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13"/>
  </p:notesMasterIdLst>
  <p:sldIdLst>
    <p:sldId id="256" r:id="rId2"/>
    <p:sldId id="257" r:id="rId3"/>
    <p:sldId id="298" r:id="rId4"/>
    <p:sldId id="299" r:id="rId5"/>
    <p:sldId id="259" r:id="rId6"/>
    <p:sldId id="260" r:id="rId7"/>
    <p:sldId id="303" r:id="rId8"/>
    <p:sldId id="302" r:id="rId9"/>
    <p:sldId id="300" r:id="rId10"/>
    <p:sldId id="301" r:id="rId11"/>
    <p:sldId id="277" r:id="rId12"/>
  </p:sldIdLst>
  <p:sldSz cx="9144000" cy="5143500" type="screen16x9"/>
  <p:notesSz cx="6858000" cy="9144000"/>
  <p:embeddedFontLst>
    <p:embeddedFont>
      <p:font typeface="Passion One" panose="020B0604020202020204" charset="0"/>
      <p:regular r:id="rId14"/>
      <p:bold r:id="rId15"/>
    </p:embeddedFont>
    <p:embeddedFont>
      <p:font typeface="Roboto" panose="020B0604020202020204" charset="0"/>
      <p:regular r:id="rId16"/>
      <p:bold r:id="rId17"/>
      <p:italic r:id="rId18"/>
      <p:boldItalic r:id="rId19"/>
    </p:embeddedFont>
    <p:embeddedFont>
      <p:font typeface="Roboto Medium"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D1B26B-1769-414C-8D0F-7A21E6CF1E23}">
  <a:tblStyle styleId="{63D1B26B-1769-414C-8D0F-7A21E6CF1E2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A1AC8D8-F790-4B21-8016-EF80ACFB328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5"/>
        <p:cNvGrpSpPr/>
        <p:nvPr/>
      </p:nvGrpSpPr>
      <p:grpSpPr>
        <a:xfrm>
          <a:off x="0" y="0"/>
          <a:ext cx="0" cy="0"/>
          <a:chOff x="0" y="0"/>
          <a:chExt cx="0" cy="0"/>
        </a:xfrm>
      </p:grpSpPr>
      <p:sp>
        <p:nvSpPr>
          <p:cNvPr id="2086" name="Google Shape;208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7" name="Google Shape;208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7"/>
        <p:cNvGrpSpPr/>
        <p:nvPr/>
      </p:nvGrpSpPr>
      <p:grpSpPr>
        <a:xfrm>
          <a:off x="0" y="0"/>
          <a:ext cx="0" cy="0"/>
          <a:chOff x="0" y="0"/>
          <a:chExt cx="0" cy="0"/>
        </a:xfrm>
      </p:grpSpPr>
      <p:sp>
        <p:nvSpPr>
          <p:cNvPr id="2188" name="Google Shape;2188;g8c0882b308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9" name="Google Shape;2189;g8c0882b30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0"/>
        <p:cNvGrpSpPr/>
        <p:nvPr/>
      </p:nvGrpSpPr>
      <p:grpSpPr>
        <a:xfrm>
          <a:off x="0" y="0"/>
          <a:ext cx="0" cy="0"/>
          <a:chOff x="0" y="0"/>
          <a:chExt cx="0" cy="0"/>
        </a:xfrm>
      </p:grpSpPr>
      <p:sp>
        <p:nvSpPr>
          <p:cNvPr id="2211" name="Google Shape;2211;g8c0882b308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2" name="Google Shape;2212;g8c0882b308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1"/>
        <p:cNvGrpSpPr/>
        <p:nvPr/>
      </p:nvGrpSpPr>
      <p:grpSpPr>
        <a:xfrm>
          <a:off x="0" y="0"/>
          <a:ext cx="0" cy="0"/>
          <a:chOff x="0" y="0"/>
          <a:chExt cx="0" cy="0"/>
        </a:xfrm>
      </p:grpSpPr>
      <p:sp>
        <p:nvSpPr>
          <p:cNvPr id="2232" name="Google Shape;2232;g8b9b4b0688_0_1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3" name="Google Shape;2233;g8b9b4b0688_0_1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CL" dirty="0"/>
          </a:p>
        </p:txBody>
      </p:sp>
    </p:spTree>
    <p:extLst>
      <p:ext uri="{BB962C8B-B14F-4D97-AF65-F5344CB8AC3E}">
        <p14:creationId xmlns:p14="http://schemas.microsoft.com/office/powerpoint/2010/main" val="179281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0"/>
        <p:cNvGrpSpPr/>
        <p:nvPr/>
      </p:nvGrpSpPr>
      <p:grpSpPr>
        <a:xfrm>
          <a:off x="0" y="0"/>
          <a:ext cx="0" cy="0"/>
          <a:chOff x="0" y="0"/>
          <a:chExt cx="0" cy="0"/>
        </a:xfrm>
      </p:grpSpPr>
      <p:sp>
        <p:nvSpPr>
          <p:cNvPr id="3941" name="Google Shape;3941;g8d80f86569_1_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2" name="Google Shape;3942;g8d80f86569_1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2357400" y="683550"/>
            <a:ext cx="4429200" cy="10059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32552"/>
              </a:buClr>
              <a:buSzPts val="4000"/>
              <a:buFont typeface="Passion One"/>
              <a:buNone/>
              <a:defRPr sz="5500">
                <a:solidFill>
                  <a:srgbClr val="232552"/>
                </a:solidFill>
                <a:latin typeface="Passion One"/>
                <a:ea typeface="Passion One"/>
                <a:cs typeface="Passion One"/>
                <a:sym typeface="Passion 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 name="Google Shape;10;p2"/>
          <p:cNvSpPr txBox="1">
            <a:spLocks noGrp="1"/>
          </p:cNvSpPr>
          <p:nvPr>
            <p:ph type="subTitle" idx="1"/>
          </p:nvPr>
        </p:nvSpPr>
        <p:spPr>
          <a:xfrm>
            <a:off x="3133975" y="1633300"/>
            <a:ext cx="3005100" cy="540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232552"/>
              </a:buClr>
              <a:buSzPts val="1600"/>
              <a:buFont typeface="Roboto"/>
              <a:buNone/>
              <a:defRPr sz="1600">
                <a:solidFill>
                  <a:srgbClr val="2B2960"/>
                </a:solidFill>
                <a:latin typeface="Roboto"/>
                <a:ea typeface="Roboto"/>
                <a:cs typeface="Roboto"/>
                <a:sym typeface="Roboto"/>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11" name="Google Shape;11;p2"/>
          <p:cNvSpPr/>
          <p:nvPr/>
        </p:nvSpPr>
        <p:spPr>
          <a:xfrm>
            <a:off x="6080981" y="4031650"/>
            <a:ext cx="445278" cy="604412"/>
          </a:xfrm>
          <a:custGeom>
            <a:avLst/>
            <a:gdLst/>
            <a:ahLst/>
            <a:cxnLst/>
            <a:rect l="l" t="t" r="r" b="b"/>
            <a:pathLst>
              <a:path w="7748" h="10517" extrusionOk="0">
                <a:moveTo>
                  <a:pt x="244" y="1"/>
                </a:moveTo>
                <a:lnTo>
                  <a:pt x="244" y="1"/>
                </a:lnTo>
                <a:cubicBezTo>
                  <a:pt x="1683" y="3055"/>
                  <a:pt x="1018" y="5999"/>
                  <a:pt x="0" y="8943"/>
                </a:cubicBezTo>
                <a:lnTo>
                  <a:pt x="5157" y="10516"/>
                </a:lnTo>
                <a:cubicBezTo>
                  <a:pt x="7504" y="7858"/>
                  <a:pt x="7748" y="4384"/>
                  <a:pt x="6595" y="321"/>
                </a:cubicBezTo>
                <a:lnTo>
                  <a:pt x="24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803294" y="4241077"/>
            <a:ext cx="759581" cy="532689"/>
          </a:xfrm>
          <a:custGeom>
            <a:avLst/>
            <a:gdLst/>
            <a:ahLst/>
            <a:cxnLst/>
            <a:rect l="l" t="t" r="r" b="b"/>
            <a:pathLst>
              <a:path w="13217" h="9269" extrusionOk="0">
                <a:moveTo>
                  <a:pt x="2457" y="1"/>
                </a:moveTo>
                <a:lnTo>
                  <a:pt x="1" y="6058"/>
                </a:lnTo>
                <a:cubicBezTo>
                  <a:pt x="2129" y="8314"/>
                  <a:pt x="4917" y="9269"/>
                  <a:pt x="8193" y="9269"/>
                </a:cubicBezTo>
                <a:cubicBezTo>
                  <a:pt x="9449" y="9269"/>
                  <a:pt x="10776" y="9128"/>
                  <a:pt x="12165" y="8867"/>
                </a:cubicBezTo>
                <a:lnTo>
                  <a:pt x="13217" y="1221"/>
                </a:lnTo>
                <a:lnTo>
                  <a:pt x="13217" y="1221"/>
                </a:lnTo>
                <a:cubicBezTo>
                  <a:pt x="11974" y="1678"/>
                  <a:pt x="10764" y="1871"/>
                  <a:pt x="9579" y="1871"/>
                </a:cubicBezTo>
                <a:cubicBezTo>
                  <a:pt x="7123" y="1871"/>
                  <a:pt x="4773" y="1039"/>
                  <a:pt x="24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39330" y="2970676"/>
            <a:ext cx="433266" cy="503839"/>
          </a:xfrm>
          <a:custGeom>
            <a:avLst/>
            <a:gdLst/>
            <a:ahLst/>
            <a:cxnLst/>
            <a:rect l="l" t="t" r="r" b="b"/>
            <a:pathLst>
              <a:path w="7539" h="8767" extrusionOk="0">
                <a:moveTo>
                  <a:pt x="4729" y="1"/>
                </a:moveTo>
                <a:cubicBezTo>
                  <a:pt x="2171" y="884"/>
                  <a:pt x="733" y="3122"/>
                  <a:pt x="1" y="6209"/>
                </a:cubicBezTo>
                <a:lnTo>
                  <a:pt x="4064" y="8766"/>
                </a:lnTo>
                <a:cubicBezTo>
                  <a:pt x="4241" y="6243"/>
                  <a:pt x="5780" y="4527"/>
                  <a:pt x="7538" y="2987"/>
                </a:cubicBezTo>
                <a:lnTo>
                  <a:pt x="47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354751" y="2288936"/>
            <a:ext cx="731536" cy="787569"/>
          </a:xfrm>
          <a:custGeom>
            <a:avLst/>
            <a:gdLst/>
            <a:ahLst/>
            <a:cxnLst/>
            <a:rect l="l" t="t" r="r" b="b"/>
            <a:pathLst>
              <a:path w="12729" h="13704" extrusionOk="0">
                <a:moveTo>
                  <a:pt x="6873" y="0"/>
                </a:moveTo>
                <a:cubicBezTo>
                  <a:pt x="5965" y="3962"/>
                  <a:pt x="3155" y="6309"/>
                  <a:pt x="0" y="8345"/>
                </a:cubicBezTo>
                <a:lnTo>
                  <a:pt x="3719" y="13704"/>
                </a:lnTo>
                <a:cubicBezTo>
                  <a:pt x="7959" y="12938"/>
                  <a:pt x="10802" y="9750"/>
                  <a:pt x="12728" y="5014"/>
                </a:cubicBezTo>
                <a:lnTo>
                  <a:pt x="687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33038" y="1617073"/>
            <a:ext cx="439013" cy="465622"/>
          </a:xfrm>
          <a:custGeom>
            <a:avLst/>
            <a:gdLst/>
            <a:ahLst/>
            <a:cxnLst/>
            <a:rect l="l" t="t" r="r" b="b"/>
            <a:pathLst>
              <a:path w="7639" h="8102" extrusionOk="0">
                <a:moveTo>
                  <a:pt x="4661" y="1"/>
                </a:moveTo>
                <a:lnTo>
                  <a:pt x="631" y="775"/>
                </a:lnTo>
                <a:cubicBezTo>
                  <a:pt x="0" y="3366"/>
                  <a:pt x="1052" y="5822"/>
                  <a:pt x="3256" y="8102"/>
                </a:cubicBezTo>
                <a:lnTo>
                  <a:pt x="7639" y="6100"/>
                </a:lnTo>
                <a:cubicBezTo>
                  <a:pt x="5603" y="4560"/>
                  <a:pt x="5006" y="2348"/>
                  <a:pt x="46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405001">
            <a:off x="2515224" y="4385087"/>
            <a:ext cx="830167" cy="731547"/>
          </a:xfrm>
          <a:custGeom>
            <a:avLst/>
            <a:gdLst/>
            <a:ahLst/>
            <a:cxnLst/>
            <a:rect l="l" t="t" r="r" b="b"/>
            <a:pathLst>
              <a:path w="14445" h="12729" extrusionOk="0">
                <a:moveTo>
                  <a:pt x="5090" y="0"/>
                </a:moveTo>
                <a:lnTo>
                  <a:pt x="1" y="4493"/>
                </a:lnTo>
                <a:cubicBezTo>
                  <a:pt x="1263" y="8732"/>
                  <a:pt x="4880" y="11290"/>
                  <a:pt x="9961" y="12728"/>
                </a:cubicBezTo>
                <a:lnTo>
                  <a:pt x="14445" y="6133"/>
                </a:lnTo>
                <a:cubicBezTo>
                  <a:pt x="10272" y="5679"/>
                  <a:pt x="7538" y="3054"/>
                  <a:pt x="509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224724" y="3791093"/>
            <a:ext cx="757167" cy="578263"/>
          </a:xfrm>
          <a:custGeom>
            <a:avLst/>
            <a:gdLst/>
            <a:ahLst/>
            <a:cxnLst/>
            <a:rect l="l" t="t" r="r" b="b"/>
            <a:pathLst>
              <a:path w="13175" h="10062" extrusionOk="0">
                <a:moveTo>
                  <a:pt x="2381" y="0"/>
                </a:moveTo>
                <a:lnTo>
                  <a:pt x="1" y="6873"/>
                </a:lnTo>
                <a:cubicBezTo>
                  <a:pt x="510" y="6797"/>
                  <a:pt x="1006" y="6761"/>
                  <a:pt x="1490" y="6761"/>
                </a:cubicBezTo>
                <a:cubicBezTo>
                  <a:pt x="4603" y="6761"/>
                  <a:pt x="7223" y="8241"/>
                  <a:pt x="9742" y="10061"/>
                </a:cubicBezTo>
                <a:lnTo>
                  <a:pt x="13174" y="4913"/>
                </a:lnTo>
                <a:cubicBezTo>
                  <a:pt x="11004" y="1439"/>
                  <a:pt x="7218" y="42"/>
                  <a:pt x="23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405031">
            <a:off x="807949" y="2535243"/>
            <a:ext cx="401778" cy="509888"/>
          </a:xfrm>
          <a:custGeom>
            <a:avLst/>
            <a:gdLst/>
            <a:ahLst/>
            <a:cxnLst/>
            <a:rect l="l" t="t" r="r" b="b"/>
            <a:pathLst>
              <a:path w="8758" h="11114" extrusionOk="0">
                <a:moveTo>
                  <a:pt x="6865" y="1"/>
                </a:moveTo>
                <a:lnTo>
                  <a:pt x="1" y="422"/>
                </a:lnTo>
                <a:cubicBezTo>
                  <a:pt x="1893" y="3509"/>
                  <a:pt x="1574" y="6773"/>
                  <a:pt x="842" y="10062"/>
                </a:cubicBezTo>
                <a:lnTo>
                  <a:pt x="6554" y="11114"/>
                </a:lnTo>
                <a:cubicBezTo>
                  <a:pt x="8758" y="7993"/>
                  <a:pt x="8590" y="4207"/>
                  <a:pt x="68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166685" y="1185895"/>
            <a:ext cx="429416" cy="288212"/>
          </a:xfrm>
          <a:custGeom>
            <a:avLst/>
            <a:gdLst/>
            <a:ahLst/>
            <a:cxnLst/>
            <a:rect l="l" t="t" r="r" b="b"/>
            <a:pathLst>
              <a:path w="7472" h="5015" extrusionOk="0">
                <a:moveTo>
                  <a:pt x="4106" y="1"/>
                </a:moveTo>
                <a:cubicBezTo>
                  <a:pt x="3332" y="1"/>
                  <a:pt x="2701" y="598"/>
                  <a:pt x="2600" y="1338"/>
                </a:cubicBezTo>
                <a:lnTo>
                  <a:pt x="2281" y="1338"/>
                </a:lnTo>
                <a:cubicBezTo>
                  <a:pt x="1019" y="1338"/>
                  <a:pt x="1" y="1935"/>
                  <a:pt x="1" y="2667"/>
                </a:cubicBezTo>
                <a:cubicBezTo>
                  <a:pt x="1" y="3366"/>
                  <a:pt x="951" y="3929"/>
                  <a:pt x="2104" y="3963"/>
                </a:cubicBezTo>
                <a:cubicBezTo>
                  <a:pt x="2180" y="4459"/>
                  <a:pt x="2634" y="4880"/>
                  <a:pt x="3265" y="4981"/>
                </a:cubicBezTo>
                <a:cubicBezTo>
                  <a:pt x="3366" y="4981"/>
                  <a:pt x="3475" y="5014"/>
                  <a:pt x="3576" y="5014"/>
                </a:cubicBezTo>
                <a:cubicBezTo>
                  <a:pt x="4140" y="5014"/>
                  <a:pt x="4594" y="4737"/>
                  <a:pt x="4703" y="4316"/>
                </a:cubicBezTo>
                <a:cubicBezTo>
                  <a:pt x="4947" y="4383"/>
                  <a:pt x="5191" y="4417"/>
                  <a:pt x="5435" y="4417"/>
                </a:cubicBezTo>
                <a:cubicBezTo>
                  <a:pt x="6562" y="4417"/>
                  <a:pt x="7471" y="3753"/>
                  <a:pt x="7471" y="2945"/>
                </a:cubicBezTo>
                <a:cubicBezTo>
                  <a:pt x="7471" y="2457"/>
                  <a:pt x="7084" y="2003"/>
                  <a:pt x="6562" y="1759"/>
                </a:cubicBezTo>
                <a:cubicBezTo>
                  <a:pt x="6630" y="1616"/>
                  <a:pt x="6663" y="1473"/>
                  <a:pt x="6663" y="1338"/>
                </a:cubicBezTo>
                <a:cubicBezTo>
                  <a:pt x="6663" y="884"/>
                  <a:pt x="6243" y="497"/>
                  <a:pt x="5755" y="497"/>
                </a:cubicBezTo>
                <a:cubicBezTo>
                  <a:pt x="5578" y="497"/>
                  <a:pt x="5435" y="564"/>
                  <a:pt x="5301" y="632"/>
                </a:cubicBezTo>
                <a:cubicBezTo>
                  <a:pt x="5015" y="253"/>
                  <a:pt x="4594" y="1"/>
                  <a:pt x="41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535080" y="225290"/>
            <a:ext cx="304189" cy="189076"/>
          </a:xfrm>
          <a:custGeom>
            <a:avLst/>
            <a:gdLst/>
            <a:ahLst/>
            <a:cxnLst/>
            <a:rect l="l" t="t" r="r" b="b"/>
            <a:pathLst>
              <a:path w="5293" h="3290" extrusionOk="0">
                <a:moveTo>
                  <a:pt x="2701" y="1"/>
                </a:moveTo>
                <a:cubicBezTo>
                  <a:pt x="2104" y="1"/>
                  <a:pt x="1608" y="345"/>
                  <a:pt x="1540" y="842"/>
                </a:cubicBezTo>
                <a:cubicBezTo>
                  <a:pt x="665" y="943"/>
                  <a:pt x="1" y="1473"/>
                  <a:pt x="1" y="2070"/>
                </a:cubicBezTo>
                <a:cubicBezTo>
                  <a:pt x="1" y="2659"/>
                  <a:pt x="665" y="3189"/>
                  <a:pt x="1574" y="3256"/>
                </a:cubicBezTo>
                <a:lnTo>
                  <a:pt x="1574" y="3290"/>
                </a:lnTo>
                <a:lnTo>
                  <a:pt x="4173" y="3290"/>
                </a:lnTo>
                <a:cubicBezTo>
                  <a:pt x="4762" y="3290"/>
                  <a:pt x="5292" y="2802"/>
                  <a:pt x="5292" y="2171"/>
                </a:cubicBezTo>
                <a:cubicBezTo>
                  <a:pt x="5292" y="1540"/>
                  <a:pt x="4762" y="1052"/>
                  <a:pt x="4173" y="1052"/>
                </a:cubicBezTo>
                <a:cubicBezTo>
                  <a:pt x="4064" y="1052"/>
                  <a:pt x="3997" y="1052"/>
                  <a:pt x="3887" y="1086"/>
                </a:cubicBezTo>
                <a:lnTo>
                  <a:pt x="3887" y="1018"/>
                </a:lnTo>
                <a:cubicBezTo>
                  <a:pt x="3887" y="455"/>
                  <a:pt x="3366" y="1"/>
                  <a:pt x="27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28782" y="753170"/>
            <a:ext cx="427002" cy="265914"/>
          </a:xfrm>
          <a:custGeom>
            <a:avLst/>
            <a:gdLst/>
            <a:ahLst/>
            <a:cxnLst/>
            <a:rect l="l" t="t" r="r" b="b"/>
            <a:pathLst>
              <a:path w="7430" h="4627" extrusionOk="0">
                <a:moveTo>
                  <a:pt x="3610" y="0"/>
                </a:moveTo>
                <a:cubicBezTo>
                  <a:pt x="2693" y="0"/>
                  <a:pt x="1927" y="631"/>
                  <a:pt x="1927" y="1430"/>
                </a:cubicBezTo>
                <a:lnTo>
                  <a:pt x="1927" y="1540"/>
                </a:lnTo>
                <a:cubicBezTo>
                  <a:pt x="1818" y="1506"/>
                  <a:pt x="1717" y="1472"/>
                  <a:pt x="1574" y="1472"/>
                </a:cubicBezTo>
                <a:cubicBezTo>
                  <a:pt x="699" y="1472"/>
                  <a:pt x="1" y="2171"/>
                  <a:pt x="1" y="3045"/>
                </a:cubicBezTo>
                <a:cubicBezTo>
                  <a:pt x="1" y="3920"/>
                  <a:pt x="699" y="4627"/>
                  <a:pt x="1574" y="4627"/>
                </a:cubicBezTo>
                <a:lnTo>
                  <a:pt x="5217" y="4627"/>
                </a:lnTo>
                <a:lnTo>
                  <a:pt x="5217" y="4585"/>
                </a:lnTo>
                <a:cubicBezTo>
                  <a:pt x="6478" y="4450"/>
                  <a:pt x="7429" y="3744"/>
                  <a:pt x="7429" y="2902"/>
                </a:cubicBezTo>
                <a:cubicBezTo>
                  <a:pt x="7429" y="2028"/>
                  <a:pt x="6520" y="1329"/>
                  <a:pt x="5292" y="1186"/>
                </a:cubicBezTo>
                <a:cubicBezTo>
                  <a:pt x="5149" y="488"/>
                  <a:pt x="4451" y="0"/>
                  <a:pt x="3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405138" y="531602"/>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827392" y="149197"/>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034547" y="81144"/>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07065" y="68457"/>
            <a:ext cx="552172" cy="350567"/>
          </a:xfrm>
          <a:custGeom>
            <a:avLst/>
            <a:gdLst/>
            <a:ahLst/>
            <a:cxnLst/>
            <a:rect l="l" t="t" r="r" b="b"/>
            <a:pathLst>
              <a:path w="9608" h="6100" extrusionOk="0">
                <a:moveTo>
                  <a:pt x="2978" y="0"/>
                </a:moveTo>
                <a:cubicBezTo>
                  <a:pt x="2877" y="110"/>
                  <a:pt x="2768" y="211"/>
                  <a:pt x="2667" y="354"/>
                </a:cubicBezTo>
                <a:cubicBezTo>
                  <a:pt x="2490" y="244"/>
                  <a:pt x="2280" y="211"/>
                  <a:pt x="2070" y="211"/>
                </a:cubicBezTo>
                <a:cubicBezTo>
                  <a:pt x="1363" y="211"/>
                  <a:pt x="842" y="707"/>
                  <a:pt x="842" y="1296"/>
                </a:cubicBezTo>
                <a:cubicBezTo>
                  <a:pt x="842" y="1472"/>
                  <a:pt x="875" y="1649"/>
                  <a:pt x="985" y="1826"/>
                </a:cubicBezTo>
                <a:cubicBezTo>
                  <a:pt x="564" y="2036"/>
                  <a:pt x="211" y="2347"/>
                  <a:pt x="0" y="2701"/>
                </a:cubicBezTo>
                <a:lnTo>
                  <a:pt x="0" y="4139"/>
                </a:lnTo>
                <a:cubicBezTo>
                  <a:pt x="387" y="4837"/>
                  <a:pt x="1330" y="5334"/>
                  <a:pt x="2457" y="5334"/>
                </a:cubicBezTo>
                <a:cubicBezTo>
                  <a:pt x="2802" y="5334"/>
                  <a:pt x="3121" y="5292"/>
                  <a:pt x="3433" y="5191"/>
                </a:cubicBezTo>
                <a:cubicBezTo>
                  <a:pt x="3576" y="5754"/>
                  <a:pt x="4173" y="6099"/>
                  <a:pt x="4905" y="6099"/>
                </a:cubicBezTo>
                <a:cubicBezTo>
                  <a:pt x="5048" y="6099"/>
                  <a:pt x="5191" y="6099"/>
                  <a:pt x="5325" y="6065"/>
                </a:cubicBezTo>
                <a:cubicBezTo>
                  <a:pt x="6133" y="5922"/>
                  <a:pt x="6764" y="5367"/>
                  <a:pt x="6798" y="4770"/>
                </a:cubicBezTo>
                <a:cubicBezTo>
                  <a:pt x="8379" y="4703"/>
                  <a:pt x="9607" y="3929"/>
                  <a:pt x="9607" y="3020"/>
                </a:cubicBezTo>
                <a:cubicBezTo>
                  <a:pt x="9607" y="2070"/>
                  <a:pt x="8236" y="1262"/>
                  <a:pt x="6587" y="1262"/>
                </a:cubicBezTo>
                <a:cubicBezTo>
                  <a:pt x="6453" y="1262"/>
                  <a:pt x="6310" y="1296"/>
                  <a:pt x="6167" y="1296"/>
                </a:cubicBezTo>
                <a:cubicBezTo>
                  <a:pt x="6099" y="774"/>
                  <a:pt x="5855" y="320"/>
                  <a:pt x="54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899662" y="2320060"/>
            <a:ext cx="533781" cy="648377"/>
          </a:xfrm>
          <a:custGeom>
            <a:avLst/>
            <a:gdLst/>
            <a:ahLst/>
            <a:cxnLst/>
            <a:rect l="l" t="t" r="r" b="b"/>
            <a:pathLst>
              <a:path w="9288" h="11282" extrusionOk="0">
                <a:moveTo>
                  <a:pt x="67" y="1"/>
                </a:moveTo>
                <a:lnTo>
                  <a:pt x="0" y="135"/>
                </a:lnTo>
                <a:cubicBezTo>
                  <a:pt x="177" y="211"/>
                  <a:pt x="311" y="312"/>
                  <a:pt x="488" y="421"/>
                </a:cubicBezTo>
                <a:lnTo>
                  <a:pt x="564" y="278"/>
                </a:lnTo>
                <a:cubicBezTo>
                  <a:pt x="387" y="169"/>
                  <a:pt x="244" y="102"/>
                  <a:pt x="67" y="1"/>
                </a:cubicBezTo>
                <a:close/>
                <a:moveTo>
                  <a:pt x="1153" y="665"/>
                </a:moveTo>
                <a:lnTo>
                  <a:pt x="1052" y="766"/>
                </a:lnTo>
                <a:cubicBezTo>
                  <a:pt x="1262" y="909"/>
                  <a:pt x="1439" y="1052"/>
                  <a:pt x="1649" y="1187"/>
                </a:cubicBezTo>
                <a:lnTo>
                  <a:pt x="1716" y="1052"/>
                </a:lnTo>
                <a:cubicBezTo>
                  <a:pt x="1540" y="943"/>
                  <a:pt x="1329" y="800"/>
                  <a:pt x="1153" y="665"/>
                </a:cubicBezTo>
                <a:close/>
                <a:moveTo>
                  <a:pt x="2280" y="1507"/>
                </a:moveTo>
                <a:lnTo>
                  <a:pt x="2204" y="1608"/>
                </a:lnTo>
                <a:cubicBezTo>
                  <a:pt x="2381" y="1751"/>
                  <a:pt x="2558" y="1894"/>
                  <a:pt x="2734" y="2028"/>
                </a:cubicBezTo>
                <a:lnTo>
                  <a:pt x="2835" y="1927"/>
                </a:lnTo>
                <a:cubicBezTo>
                  <a:pt x="2667" y="1784"/>
                  <a:pt x="2457" y="1641"/>
                  <a:pt x="2280" y="1507"/>
                </a:cubicBezTo>
                <a:close/>
                <a:moveTo>
                  <a:pt x="3365" y="2415"/>
                </a:moveTo>
                <a:lnTo>
                  <a:pt x="3256" y="2482"/>
                </a:lnTo>
                <a:lnTo>
                  <a:pt x="3752" y="2979"/>
                </a:lnTo>
                <a:lnTo>
                  <a:pt x="3853" y="2869"/>
                </a:lnTo>
                <a:cubicBezTo>
                  <a:pt x="3676" y="2735"/>
                  <a:pt x="3542" y="2558"/>
                  <a:pt x="3365" y="2415"/>
                </a:cubicBezTo>
                <a:close/>
                <a:moveTo>
                  <a:pt x="4349" y="3399"/>
                </a:moveTo>
                <a:lnTo>
                  <a:pt x="4274" y="3467"/>
                </a:lnTo>
                <a:cubicBezTo>
                  <a:pt x="4417" y="3643"/>
                  <a:pt x="4593" y="3820"/>
                  <a:pt x="4728" y="3997"/>
                </a:cubicBezTo>
                <a:lnTo>
                  <a:pt x="4837" y="3887"/>
                </a:lnTo>
                <a:cubicBezTo>
                  <a:pt x="4694" y="3711"/>
                  <a:pt x="4518" y="3534"/>
                  <a:pt x="4349" y="3399"/>
                </a:cubicBezTo>
                <a:close/>
                <a:moveTo>
                  <a:pt x="5325" y="4417"/>
                </a:moveTo>
                <a:lnTo>
                  <a:pt x="5224" y="4518"/>
                </a:lnTo>
                <a:cubicBezTo>
                  <a:pt x="5359" y="4661"/>
                  <a:pt x="5502" y="4838"/>
                  <a:pt x="5679" y="5006"/>
                </a:cubicBezTo>
                <a:lnTo>
                  <a:pt x="5779" y="4939"/>
                </a:lnTo>
                <a:cubicBezTo>
                  <a:pt x="5611" y="4762"/>
                  <a:pt x="5468" y="4585"/>
                  <a:pt x="5325" y="4417"/>
                </a:cubicBezTo>
                <a:close/>
                <a:moveTo>
                  <a:pt x="6242" y="5469"/>
                </a:moveTo>
                <a:lnTo>
                  <a:pt x="6133" y="5570"/>
                </a:lnTo>
                <a:cubicBezTo>
                  <a:pt x="6276" y="5746"/>
                  <a:pt x="6410" y="5923"/>
                  <a:pt x="6520" y="6133"/>
                </a:cubicBezTo>
                <a:lnTo>
                  <a:pt x="6663" y="6058"/>
                </a:lnTo>
                <a:cubicBezTo>
                  <a:pt x="6520" y="5847"/>
                  <a:pt x="6377" y="5679"/>
                  <a:pt x="6242" y="5469"/>
                </a:cubicBezTo>
                <a:close/>
                <a:moveTo>
                  <a:pt x="7008" y="6655"/>
                </a:moveTo>
                <a:lnTo>
                  <a:pt x="6873" y="6731"/>
                </a:lnTo>
                <a:cubicBezTo>
                  <a:pt x="6974" y="6941"/>
                  <a:pt x="7083" y="7151"/>
                  <a:pt x="7151" y="7362"/>
                </a:cubicBezTo>
                <a:lnTo>
                  <a:pt x="7294" y="7319"/>
                </a:lnTo>
                <a:cubicBezTo>
                  <a:pt x="7184" y="7076"/>
                  <a:pt x="7117" y="6865"/>
                  <a:pt x="7008" y="6655"/>
                </a:cubicBezTo>
                <a:close/>
                <a:moveTo>
                  <a:pt x="5535" y="7496"/>
                </a:moveTo>
                <a:cubicBezTo>
                  <a:pt x="5325" y="7496"/>
                  <a:pt x="5081" y="7530"/>
                  <a:pt x="4837" y="7605"/>
                </a:cubicBezTo>
                <a:lnTo>
                  <a:pt x="4871" y="7740"/>
                </a:lnTo>
                <a:cubicBezTo>
                  <a:pt x="5081" y="7673"/>
                  <a:pt x="5325" y="7639"/>
                  <a:pt x="5535" y="7639"/>
                </a:cubicBezTo>
                <a:lnTo>
                  <a:pt x="5535" y="7496"/>
                </a:lnTo>
                <a:close/>
                <a:moveTo>
                  <a:pt x="6276" y="7572"/>
                </a:moveTo>
                <a:lnTo>
                  <a:pt x="6242" y="7706"/>
                </a:lnTo>
                <a:cubicBezTo>
                  <a:pt x="6452" y="7740"/>
                  <a:pt x="6696" y="7816"/>
                  <a:pt x="6907" y="7883"/>
                </a:cubicBezTo>
                <a:lnTo>
                  <a:pt x="6940" y="7740"/>
                </a:lnTo>
                <a:cubicBezTo>
                  <a:pt x="6730" y="7673"/>
                  <a:pt x="6486" y="7605"/>
                  <a:pt x="6276" y="7572"/>
                </a:cubicBezTo>
                <a:close/>
                <a:moveTo>
                  <a:pt x="4206" y="7917"/>
                </a:moveTo>
                <a:cubicBezTo>
                  <a:pt x="3996" y="8060"/>
                  <a:pt x="3819" y="8236"/>
                  <a:pt x="3676" y="8413"/>
                </a:cubicBezTo>
                <a:lnTo>
                  <a:pt x="3786" y="8514"/>
                </a:lnTo>
                <a:cubicBezTo>
                  <a:pt x="3929" y="8304"/>
                  <a:pt x="4063" y="8161"/>
                  <a:pt x="4274" y="8026"/>
                </a:cubicBezTo>
                <a:lnTo>
                  <a:pt x="4206" y="7917"/>
                </a:lnTo>
                <a:close/>
                <a:moveTo>
                  <a:pt x="7605" y="8060"/>
                </a:moveTo>
                <a:lnTo>
                  <a:pt x="7538" y="8161"/>
                </a:lnTo>
                <a:cubicBezTo>
                  <a:pt x="7748" y="8304"/>
                  <a:pt x="7925" y="8413"/>
                  <a:pt x="8135" y="8548"/>
                </a:cubicBezTo>
                <a:lnTo>
                  <a:pt x="8202" y="8447"/>
                </a:lnTo>
                <a:cubicBezTo>
                  <a:pt x="7992" y="8304"/>
                  <a:pt x="7815" y="8161"/>
                  <a:pt x="7605" y="8060"/>
                </a:cubicBezTo>
                <a:close/>
                <a:moveTo>
                  <a:pt x="7294" y="8026"/>
                </a:moveTo>
                <a:lnTo>
                  <a:pt x="7327" y="8060"/>
                </a:lnTo>
                <a:cubicBezTo>
                  <a:pt x="7327" y="8203"/>
                  <a:pt x="7361" y="8371"/>
                  <a:pt x="7361" y="8514"/>
                </a:cubicBezTo>
                <a:cubicBezTo>
                  <a:pt x="7361" y="8581"/>
                  <a:pt x="7327" y="8657"/>
                  <a:pt x="7327" y="8724"/>
                </a:cubicBezTo>
                <a:lnTo>
                  <a:pt x="7462" y="8724"/>
                </a:lnTo>
                <a:cubicBezTo>
                  <a:pt x="7462" y="8657"/>
                  <a:pt x="7504" y="8581"/>
                  <a:pt x="7504" y="8514"/>
                </a:cubicBezTo>
                <a:cubicBezTo>
                  <a:pt x="7504" y="8337"/>
                  <a:pt x="7462" y="8203"/>
                  <a:pt x="7428" y="8026"/>
                </a:cubicBezTo>
                <a:close/>
                <a:moveTo>
                  <a:pt x="8766" y="8867"/>
                </a:moveTo>
                <a:lnTo>
                  <a:pt x="8656" y="8968"/>
                </a:lnTo>
                <a:cubicBezTo>
                  <a:pt x="8867" y="9111"/>
                  <a:pt x="9043" y="9254"/>
                  <a:pt x="9220" y="9389"/>
                </a:cubicBezTo>
                <a:lnTo>
                  <a:pt x="9287" y="9288"/>
                </a:lnTo>
                <a:cubicBezTo>
                  <a:pt x="9111" y="9145"/>
                  <a:pt x="8934" y="9002"/>
                  <a:pt x="8766" y="8867"/>
                </a:cubicBezTo>
                <a:close/>
                <a:moveTo>
                  <a:pt x="3331" y="9044"/>
                </a:moveTo>
                <a:cubicBezTo>
                  <a:pt x="3256" y="9212"/>
                  <a:pt x="3222" y="9423"/>
                  <a:pt x="3222" y="9599"/>
                </a:cubicBezTo>
                <a:cubicBezTo>
                  <a:pt x="3222" y="9675"/>
                  <a:pt x="3256" y="9709"/>
                  <a:pt x="3256" y="9776"/>
                </a:cubicBezTo>
                <a:lnTo>
                  <a:pt x="3399" y="9742"/>
                </a:lnTo>
                <a:cubicBezTo>
                  <a:pt x="3399" y="9709"/>
                  <a:pt x="3365" y="9675"/>
                  <a:pt x="3365" y="9599"/>
                </a:cubicBezTo>
                <a:cubicBezTo>
                  <a:pt x="3365" y="9423"/>
                  <a:pt x="3399" y="9254"/>
                  <a:pt x="3466" y="9111"/>
                </a:cubicBezTo>
                <a:lnTo>
                  <a:pt x="3331" y="9044"/>
                </a:lnTo>
                <a:close/>
                <a:moveTo>
                  <a:pt x="7218" y="9389"/>
                </a:moveTo>
                <a:cubicBezTo>
                  <a:pt x="7151" y="9599"/>
                  <a:pt x="7083" y="9809"/>
                  <a:pt x="6974" y="10020"/>
                </a:cubicBezTo>
                <a:lnTo>
                  <a:pt x="7083" y="10096"/>
                </a:lnTo>
                <a:cubicBezTo>
                  <a:pt x="7218" y="9885"/>
                  <a:pt x="7294" y="9675"/>
                  <a:pt x="7361" y="9423"/>
                </a:cubicBezTo>
                <a:lnTo>
                  <a:pt x="7218" y="9389"/>
                </a:lnTo>
                <a:close/>
                <a:moveTo>
                  <a:pt x="3609" y="10373"/>
                </a:moveTo>
                <a:lnTo>
                  <a:pt x="3466" y="10440"/>
                </a:lnTo>
                <a:cubicBezTo>
                  <a:pt x="3609" y="10651"/>
                  <a:pt x="3786" y="10827"/>
                  <a:pt x="3996" y="10970"/>
                </a:cubicBezTo>
                <a:lnTo>
                  <a:pt x="4063" y="10861"/>
                </a:lnTo>
                <a:cubicBezTo>
                  <a:pt x="3887" y="10726"/>
                  <a:pt x="3718" y="10583"/>
                  <a:pt x="3609" y="10373"/>
                </a:cubicBezTo>
                <a:close/>
                <a:moveTo>
                  <a:pt x="6553" y="10583"/>
                </a:moveTo>
                <a:cubicBezTo>
                  <a:pt x="6452" y="10684"/>
                  <a:pt x="6309" y="10827"/>
                  <a:pt x="6133" y="10895"/>
                </a:cubicBezTo>
                <a:cubicBezTo>
                  <a:pt x="6099" y="10937"/>
                  <a:pt x="6065" y="10937"/>
                  <a:pt x="6032" y="10970"/>
                </a:cubicBezTo>
                <a:lnTo>
                  <a:pt x="6099" y="11105"/>
                </a:lnTo>
                <a:cubicBezTo>
                  <a:pt x="6133" y="11071"/>
                  <a:pt x="6166" y="11038"/>
                  <a:pt x="6200" y="11038"/>
                </a:cubicBezTo>
                <a:cubicBezTo>
                  <a:pt x="6377" y="10937"/>
                  <a:pt x="6520" y="10794"/>
                  <a:pt x="6663" y="10651"/>
                </a:cubicBezTo>
                <a:lnTo>
                  <a:pt x="6553" y="10583"/>
                </a:lnTo>
                <a:close/>
                <a:moveTo>
                  <a:pt x="4694" y="11105"/>
                </a:moveTo>
                <a:lnTo>
                  <a:pt x="4661" y="11248"/>
                </a:lnTo>
                <a:cubicBezTo>
                  <a:pt x="4837" y="11282"/>
                  <a:pt x="5014" y="11282"/>
                  <a:pt x="5191" y="11282"/>
                </a:cubicBezTo>
                <a:lnTo>
                  <a:pt x="5401" y="11282"/>
                </a:lnTo>
                <a:lnTo>
                  <a:pt x="5359" y="11147"/>
                </a:lnTo>
                <a:lnTo>
                  <a:pt x="5191" y="11147"/>
                </a:lnTo>
                <a:cubicBezTo>
                  <a:pt x="5014" y="11147"/>
                  <a:pt x="4871" y="11147"/>
                  <a:pt x="4694" y="1110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456338" y="2235464"/>
            <a:ext cx="562286" cy="164939"/>
          </a:xfrm>
          <a:custGeom>
            <a:avLst/>
            <a:gdLst/>
            <a:ahLst/>
            <a:cxnLst/>
            <a:rect l="l" t="t" r="r" b="b"/>
            <a:pathLst>
              <a:path w="9784" h="2870" extrusionOk="0">
                <a:moveTo>
                  <a:pt x="0" y="1"/>
                </a:moveTo>
                <a:lnTo>
                  <a:pt x="9784" y="2869"/>
                </a:lnTo>
                <a:lnTo>
                  <a:pt x="7992" y="976"/>
                </a:lnTo>
                <a:lnTo>
                  <a:pt x="0"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456338" y="2187132"/>
            <a:ext cx="493667" cy="104480"/>
          </a:xfrm>
          <a:custGeom>
            <a:avLst/>
            <a:gdLst/>
            <a:ahLst/>
            <a:cxnLst/>
            <a:rect l="l" t="t" r="r" b="b"/>
            <a:pathLst>
              <a:path w="8590" h="1818" extrusionOk="0">
                <a:moveTo>
                  <a:pt x="8589" y="0"/>
                </a:moveTo>
                <a:lnTo>
                  <a:pt x="0" y="842"/>
                </a:lnTo>
                <a:lnTo>
                  <a:pt x="7992" y="1817"/>
                </a:lnTo>
                <a:lnTo>
                  <a:pt x="858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456338" y="2235464"/>
            <a:ext cx="562286" cy="164939"/>
          </a:xfrm>
          <a:custGeom>
            <a:avLst/>
            <a:gdLst/>
            <a:ahLst/>
            <a:cxnLst/>
            <a:rect l="l" t="t" r="r" b="b"/>
            <a:pathLst>
              <a:path w="9784" h="2870" extrusionOk="0">
                <a:moveTo>
                  <a:pt x="0" y="1"/>
                </a:moveTo>
                <a:lnTo>
                  <a:pt x="7504" y="2625"/>
                </a:lnTo>
                <a:lnTo>
                  <a:pt x="9784" y="2869"/>
                </a:lnTo>
                <a:lnTo>
                  <a:pt x="7781" y="1994"/>
                </a:lnTo>
                <a:lnTo>
                  <a:pt x="0" y="1"/>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456338" y="2235464"/>
            <a:ext cx="447232" cy="243730"/>
          </a:xfrm>
          <a:custGeom>
            <a:avLst/>
            <a:gdLst/>
            <a:ahLst/>
            <a:cxnLst/>
            <a:rect l="l" t="t" r="r" b="b"/>
            <a:pathLst>
              <a:path w="7782" h="4241" extrusionOk="0">
                <a:moveTo>
                  <a:pt x="0" y="1"/>
                </a:moveTo>
                <a:lnTo>
                  <a:pt x="6873" y="4240"/>
                </a:lnTo>
                <a:lnTo>
                  <a:pt x="7781" y="1994"/>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4055824" y="1637403"/>
            <a:ext cx="30517" cy="24195"/>
          </a:xfrm>
          <a:custGeom>
            <a:avLst/>
            <a:gdLst/>
            <a:ahLst/>
            <a:cxnLst/>
            <a:rect l="l" t="t" r="r" b="b"/>
            <a:pathLst>
              <a:path w="531" h="421" extrusionOk="0">
                <a:moveTo>
                  <a:pt x="287" y="0"/>
                </a:moveTo>
                <a:cubicBezTo>
                  <a:pt x="1" y="0"/>
                  <a:pt x="1" y="421"/>
                  <a:pt x="287" y="421"/>
                </a:cubicBezTo>
                <a:cubicBezTo>
                  <a:pt x="531" y="421"/>
                  <a:pt x="531" y="0"/>
                  <a:pt x="2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4885921" y="2412846"/>
            <a:ext cx="30057" cy="24252"/>
          </a:xfrm>
          <a:custGeom>
            <a:avLst/>
            <a:gdLst/>
            <a:ahLst/>
            <a:cxnLst/>
            <a:rect l="l" t="t" r="r" b="b"/>
            <a:pathLst>
              <a:path w="523" h="422" extrusionOk="0">
                <a:moveTo>
                  <a:pt x="279" y="0"/>
                </a:moveTo>
                <a:cubicBezTo>
                  <a:pt x="1" y="0"/>
                  <a:pt x="1" y="421"/>
                  <a:pt x="279" y="421"/>
                </a:cubicBezTo>
                <a:cubicBezTo>
                  <a:pt x="522" y="421"/>
                  <a:pt x="522" y="0"/>
                  <a:pt x="2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046881" y="3196507"/>
            <a:ext cx="29999" cy="24252"/>
          </a:xfrm>
          <a:custGeom>
            <a:avLst/>
            <a:gdLst/>
            <a:ahLst/>
            <a:cxnLst/>
            <a:rect l="l" t="t" r="r" b="b"/>
            <a:pathLst>
              <a:path w="522" h="422" extrusionOk="0">
                <a:moveTo>
                  <a:pt x="211" y="1"/>
                </a:moveTo>
                <a:cubicBezTo>
                  <a:pt x="101" y="1"/>
                  <a:pt x="0" y="102"/>
                  <a:pt x="0" y="211"/>
                </a:cubicBezTo>
                <a:cubicBezTo>
                  <a:pt x="0" y="312"/>
                  <a:pt x="101" y="421"/>
                  <a:pt x="211" y="421"/>
                </a:cubicBezTo>
                <a:lnTo>
                  <a:pt x="312" y="421"/>
                </a:lnTo>
                <a:cubicBezTo>
                  <a:pt x="421" y="421"/>
                  <a:pt x="522" y="312"/>
                  <a:pt x="522" y="211"/>
                </a:cubicBezTo>
                <a:cubicBezTo>
                  <a:pt x="522" y="102"/>
                  <a:pt x="455" y="1"/>
                  <a:pt x="3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714245" y="2993005"/>
            <a:ext cx="30517" cy="24195"/>
          </a:xfrm>
          <a:custGeom>
            <a:avLst/>
            <a:gdLst/>
            <a:ahLst/>
            <a:cxnLst/>
            <a:rect l="l" t="t" r="r" b="b"/>
            <a:pathLst>
              <a:path w="531" h="421" extrusionOk="0">
                <a:moveTo>
                  <a:pt x="287" y="0"/>
                </a:moveTo>
                <a:cubicBezTo>
                  <a:pt x="1" y="0"/>
                  <a:pt x="1" y="421"/>
                  <a:pt x="287" y="421"/>
                </a:cubicBezTo>
                <a:cubicBezTo>
                  <a:pt x="531" y="421"/>
                  <a:pt x="531" y="0"/>
                  <a:pt x="2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 name="Google Shape;35;p2"/>
          <p:cNvGrpSpPr/>
          <p:nvPr/>
        </p:nvGrpSpPr>
        <p:grpSpPr>
          <a:xfrm>
            <a:off x="7547895" y="562938"/>
            <a:ext cx="524069" cy="674181"/>
            <a:chOff x="8020220" y="1258388"/>
            <a:chExt cx="524069" cy="674181"/>
          </a:xfrm>
        </p:grpSpPr>
        <p:sp>
          <p:nvSpPr>
            <p:cNvPr id="36" name="Google Shape;36;p2"/>
            <p:cNvSpPr/>
            <p:nvPr/>
          </p:nvSpPr>
          <p:spPr>
            <a:xfrm>
              <a:off x="8020220" y="1258906"/>
              <a:ext cx="524069" cy="527460"/>
            </a:xfrm>
            <a:custGeom>
              <a:avLst/>
              <a:gdLst/>
              <a:ahLst/>
              <a:cxnLst/>
              <a:rect l="l" t="t" r="r" b="b"/>
              <a:pathLst>
                <a:path w="9119" h="9178" extrusionOk="0">
                  <a:moveTo>
                    <a:pt x="3925" y="1"/>
                  </a:moveTo>
                  <a:cubicBezTo>
                    <a:pt x="2276" y="1"/>
                    <a:pt x="831" y="870"/>
                    <a:pt x="353" y="2304"/>
                  </a:cubicBezTo>
                  <a:cubicBezTo>
                    <a:pt x="286" y="2515"/>
                    <a:pt x="244" y="2725"/>
                    <a:pt x="210" y="2935"/>
                  </a:cubicBezTo>
                  <a:cubicBezTo>
                    <a:pt x="0" y="4197"/>
                    <a:pt x="808" y="5501"/>
                    <a:pt x="1228" y="6267"/>
                  </a:cubicBezTo>
                  <a:cubicBezTo>
                    <a:pt x="1682" y="7074"/>
                    <a:pt x="1716" y="8546"/>
                    <a:pt x="1716" y="8546"/>
                  </a:cubicBezTo>
                  <a:lnTo>
                    <a:pt x="2700" y="8866"/>
                  </a:lnTo>
                  <a:lnTo>
                    <a:pt x="3651" y="9177"/>
                  </a:lnTo>
                  <a:cubicBezTo>
                    <a:pt x="3651" y="9177"/>
                    <a:pt x="4560" y="8025"/>
                    <a:pt x="5401" y="7671"/>
                  </a:cubicBezTo>
                  <a:cubicBezTo>
                    <a:pt x="6242" y="7318"/>
                    <a:pt x="7647" y="6721"/>
                    <a:pt x="8236" y="5602"/>
                  </a:cubicBezTo>
                  <a:cubicBezTo>
                    <a:pt x="8345" y="5425"/>
                    <a:pt x="8412" y="5215"/>
                    <a:pt x="8488" y="5005"/>
                  </a:cubicBezTo>
                  <a:cubicBezTo>
                    <a:pt x="9119" y="3146"/>
                    <a:pt x="7815" y="1009"/>
                    <a:pt x="5544" y="277"/>
                  </a:cubicBezTo>
                  <a:cubicBezTo>
                    <a:pt x="5000" y="90"/>
                    <a:pt x="4452" y="1"/>
                    <a:pt x="3925" y="1"/>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8135275" y="1258388"/>
              <a:ext cx="175054" cy="507633"/>
            </a:xfrm>
            <a:custGeom>
              <a:avLst/>
              <a:gdLst/>
              <a:ahLst/>
              <a:cxnLst/>
              <a:rect l="l" t="t" r="r" b="b"/>
              <a:pathLst>
                <a:path w="3046" h="8833" extrusionOk="0">
                  <a:moveTo>
                    <a:pt x="1683" y="0"/>
                  </a:moveTo>
                  <a:cubicBezTo>
                    <a:pt x="1153" y="951"/>
                    <a:pt x="0" y="3298"/>
                    <a:pt x="278" y="6065"/>
                  </a:cubicBezTo>
                  <a:cubicBezTo>
                    <a:pt x="278" y="6065"/>
                    <a:pt x="597" y="7260"/>
                    <a:pt x="345" y="8766"/>
                  </a:cubicBezTo>
                  <a:lnTo>
                    <a:pt x="555" y="8833"/>
                  </a:lnTo>
                  <a:cubicBezTo>
                    <a:pt x="698" y="8379"/>
                    <a:pt x="1052" y="7150"/>
                    <a:pt x="1296" y="4946"/>
                  </a:cubicBezTo>
                  <a:cubicBezTo>
                    <a:pt x="1573" y="2313"/>
                    <a:pt x="2869" y="353"/>
                    <a:pt x="3045" y="143"/>
                  </a:cubicBezTo>
                  <a:cubicBezTo>
                    <a:pt x="2591" y="42"/>
                    <a:pt x="2137" y="0"/>
                    <a:pt x="168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8020220" y="1274825"/>
              <a:ext cx="141204" cy="479127"/>
            </a:xfrm>
            <a:custGeom>
              <a:avLst/>
              <a:gdLst/>
              <a:ahLst/>
              <a:cxnLst/>
              <a:rect l="l" t="t" r="r" b="b"/>
              <a:pathLst>
                <a:path w="2457" h="8337" extrusionOk="0">
                  <a:moveTo>
                    <a:pt x="2456" y="0"/>
                  </a:moveTo>
                  <a:cubicBezTo>
                    <a:pt x="1439" y="345"/>
                    <a:pt x="665" y="1052"/>
                    <a:pt x="353" y="2027"/>
                  </a:cubicBezTo>
                  <a:cubicBezTo>
                    <a:pt x="286" y="2238"/>
                    <a:pt x="244" y="2448"/>
                    <a:pt x="210" y="2658"/>
                  </a:cubicBezTo>
                  <a:cubicBezTo>
                    <a:pt x="0" y="3920"/>
                    <a:pt x="808" y="5224"/>
                    <a:pt x="1228" y="5990"/>
                  </a:cubicBezTo>
                  <a:cubicBezTo>
                    <a:pt x="1682" y="6797"/>
                    <a:pt x="1716" y="8269"/>
                    <a:pt x="1716" y="8269"/>
                  </a:cubicBezTo>
                  <a:lnTo>
                    <a:pt x="1969" y="8337"/>
                  </a:lnTo>
                  <a:cubicBezTo>
                    <a:pt x="2002" y="6907"/>
                    <a:pt x="1548" y="6444"/>
                    <a:pt x="1262" y="3676"/>
                  </a:cubicBezTo>
                  <a:cubicBezTo>
                    <a:pt x="1052" y="1750"/>
                    <a:pt x="1893" y="555"/>
                    <a:pt x="2456"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8213549" y="1379248"/>
              <a:ext cx="314303" cy="407117"/>
            </a:xfrm>
            <a:custGeom>
              <a:avLst/>
              <a:gdLst/>
              <a:ahLst/>
              <a:cxnLst/>
              <a:rect l="l" t="t" r="r" b="b"/>
              <a:pathLst>
                <a:path w="5469" h="7084" extrusionOk="0">
                  <a:moveTo>
                    <a:pt x="4661" y="0"/>
                  </a:moveTo>
                  <a:lnTo>
                    <a:pt x="4661" y="0"/>
                  </a:lnTo>
                  <a:cubicBezTo>
                    <a:pt x="4771" y="740"/>
                    <a:pt x="4737" y="2213"/>
                    <a:pt x="3366" y="3685"/>
                  </a:cubicBezTo>
                  <a:cubicBezTo>
                    <a:pt x="1507" y="5720"/>
                    <a:pt x="842" y="5821"/>
                    <a:pt x="1" y="7016"/>
                  </a:cubicBezTo>
                  <a:lnTo>
                    <a:pt x="287" y="7083"/>
                  </a:lnTo>
                  <a:cubicBezTo>
                    <a:pt x="287" y="7083"/>
                    <a:pt x="1196" y="5931"/>
                    <a:pt x="2037" y="5577"/>
                  </a:cubicBezTo>
                  <a:cubicBezTo>
                    <a:pt x="2878" y="5224"/>
                    <a:pt x="4283" y="4627"/>
                    <a:pt x="4872" y="3508"/>
                  </a:cubicBezTo>
                  <a:cubicBezTo>
                    <a:pt x="4981" y="3331"/>
                    <a:pt x="5048" y="3121"/>
                    <a:pt x="5124" y="2911"/>
                  </a:cubicBezTo>
                  <a:cubicBezTo>
                    <a:pt x="5469" y="1935"/>
                    <a:pt x="5259" y="883"/>
                    <a:pt x="4661"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8185561" y="1286894"/>
              <a:ext cx="251891" cy="489300"/>
            </a:xfrm>
            <a:custGeom>
              <a:avLst/>
              <a:gdLst/>
              <a:ahLst/>
              <a:cxnLst/>
              <a:rect l="l" t="t" r="r" b="b"/>
              <a:pathLst>
                <a:path w="4383" h="8514" extrusionOk="0">
                  <a:moveTo>
                    <a:pt x="3222" y="0"/>
                  </a:moveTo>
                  <a:cubicBezTo>
                    <a:pt x="3222" y="278"/>
                    <a:pt x="3087" y="2625"/>
                    <a:pt x="1716" y="4871"/>
                  </a:cubicBezTo>
                  <a:cubicBezTo>
                    <a:pt x="597" y="6764"/>
                    <a:pt x="143" y="7992"/>
                    <a:pt x="0" y="8446"/>
                  </a:cubicBezTo>
                  <a:lnTo>
                    <a:pt x="177" y="8514"/>
                  </a:lnTo>
                  <a:cubicBezTo>
                    <a:pt x="909" y="7151"/>
                    <a:pt x="1859" y="6377"/>
                    <a:pt x="1859" y="6377"/>
                  </a:cubicBezTo>
                  <a:cubicBezTo>
                    <a:pt x="3752" y="4383"/>
                    <a:pt x="4240" y="1784"/>
                    <a:pt x="4383" y="732"/>
                  </a:cubicBezTo>
                  <a:cubicBezTo>
                    <a:pt x="4030" y="455"/>
                    <a:pt x="3643" y="177"/>
                    <a:pt x="3222"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8099011" y="1751941"/>
              <a:ext cx="44022" cy="76952"/>
            </a:xfrm>
            <a:custGeom>
              <a:avLst/>
              <a:gdLst/>
              <a:ahLst/>
              <a:cxnLst/>
              <a:rect l="l" t="t" r="r" b="b"/>
              <a:pathLst>
                <a:path w="766" h="1339" extrusionOk="0">
                  <a:moveTo>
                    <a:pt x="421" y="1"/>
                  </a:moveTo>
                  <a:lnTo>
                    <a:pt x="0" y="1229"/>
                  </a:lnTo>
                  <a:lnTo>
                    <a:pt x="345" y="1338"/>
                  </a:lnTo>
                  <a:lnTo>
                    <a:pt x="766" y="110"/>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183607" y="1780503"/>
              <a:ext cx="42126" cy="76435"/>
            </a:xfrm>
            <a:custGeom>
              <a:avLst/>
              <a:gdLst/>
              <a:ahLst/>
              <a:cxnLst/>
              <a:rect l="l" t="t" r="r" b="b"/>
              <a:pathLst>
                <a:path w="733" h="1330" extrusionOk="0">
                  <a:moveTo>
                    <a:pt x="421" y="0"/>
                  </a:moveTo>
                  <a:lnTo>
                    <a:pt x="0" y="1220"/>
                  </a:lnTo>
                  <a:lnTo>
                    <a:pt x="345" y="1329"/>
                  </a:lnTo>
                  <a:lnTo>
                    <a:pt x="732" y="101"/>
                  </a:lnTo>
                  <a:lnTo>
                    <a:pt x="421" y="0"/>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066598" y="1818663"/>
              <a:ext cx="145112" cy="113906"/>
            </a:xfrm>
            <a:custGeom>
              <a:avLst/>
              <a:gdLst/>
              <a:ahLst/>
              <a:cxnLst/>
              <a:rect l="l" t="t" r="r" b="b"/>
              <a:pathLst>
                <a:path w="2525" h="1982" extrusionOk="0">
                  <a:moveTo>
                    <a:pt x="421" y="1"/>
                  </a:moveTo>
                  <a:lnTo>
                    <a:pt x="110" y="977"/>
                  </a:lnTo>
                  <a:cubicBezTo>
                    <a:pt x="1" y="1187"/>
                    <a:pt x="144" y="1439"/>
                    <a:pt x="354" y="1507"/>
                  </a:cubicBezTo>
                  <a:lnTo>
                    <a:pt x="1683" y="1961"/>
                  </a:lnTo>
                  <a:cubicBezTo>
                    <a:pt x="1726" y="1975"/>
                    <a:pt x="1770" y="1981"/>
                    <a:pt x="1814" y="1981"/>
                  </a:cubicBezTo>
                  <a:cubicBezTo>
                    <a:pt x="1986" y="1981"/>
                    <a:pt x="2153" y="1878"/>
                    <a:pt x="2213" y="1683"/>
                  </a:cubicBezTo>
                  <a:lnTo>
                    <a:pt x="2524" y="699"/>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074816" y="1826422"/>
              <a:ext cx="140744" cy="60458"/>
            </a:xfrm>
            <a:custGeom>
              <a:avLst/>
              <a:gdLst/>
              <a:ahLst/>
              <a:cxnLst/>
              <a:rect l="l" t="t" r="r" b="b"/>
              <a:pathLst>
                <a:path w="2449" h="1052" extrusionOk="0">
                  <a:moveTo>
                    <a:pt x="102" y="0"/>
                  </a:moveTo>
                  <a:lnTo>
                    <a:pt x="1" y="286"/>
                  </a:lnTo>
                  <a:lnTo>
                    <a:pt x="2348" y="1052"/>
                  </a:lnTo>
                  <a:lnTo>
                    <a:pt x="2449" y="808"/>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8066598" y="1856881"/>
              <a:ext cx="139307" cy="58562"/>
            </a:xfrm>
            <a:custGeom>
              <a:avLst/>
              <a:gdLst/>
              <a:ahLst/>
              <a:cxnLst/>
              <a:rect l="l" t="t" r="r" b="b"/>
              <a:pathLst>
                <a:path w="2424" h="1019" extrusionOk="0">
                  <a:moveTo>
                    <a:pt x="68" y="0"/>
                  </a:moveTo>
                  <a:lnTo>
                    <a:pt x="1" y="244"/>
                  </a:lnTo>
                  <a:lnTo>
                    <a:pt x="2314" y="1018"/>
                  </a:lnTo>
                  <a:lnTo>
                    <a:pt x="2423" y="774"/>
                  </a:lnTo>
                  <a:lnTo>
                    <a:pt x="68"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p:nvPr/>
        </p:nvSpPr>
        <p:spPr>
          <a:xfrm>
            <a:off x="6604855" y="1938112"/>
            <a:ext cx="958330" cy="887394"/>
          </a:xfrm>
          <a:custGeom>
            <a:avLst/>
            <a:gdLst/>
            <a:ahLst/>
            <a:cxnLst/>
            <a:rect l="l" t="t" r="r" b="b"/>
            <a:pathLst>
              <a:path w="12375" h="11459" extrusionOk="0">
                <a:moveTo>
                  <a:pt x="10869" y="1"/>
                </a:moveTo>
                <a:cubicBezTo>
                  <a:pt x="10692" y="144"/>
                  <a:pt x="10516" y="312"/>
                  <a:pt x="10373" y="489"/>
                </a:cubicBezTo>
                <a:lnTo>
                  <a:pt x="10449" y="564"/>
                </a:lnTo>
                <a:cubicBezTo>
                  <a:pt x="10617" y="421"/>
                  <a:pt x="10793" y="245"/>
                  <a:pt x="10970" y="102"/>
                </a:cubicBezTo>
                <a:lnTo>
                  <a:pt x="10869" y="1"/>
                </a:lnTo>
                <a:close/>
                <a:moveTo>
                  <a:pt x="9885" y="985"/>
                </a:moveTo>
                <a:cubicBezTo>
                  <a:pt x="9708" y="1153"/>
                  <a:pt x="9565" y="1364"/>
                  <a:pt x="9431" y="1540"/>
                </a:cubicBezTo>
                <a:lnTo>
                  <a:pt x="9565" y="1616"/>
                </a:lnTo>
                <a:cubicBezTo>
                  <a:pt x="9675" y="1439"/>
                  <a:pt x="9818" y="1263"/>
                  <a:pt x="9986" y="1086"/>
                </a:cubicBezTo>
                <a:lnTo>
                  <a:pt x="9885" y="985"/>
                </a:lnTo>
                <a:close/>
                <a:moveTo>
                  <a:pt x="9077" y="2171"/>
                </a:moveTo>
                <a:cubicBezTo>
                  <a:pt x="9010" y="2381"/>
                  <a:pt x="8901" y="2625"/>
                  <a:pt x="8867" y="2836"/>
                </a:cubicBezTo>
                <a:lnTo>
                  <a:pt x="9010" y="2878"/>
                </a:lnTo>
                <a:cubicBezTo>
                  <a:pt x="9044" y="2667"/>
                  <a:pt x="9111" y="2457"/>
                  <a:pt x="9220" y="2247"/>
                </a:cubicBezTo>
                <a:lnTo>
                  <a:pt x="9077" y="2171"/>
                </a:lnTo>
                <a:close/>
                <a:moveTo>
                  <a:pt x="10869" y="3012"/>
                </a:moveTo>
                <a:lnTo>
                  <a:pt x="10869" y="3155"/>
                </a:lnTo>
                <a:lnTo>
                  <a:pt x="10903" y="3155"/>
                </a:lnTo>
                <a:cubicBezTo>
                  <a:pt x="11113" y="3155"/>
                  <a:pt x="11357" y="3189"/>
                  <a:pt x="11534" y="3298"/>
                </a:cubicBezTo>
                <a:lnTo>
                  <a:pt x="11601" y="3155"/>
                </a:lnTo>
                <a:cubicBezTo>
                  <a:pt x="11391" y="3088"/>
                  <a:pt x="11147" y="3012"/>
                  <a:pt x="10903" y="3012"/>
                </a:cubicBezTo>
                <a:close/>
                <a:moveTo>
                  <a:pt x="10163" y="3155"/>
                </a:moveTo>
                <a:cubicBezTo>
                  <a:pt x="10028" y="3223"/>
                  <a:pt x="9885" y="3298"/>
                  <a:pt x="9776" y="3366"/>
                </a:cubicBezTo>
                <a:cubicBezTo>
                  <a:pt x="9675" y="3399"/>
                  <a:pt x="9607" y="3467"/>
                  <a:pt x="9532" y="3542"/>
                </a:cubicBezTo>
                <a:lnTo>
                  <a:pt x="9641" y="3643"/>
                </a:lnTo>
                <a:cubicBezTo>
                  <a:pt x="9708" y="3576"/>
                  <a:pt x="9776" y="3542"/>
                  <a:pt x="9851" y="3467"/>
                </a:cubicBezTo>
                <a:cubicBezTo>
                  <a:pt x="9952" y="3399"/>
                  <a:pt x="10095" y="3332"/>
                  <a:pt x="10238" y="3298"/>
                </a:cubicBezTo>
                <a:lnTo>
                  <a:pt x="10163" y="3155"/>
                </a:lnTo>
                <a:close/>
                <a:moveTo>
                  <a:pt x="12165" y="3610"/>
                </a:moveTo>
                <a:lnTo>
                  <a:pt x="12055" y="3719"/>
                </a:lnTo>
                <a:lnTo>
                  <a:pt x="12055" y="3753"/>
                </a:lnTo>
                <a:cubicBezTo>
                  <a:pt x="12165" y="3929"/>
                  <a:pt x="12232" y="4098"/>
                  <a:pt x="12232" y="4308"/>
                </a:cubicBezTo>
                <a:lnTo>
                  <a:pt x="12375" y="4308"/>
                </a:lnTo>
                <a:cubicBezTo>
                  <a:pt x="12375" y="4098"/>
                  <a:pt x="12299" y="3854"/>
                  <a:pt x="12198" y="3677"/>
                </a:cubicBezTo>
                <a:cubicBezTo>
                  <a:pt x="12198" y="3643"/>
                  <a:pt x="12165" y="3643"/>
                  <a:pt x="12165" y="3610"/>
                </a:cubicBezTo>
                <a:close/>
                <a:moveTo>
                  <a:pt x="8800" y="3576"/>
                </a:moveTo>
                <a:cubicBezTo>
                  <a:pt x="8800" y="3820"/>
                  <a:pt x="8800" y="4030"/>
                  <a:pt x="8867" y="4274"/>
                </a:cubicBezTo>
                <a:lnTo>
                  <a:pt x="8888" y="4269"/>
                </a:lnTo>
                <a:lnTo>
                  <a:pt x="8888" y="4269"/>
                </a:lnTo>
                <a:cubicBezTo>
                  <a:pt x="8814" y="4386"/>
                  <a:pt x="8743" y="4501"/>
                  <a:pt x="8657" y="4628"/>
                </a:cubicBezTo>
                <a:lnTo>
                  <a:pt x="8800" y="4695"/>
                </a:lnTo>
                <a:cubicBezTo>
                  <a:pt x="8901" y="4484"/>
                  <a:pt x="9044" y="4308"/>
                  <a:pt x="9187" y="4140"/>
                </a:cubicBezTo>
                <a:lnTo>
                  <a:pt x="9044" y="4030"/>
                </a:lnTo>
                <a:cubicBezTo>
                  <a:pt x="9021" y="4064"/>
                  <a:pt x="8999" y="4097"/>
                  <a:pt x="8977" y="4130"/>
                </a:cubicBezTo>
                <a:lnTo>
                  <a:pt x="8977" y="4130"/>
                </a:lnTo>
                <a:cubicBezTo>
                  <a:pt x="8934" y="3948"/>
                  <a:pt x="8934" y="3750"/>
                  <a:pt x="8934" y="3576"/>
                </a:cubicBezTo>
                <a:close/>
                <a:moveTo>
                  <a:pt x="9288" y="4838"/>
                </a:moveTo>
                <a:lnTo>
                  <a:pt x="9187" y="4939"/>
                </a:lnTo>
                <a:cubicBezTo>
                  <a:pt x="9288" y="5115"/>
                  <a:pt x="9464" y="5292"/>
                  <a:pt x="9675" y="5435"/>
                </a:cubicBezTo>
                <a:lnTo>
                  <a:pt x="9742" y="5326"/>
                </a:lnTo>
                <a:cubicBezTo>
                  <a:pt x="9565" y="5191"/>
                  <a:pt x="9431" y="5048"/>
                  <a:pt x="9288" y="4838"/>
                </a:cubicBezTo>
                <a:close/>
                <a:moveTo>
                  <a:pt x="12055" y="4981"/>
                </a:moveTo>
                <a:cubicBezTo>
                  <a:pt x="11954" y="5149"/>
                  <a:pt x="11811" y="5326"/>
                  <a:pt x="11635" y="5469"/>
                </a:cubicBezTo>
                <a:lnTo>
                  <a:pt x="11710" y="5570"/>
                </a:lnTo>
                <a:cubicBezTo>
                  <a:pt x="11921" y="5435"/>
                  <a:pt x="12055" y="5258"/>
                  <a:pt x="12165" y="5014"/>
                </a:cubicBezTo>
                <a:lnTo>
                  <a:pt x="12055" y="4981"/>
                </a:lnTo>
                <a:close/>
                <a:moveTo>
                  <a:pt x="10339" y="5645"/>
                </a:moveTo>
                <a:lnTo>
                  <a:pt x="10306" y="5780"/>
                </a:lnTo>
                <a:cubicBezTo>
                  <a:pt x="10482" y="5822"/>
                  <a:pt x="10659" y="5856"/>
                  <a:pt x="10827" y="5856"/>
                </a:cubicBezTo>
                <a:lnTo>
                  <a:pt x="11037" y="5856"/>
                </a:lnTo>
                <a:lnTo>
                  <a:pt x="11004" y="5713"/>
                </a:lnTo>
                <a:lnTo>
                  <a:pt x="10827" y="5713"/>
                </a:lnTo>
                <a:cubicBezTo>
                  <a:pt x="10659" y="5713"/>
                  <a:pt x="10516" y="5679"/>
                  <a:pt x="10339" y="5645"/>
                </a:cubicBezTo>
                <a:close/>
                <a:moveTo>
                  <a:pt x="8345" y="5258"/>
                </a:moveTo>
                <a:cubicBezTo>
                  <a:pt x="8303" y="5359"/>
                  <a:pt x="8270" y="5435"/>
                  <a:pt x="8236" y="5502"/>
                </a:cubicBezTo>
                <a:cubicBezTo>
                  <a:pt x="8202" y="5645"/>
                  <a:pt x="8135" y="5780"/>
                  <a:pt x="8059" y="5923"/>
                </a:cubicBezTo>
                <a:lnTo>
                  <a:pt x="8202" y="5957"/>
                </a:lnTo>
                <a:cubicBezTo>
                  <a:pt x="8270" y="5822"/>
                  <a:pt x="8303" y="5713"/>
                  <a:pt x="8379" y="5570"/>
                </a:cubicBezTo>
                <a:cubicBezTo>
                  <a:pt x="8413" y="5502"/>
                  <a:pt x="8446" y="5401"/>
                  <a:pt x="8480" y="5326"/>
                </a:cubicBezTo>
                <a:lnTo>
                  <a:pt x="8345" y="5258"/>
                </a:lnTo>
                <a:close/>
                <a:moveTo>
                  <a:pt x="7782" y="6554"/>
                </a:moveTo>
                <a:lnTo>
                  <a:pt x="7462" y="7185"/>
                </a:lnTo>
                <a:lnTo>
                  <a:pt x="7605" y="7252"/>
                </a:lnTo>
                <a:cubicBezTo>
                  <a:pt x="7715" y="7042"/>
                  <a:pt x="7815" y="6832"/>
                  <a:pt x="7925" y="6588"/>
                </a:cubicBezTo>
                <a:lnTo>
                  <a:pt x="7782" y="6554"/>
                </a:lnTo>
                <a:close/>
                <a:moveTo>
                  <a:pt x="7151" y="7816"/>
                </a:moveTo>
                <a:cubicBezTo>
                  <a:pt x="7042" y="7992"/>
                  <a:pt x="6941" y="8203"/>
                  <a:pt x="6798" y="8413"/>
                </a:cubicBezTo>
                <a:lnTo>
                  <a:pt x="6941" y="8480"/>
                </a:lnTo>
                <a:cubicBezTo>
                  <a:pt x="7042" y="8270"/>
                  <a:pt x="7185" y="8060"/>
                  <a:pt x="7294" y="7849"/>
                </a:cubicBezTo>
                <a:lnTo>
                  <a:pt x="7151" y="7816"/>
                </a:lnTo>
                <a:close/>
                <a:moveTo>
                  <a:pt x="6411" y="8977"/>
                </a:moveTo>
                <a:cubicBezTo>
                  <a:pt x="6276" y="9187"/>
                  <a:pt x="6133" y="9355"/>
                  <a:pt x="5990" y="9532"/>
                </a:cubicBezTo>
                <a:lnTo>
                  <a:pt x="6099" y="9608"/>
                </a:lnTo>
                <a:cubicBezTo>
                  <a:pt x="6242" y="9431"/>
                  <a:pt x="6377" y="9254"/>
                  <a:pt x="6520" y="9078"/>
                </a:cubicBezTo>
                <a:lnTo>
                  <a:pt x="6411" y="8977"/>
                </a:lnTo>
                <a:close/>
                <a:moveTo>
                  <a:pt x="5502" y="10028"/>
                </a:moveTo>
                <a:cubicBezTo>
                  <a:pt x="5325" y="10163"/>
                  <a:pt x="5149" y="10339"/>
                  <a:pt x="4981" y="10449"/>
                </a:cubicBezTo>
                <a:lnTo>
                  <a:pt x="5048" y="10583"/>
                </a:lnTo>
                <a:cubicBezTo>
                  <a:pt x="5258" y="10449"/>
                  <a:pt x="5435" y="10272"/>
                  <a:pt x="5611" y="10129"/>
                </a:cubicBezTo>
                <a:lnTo>
                  <a:pt x="5502" y="10028"/>
                </a:lnTo>
                <a:close/>
                <a:moveTo>
                  <a:pt x="101" y="10373"/>
                </a:moveTo>
                <a:lnTo>
                  <a:pt x="0" y="10482"/>
                </a:lnTo>
                <a:cubicBezTo>
                  <a:pt x="101" y="10583"/>
                  <a:pt x="244" y="10726"/>
                  <a:pt x="387" y="10827"/>
                </a:cubicBezTo>
                <a:lnTo>
                  <a:pt x="488" y="10726"/>
                </a:lnTo>
                <a:cubicBezTo>
                  <a:pt x="354" y="10617"/>
                  <a:pt x="211" y="10516"/>
                  <a:pt x="101" y="10373"/>
                </a:cubicBezTo>
                <a:close/>
                <a:moveTo>
                  <a:pt x="4383" y="10827"/>
                </a:moveTo>
                <a:cubicBezTo>
                  <a:pt x="4173" y="10937"/>
                  <a:pt x="3963" y="11038"/>
                  <a:pt x="3752" y="11113"/>
                </a:cubicBezTo>
                <a:lnTo>
                  <a:pt x="3820" y="11248"/>
                </a:lnTo>
                <a:cubicBezTo>
                  <a:pt x="4030" y="11181"/>
                  <a:pt x="4240" y="11080"/>
                  <a:pt x="4451" y="10970"/>
                </a:cubicBezTo>
                <a:lnTo>
                  <a:pt x="4383" y="10827"/>
                </a:lnTo>
                <a:close/>
                <a:moveTo>
                  <a:pt x="1086" y="11038"/>
                </a:moveTo>
                <a:lnTo>
                  <a:pt x="1018" y="11181"/>
                </a:lnTo>
                <a:cubicBezTo>
                  <a:pt x="1229" y="11290"/>
                  <a:pt x="1473" y="11357"/>
                  <a:pt x="1683" y="11391"/>
                </a:cubicBezTo>
                <a:lnTo>
                  <a:pt x="1717" y="11248"/>
                </a:lnTo>
                <a:cubicBezTo>
                  <a:pt x="1506" y="11214"/>
                  <a:pt x="1296" y="11147"/>
                  <a:pt x="1086" y="11038"/>
                </a:cubicBezTo>
                <a:close/>
                <a:moveTo>
                  <a:pt x="3088" y="11290"/>
                </a:moveTo>
                <a:cubicBezTo>
                  <a:pt x="2877" y="11324"/>
                  <a:pt x="2667" y="11324"/>
                  <a:pt x="2490" y="11324"/>
                </a:cubicBezTo>
                <a:lnTo>
                  <a:pt x="2415" y="11324"/>
                </a:lnTo>
                <a:lnTo>
                  <a:pt x="2415" y="11458"/>
                </a:lnTo>
                <a:lnTo>
                  <a:pt x="2490" y="11458"/>
                </a:lnTo>
                <a:cubicBezTo>
                  <a:pt x="2701" y="11458"/>
                  <a:pt x="2911" y="11458"/>
                  <a:pt x="3121" y="11425"/>
                </a:cubicBezTo>
                <a:lnTo>
                  <a:pt x="3088" y="1129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432852" y="1780520"/>
            <a:ext cx="456126" cy="181831"/>
          </a:xfrm>
          <a:custGeom>
            <a:avLst/>
            <a:gdLst/>
            <a:ahLst/>
            <a:cxnLst/>
            <a:rect l="l" t="t" r="r" b="b"/>
            <a:pathLst>
              <a:path w="5890" h="2348" extrusionOk="0">
                <a:moveTo>
                  <a:pt x="5889" y="0"/>
                </a:moveTo>
                <a:lnTo>
                  <a:pt x="1018" y="1085"/>
                </a:lnTo>
                <a:lnTo>
                  <a:pt x="0" y="2347"/>
                </a:lnTo>
                <a:lnTo>
                  <a:pt x="0" y="2347"/>
                </a:lnTo>
                <a:lnTo>
                  <a:pt x="5889"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473276" y="1780520"/>
            <a:ext cx="415702" cy="84101"/>
          </a:xfrm>
          <a:custGeom>
            <a:avLst/>
            <a:gdLst/>
            <a:ahLst/>
            <a:cxnLst/>
            <a:rect l="l" t="t" r="r" b="b"/>
            <a:pathLst>
              <a:path w="5368" h="1086" extrusionOk="0">
                <a:moveTo>
                  <a:pt x="0" y="0"/>
                </a:moveTo>
                <a:lnTo>
                  <a:pt x="496" y="1085"/>
                </a:lnTo>
                <a:lnTo>
                  <a:pt x="53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432852" y="1780520"/>
            <a:ext cx="456126" cy="181831"/>
          </a:xfrm>
          <a:custGeom>
            <a:avLst/>
            <a:gdLst/>
            <a:ahLst/>
            <a:cxnLst/>
            <a:rect l="l" t="t" r="r" b="b"/>
            <a:pathLst>
              <a:path w="5890" h="2348" extrusionOk="0">
                <a:moveTo>
                  <a:pt x="5889" y="0"/>
                </a:moveTo>
                <a:lnTo>
                  <a:pt x="1187" y="1682"/>
                </a:lnTo>
                <a:lnTo>
                  <a:pt x="0" y="2347"/>
                </a:lnTo>
                <a:lnTo>
                  <a:pt x="0" y="2347"/>
                </a:lnTo>
                <a:lnTo>
                  <a:pt x="1397" y="2069"/>
                </a:lnTo>
                <a:lnTo>
                  <a:pt x="5889"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524697" y="1780520"/>
            <a:ext cx="364282" cy="233871"/>
          </a:xfrm>
          <a:custGeom>
            <a:avLst/>
            <a:gdLst/>
            <a:ahLst/>
            <a:cxnLst/>
            <a:rect l="l" t="t" r="r" b="b"/>
            <a:pathLst>
              <a:path w="4704" h="3020" extrusionOk="0">
                <a:moveTo>
                  <a:pt x="4703" y="0"/>
                </a:moveTo>
                <a:lnTo>
                  <a:pt x="1" y="1682"/>
                </a:lnTo>
                <a:lnTo>
                  <a:pt x="707" y="3020"/>
                </a:lnTo>
                <a:lnTo>
                  <a:pt x="470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477495" y="3206679"/>
            <a:ext cx="33907" cy="38218"/>
          </a:xfrm>
          <a:custGeom>
            <a:avLst/>
            <a:gdLst/>
            <a:ahLst/>
            <a:cxnLst/>
            <a:rect l="l" t="t" r="r" b="b"/>
            <a:pathLst>
              <a:path w="590" h="665" extrusionOk="0">
                <a:moveTo>
                  <a:pt x="379" y="0"/>
                </a:moveTo>
                <a:lnTo>
                  <a:pt x="211" y="169"/>
                </a:lnTo>
                <a:lnTo>
                  <a:pt x="0" y="101"/>
                </a:lnTo>
                <a:lnTo>
                  <a:pt x="101" y="312"/>
                </a:lnTo>
                <a:lnTo>
                  <a:pt x="0" y="522"/>
                </a:lnTo>
                <a:lnTo>
                  <a:pt x="0" y="522"/>
                </a:lnTo>
                <a:lnTo>
                  <a:pt x="211" y="488"/>
                </a:lnTo>
                <a:lnTo>
                  <a:pt x="379" y="665"/>
                </a:lnTo>
                <a:lnTo>
                  <a:pt x="421" y="421"/>
                </a:lnTo>
                <a:lnTo>
                  <a:pt x="589" y="312"/>
                </a:lnTo>
                <a:lnTo>
                  <a:pt x="421" y="211"/>
                </a:lnTo>
                <a:lnTo>
                  <a:pt x="37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908233" y="2699046"/>
            <a:ext cx="32471" cy="24252"/>
          </a:xfrm>
          <a:custGeom>
            <a:avLst/>
            <a:gdLst/>
            <a:ahLst/>
            <a:cxnLst/>
            <a:rect l="l" t="t" r="r" b="b"/>
            <a:pathLst>
              <a:path w="565" h="422" extrusionOk="0">
                <a:moveTo>
                  <a:pt x="287" y="1"/>
                </a:moveTo>
                <a:cubicBezTo>
                  <a:pt x="1" y="1"/>
                  <a:pt x="1" y="421"/>
                  <a:pt x="287" y="421"/>
                </a:cubicBezTo>
                <a:cubicBezTo>
                  <a:pt x="564" y="421"/>
                  <a:pt x="564" y="1"/>
                  <a:pt x="2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7218628" y="3186392"/>
            <a:ext cx="29999" cy="24195"/>
          </a:xfrm>
          <a:custGeom>
            <a:avLst/>
            <a:gdLst/>
            <a:ahLst/>
            <a:cxnLst/>
            <a:rect l="l" t="t" r="r" b="b"/>
            <a:pathLst>
              <a:path w="522" h="421" extrusionOk="0">
                <a:moveTo>
                  <a:pt x="278" y="0"/>
                </a:moveTo>
                <a:cubicBezTo>
                  <a:pt x="0" y="0"/>
                  <a:pt x="0" y="421"/>
                  <a:pt x="278" y="421"/>
                </a:cubicBezTo>
                <a:cubicBezTo>
                  <a:pt x="522" y="421"/>
                  <a:pt x="522"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199513" y="3488512"/>
            <a:ext cx="31953" cy="24252"/>
          </a:xfrm>
          <a:custGeom>
            <a:avLst/>
            <a:gdLst/>
            <a:ahLst/>
            <a:cxnLst/>
            <a:rect l="l" t="t" r="r" b="b"/>
            <a:pathLst>
              <a:path w="556" h="422" extrusionOk="0">
                <a:moveTo>
                  <a:pt x="278" y="1"/>
                </a:moveTo>
                <a:cubicBezTo>
                  <a:pt x="0" y="1"/>
                  <a:pt x="0" y="421"/>
                  <a:pt x="278" y="421"/>
                </a:cubicBezTo>
                <a:cubicBezTo>
                  <a:pt x="555" y="421"/>
                  <a:pt x="555" y="1"/>
                  <a:pt x="2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4863680" y="2364514"/>
            <a:ext cx="32471" cy="24195"/>
          </a:xfrm>
          <a:custGeom>
            <a:avLst/>
            <a:gdLst/>
            <a:ahLst/>
            <a:cxnLst/>
            <a:rect l="l" t="t" r="r" b="b"/>
            <a:pathLst>
              <a:path w="565" h="421" extrusionOk="0">
                <a:moveTo>
                  <a:pt x="279" y="0"/>
                </a:moveTo>
                <a:cubicBezTo>
                  <a:pt x="1" y="0"/>
                  <a:pt x="1" y="421"/>
                  <a:pt x="279" y="421"/>
                </a:cubicBezTo>
                <a:cubicBezTo>
                  <a:pt x="565" y="421"/>
                  <a:pt x="565" y="0"/>
                  <a:pt x="2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6521460" y="2598014"/>
            <a:ext cx="32471" cy="24195"/>
          </a:xfrm>
          <a:custGeom>
            <a:avLst/>
            <a:gdLst/>
            <a:ahLst/>
            <a:cxnLst/>
            <a:rect l="l" t="t" r="r" b="b"/>
            <a:pathLst>
              <a:path w="565" h="421" extrusionOk="0">
                <a:moveTo>
                  <a:pt x="287" y="0"/>
                </a:moveTo>
                <a:cubicBezTo>
                  <a:pt x="1" y="0"/>
                  <a:pt x="1" y="421"/>
                  <a:pt x="287" y="421"/>
                </a:cubicBezTo>
                <a:cubicBezTo>
                  <a:pt x="564" y="421"/>
                  <a:pt x="564" y="0"/>
                  <a:pt x="2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276171" y="619727"/>
            <a:ext cx="435193" cy="166908"/>
          </a:xfrm>
          <a:custGeom>
            <a:avLst/>
            <a:gdLst/>
            <a:ahLst/>
            <a:cxnLst/>
            <a:rect l="l" t="t" r="r" b="b"/>
            <a:pathLst>
              <a:path w="6386" h="2449" extrusionOk="0">
                <a:moveTo>
                  <a:pt x="1" y="1"/>
                </a:moveTo>
                <a:lnTo>
                  <a:pt x="3231" y="2415"/>
                </a:lnTo>
                <a:lnTo>
                  <a:pt x="6386" y="2449"/>
                </a:lnTo>
                <a:lnTo>
                  <a:pt x="16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018232" y="693674"/>
            <a:ext cx="212758" cy="71766"/>
          </a:xfrm>
          <a:custGeom>
            <a:avLst/>
            <a:gdLst/>
            <a:ahLst/>
            <a:cxnLst/>
            <a:rect l="l" t="t" r="r" b="b"/>
            <a:pathLst>
              <a:path w="3122" h="1053" extrusionOk="0">
                <a:moveTo>
                  <a:pt x="841" y="1"/>
                </a:moveTo>
                <a:lnTo>
                  <a:pt x="0" y="312"/>
                </a:lnTo>
                <a:lnTo>
                  <a:pt x="841" y="1052"/>
                </a:lnTo>
                <a:lnTo>
                  <a:pt x="3121" y="1052"/>
                </a:lnTo>
                <a:lnTo>
                  <a:pt x="841"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984975" y="741313"/>
            <a:ext cx="933967" cy="136512"/>
          </a:xfrm>
          <a:custGeom>
            <a:avLst/>
            <a:gdLst/>
            <a:ahLst/>
            <a:cxnLst/>
            <a:rect l="l" t="t" r="r" b="b"/>
            <a:pathLst>
              <a:path w="13705" h="2003" extrusionOk="0">
                <a:moveTo>
                  <a:pt x="1784" y="0"/>
                </a:moveTo>
                <a:cubicBezTo>
                  <a:pt x="1784" y="0"/>
                  <a:pt x="0" y="34"/>
                  <a:pt x="0" y="984"/>
                </a:cubicBezTo>
                <a:cubicBezTo>
                  <a:pt x="0" y="1927"/>
                  <a:pt x="1784" y="1960"/>
                  <a:pt x="1784" y="1960"/>
                </a:cubicBezTo>
                <a:lnTo>
                  <a:pt x="12055" y="2002"/>
                </a:lnTo>
                <a:cubicBezTo>
                  <a:pt x="12055" y="2002"/>
                  <a:pt x="13704" y="2002"/>
                  <a:pt x="13704" y="1506"/>
                </a:cubicBezTo>
                <a:cubicBezTo>
                  <a:pt x="13704" y="1018"/>
                  <a:pt x="13182" y="951"/>
                  <a:pt x="13182" y="951"/>
                </a:cubicBezTo>
                <a:cubicBezTo>
                  <a:pt x="13182" y="951"/>
                  <a:pt x="12686" y="909"/>
                  <a:pt x="12409" y="454"/>
                </a:cubicBezTo>
                <a:cubicBezTo>
                  <a:pt x="12130" y="59"/>
                  <a:pt x="11137" y="33"/>
                  <a:pt x="10885" y="33"/>
                </a:cubicBezTo>
                <a:cubicBezTo>
                  <a:pt x="10848" y="33"/>
                  <a:pt x="10827" y="34"/>
                  <a:pt x="10827" y="34"/>
                </a:cubicBezTo>
                <a:cubicBezTo>
                  <a:pt x="8800" y="34"/>
                  <a:pt x="1784" y="0"/>
                  <a:pt x="17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123725" y="846202"/>
            <a:ext cx="546955" cy="239151"/>
          </a:xfrm>
          <a:custGeom>
            <a:avLst/>
            <a:gdLst/>
            <a:ahLst/>
            <a:cxnLst/>
            <a:rect l="l" t="t" r="r" b="b"/>
            <a:pathLst>
              <a:path w="8026" h="3509" extrusionOk="0">
                <a:moveTo>
                  <a:pt x="4131" y="1"/>
                </a:moveTo>
                <a:lnTo>
                  <a:pt x="0" y="3332"/>
                </a:lnTo>
                <a:lnTo>
                  <a:pt x="1893" y="3508"/>
                </a:lnTo>
                <a:lnTo>
                  <a:pt x="8025" y="211"/>
                </a:lnTo>
                <a:lnTo>
                  <a:pt x="41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006169" y="631177"/>
            <a:ext cx="119872" cy="138829"/>
          </a:xfrm>
          <a:custGeom>
            <a:avLst/>
            <a:gdLst/>
            <a:ahLst/>
            <a:cxnLst/>
            <a:rect l="l" t="t" r="r" b="b"/>
            <a:pathLst>
              <a:path w="1759" h="2037" extrusionOk="0">
                <a:moveTo>
                  <a:pt x="1" y="1"/>
                </a:moveTo>
                <a:lnTo>
                  <a:pt x="287" y="2037"/>
                </a:lnTo>
                <a:lnTo>
                  <a:pt x="1759" y="1725"/>
                </a:lnTo>
                <a:lnTo>
                  <a:pt x="741" y="14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66030" y="806059"/>
            <a:ext cx="215075" cy="76332"/>
          </a:xfrm>
          <a:custGeom>
            <a:avLst/>
            <a:gdLst/>
            <a:ahLst/>
            <a:cxnLst/>
            <a:rect l="l" t="t" r="r" b="b"/>
            <a:pathLst>
              <a:path w="3156" h="1120" extrusionOk="0">
                <a:moveTo>
                  <a:pt x="842" y="1"/>
                </a:moveTo>
                <a:lnTo>
                  <a:pt x="1" y="800"/>
                </a:lnTo>
                <a:lnTo>
                  <a:pt x="842" y="1120"/>
                </a:lnTo>
                <a:lnTo>
                  <a:pt x="3155" y="34"/>
                </a:lnTo>
                <a:lnTo>
                  <a:pt x="84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214293" y="777435"/>
            <a:ext cx="16696" cy="18947"/>
          </a:xfrm>
          <a:custGeom>
            <a:avLst/>
            <a:gdLst/>
            <a:ahLst/>
            <a:cxnLst/>
            <a:rect l="l" t="t" r="r" b="b"/>
            <a:pathLst>
              <a:path w="245" h="278" extrusionOk="0">
                <a:moveTo>
                  <a:pt x="34" y="0"/>
                </a:moveTo>
                <a:cubicBezTo>
                  <a:pt x="0" y="0"/>
                  <a:pt x="0" y="34"/>
                  <a:pt x="0" y="67"/>
                </a:cubicBezTo>
                <a:lnTo>
                  <a:pt x="0" y="244"/>
                </a:lnTo>
                <a:cubicBezTo>
                  <a:pt x="0" y="244"/>
                  <a:pt x="0" y="278"/>
                  <a:pt x="34" y="278"/>
                </a:cubicBezTo>
                <a:lnTo>
                  <a:pt x="211" y="278"/>
                </a:lnTo>
                <a:cubicBezTo>
                  <a:pt x="244" y="278"/>
                  <a:pt x="244" y="244"/>
                  <a:pt x="244" y="244"/>
                </a:cubicBezTo>
                <a:lnTo>
                  <a:pt x="244" y="67"/>
                </a:lnTo>
                <a:cubicBezTo>
                  <a:pt x="244" y="34"/>
                  <a:pt x="244"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1264177" y="779684"/>
            <a:ext cx="19558" cy="16698"/>
          </a:xfrm>
          <a:custGeom>
            <a:avLst/>
            <a:gdLst/>
            <a:ahLst/>
            <a:cxnLst/>
            <a:rect l="l" t="t" r="r" b="b"/>
            <a:pathLst>
              <a:path w="287" h="245" extrusionOk="0">
                <a:moveTo>
                  <a:pt x="76" y="1"/>
                </a:moveTo>
                <a:cubicBezTo>
                  <a:pt x="42" y="1"/>
                  <a:pt x="42" y="1"/>
                  <a:pt x="42" y="34"/>
                </a:cubicBezTo>
                <a:lnTo>
                  <a:pt x="0" y="211"/>
                </a:lnTo>
                <a:cubicBezTo>
                  <a:pt x="0" y="245"/>
                  <a:pt x="42" y="245"/>
                  <a:pt x="76" y="245"/>
                </a:cubicBezTo>
                <a:lnTo>
                  <a:pt x="253" y="245"/>
                </a:lnTo>
                <a:cubicBezTo>
                  <a:pt x="286" y="245"/>
                  <a:pt x="286" y="245"/>
                  <a:pt x="286" y="211"/>
                </a:cubicBezTo>
                <a:lnTo>
                  <a:pt x="286" y="34"/>
                </a:lnTo>
                <a:cubicBezTo>
                  <a:pt x="286" y="1"/>
                  <a:pt x="286" y="1"/>
                  <a:pt x="253"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316924" y="779684"/>
            <a:ext cx="18945" cy="16698"/>
          </a:xfrm>
          <a:custGeom>
            <a:avLst/>
            <a:gdLst/>
            <a:ahLst/>
            <a:cxnLst/>
            <a:rect l="l" t="t" r="r" b="b"/>
            <a:pathLst>
              <a:path w="278" h="245" extrusionOk="0">
                <a:moveTo>
                  <a:pt x="67" y="1"/>
                </a:moveTo>
                <a:cubicBezTo>
                  <a:pt x="34" y="1"/>
                  <a:pt x="0" y="1"/>
                  <a:pt x="0" y="34"/>
                </a:cubicBezTo>
                <a:lnTo>
                  <a:pt x="0" y="211"/>
                </a:lnTo>
                <a:cubicBezTo>
                  <a:pt x="0" y="245"/>
                  <a:pt x="34" y="245"/>
                  <a:pt x="67" y="245"/>
                </a:cubicBezTo>
                <a:lnTo>
                  <a:pt x="210" y="245"/>
                </a:lnTo>
                <a:cubicBezTo>
                  <a:pt x="244" y="245"/>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369670" y="779684"/>
            <a:ext cx="18945" cy="19015"/>
          </a:xfrm>
          <a:custGeom>
            <a:avLst/>
            <a:gdLst/>
            <a:ahLst/>
            <a:cxnLst/>
            <a:rect l="l" t="t" r="r" b="b"/>
            <a:pathLst>
              <a:path w="278" h="279" extrusionOk="0">
                <a:moveTo>
                  <a:pt x="67" y="1"/>
                </a:moveTo>
                <a:cubicBezTo>
                  <a:pt x="34" y="1"/>
                  <a:pt x="0" y="1"/>
                  <a:pt x="0" y="34"/>
                </a:cubicBezTo>
                <a:lnTo>
                  <a:pt x="0" y="211"/>
                </a:lnTo>
                <a:cubicBezTo>
                  <a:pt x="0" y="245"/>
                  <a:pt x="34" y="245"/>
                  <a:pt x="67" y="245"/>
                </a:cubicBezTo>
                <a:lnTo>
                  <a:pt x="210" y="278"/>
                </a:lnTo>
                <a:cubicBezTo>
                  <a:pt x="244" y="278"/>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1421804" y="779684"/>
            <a:ext cx="19558" cy="19015"/>
          </a:xfrm>
          <a:custGeom>
            <a:avLst/>
            <a:gdLst/>
            <a:ahLst/>
            <a:cxnLst/>
            <a:rect l="l" t="t" r="r" b="b"/>
            <a:pathLst>
              <a:path w="287" h="279" extrusionOk="0">
                <a:moveTo>
                  <a:pt x="76" y="1"/>
                </a:moveTo>
                <a:cubicBezTo>
                  <a:pt x="43" y="1"/>
                  <a:pt x="1" y="34"/>
                  <a:pt x="1" y="34"/>
                </a:cubicBezTo>
                <a:lnTo>
                  <a:pt x="1" y="211"/>
                </a:lnTo>
                <a:cubicBezTo>
                  <a:pt x="1" y="245"/>
                  <a:pt x="43" y="278"/>
                  <a:pt x="76" y="278"/>
                </a:cubicBezTo>
                <a:lnTo>
                  <a:pt x="211" y="278"/>
                </a:lnTo>
                <a:cubicBezTo>
                  <a:pt x="253" y="278"/>
                  <a:pt x="287" y="245"/>
                  <a:pt x="287" y="211"/>
                </a:cubicBezTo>
                <a:lnTo>
                  <a:pt x="287" y="68"/>
                </a:lnTo>
                <a:cubicBezTo>
                  <a:pt x="287"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474550" y="779684"/>
            <a:ext cx="19013" cy="19015"/>
          </a:xfrm>
          <a:custGeom>
            <a:avLst/>
            <a:gdLst/>
            <a:ahLst/>
            <a:cxnLst/>
            <a:rect l="l" t="t" r="r" b="b"/>
            <a:pathLst>
              <a:path w="279" h="279" extrusionOk="0">
                <a:moveTo>
                  <a:pt x="68" y="1"/>
                </a:moveTo>
                <a:cubicBezTo>
                  <a:pt x="34" y="1"/>
                  <a:pt x="0" y="34"/>
                  <a:pt x="0" y="68"/>
                </a:cubicBezTo>
                <a:lnTo>
                  <a:pt x="0" y="211"/>
                </a:lnTo>
                <a:cubicBezTo>
                  <a:pt x="0" y="245"/>
                  <a:pt x="34" y="278"/>
                  <a:pt x="68"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527297" y="779684"/>
            <a:ext cx="18945" cy="19015"/>
          </a:xfrm>
          <a:custGeom>
            <a:avLst/>
            <a:gdLst/>
            <a:ahLst/>
            <a:cxnLst/>
            <a:rect l="l" t="t" r="r" b="b"/>
            <a:pathLst>
              <a:path w="278" h="279" extrusionOk="0">
                <a:moveTo>
                  <a:pt x="34" y="1"/>
                </a:moveTo>
                <a:cubicBezTo>
                  <a:pt x="34" y="1"/>
                  <a:pt x="0" y="34"/>
                  <a:pt x="0" y="68"/>
                </a:cubicBezTo>
                <a:lnTo>
                  <a:pt x="0" y="211"/>
                </a:lnTo>
                <a:cubicBezTo>
                  <a:pt x="0" y="245"/>
                  <a:pt x="34" y="278"/>
                  <a:pt x="34"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1579430" y="779684"/>
            <a:ext cx="17310" cy="19015"/>
          </a:xfrm>
          <a:custGeom>
            <a:avLst/>
            <a:gdLst/>
            <a:ahLst/>
            <a:cxnLst/>
            <a:rect l="l" t="t" r="r" b="b"/>
            <a:pathLst>
              <a:path w="254" h="279" extrusionOk="0">
                <a:moveTo>
                  <a:pt x="43" y="1"/>
                </a:moveTo>
                <a:cubicBezTo>
                  <a:pt x="1" y="1"/>
                  <a:pt x="1" y="34"/>
                  <a:pt x="1" y="68"/>
                </a:cubicBezTo>
                <a:lnTo>
                  <a:pt x="1" y="211"/>
                </a:lnTo>
                <a:cubicBezTo>
                  <a:pt x="1" y="245"/>
                  <a:pt x="1" y="278"/>
                  <a:pt x="43" y="278"/>
                </a:cubicBezTo>
                <a:lnTo>
                  <a:pt x="211" y="278"/>
                </a:lnTo>
                <a:cubicBezTo>
                  <a:pt x="253" y="278"/>
                  <a:pt x="253" y="245"/>
                  <a:pt x="253" y="211"/>
                </a:cubicBezTo>
                <a:lnTo>
                  <a:pt x="253" y="68"/>
                </a:lnTo>
                <a:cubicBezTo>
                  <a:pt x="253"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632176" y="779684"/>
            <a:ext cx="16696" cy="19015"/>
          </a:xfrm>
          <a:custGeom>
            <a:avLst/>
            <a:gdLst/>
            <a:ahLst/>
            <a:cxnLst/>
            <a:rect l="l" t="t" r="r" b="b"/>
            <a:pathLst>
              <a:path w="245" h="279" extrusionOk="0">
                <a:moveTo>
                  <a:pt x="35" y="1"/>
                </a:moveTo>
                <a:cubicBezTo>
                  <a:pt x="1" y="1"/>
                  <a:pt x="1" y="34"/>
                  <a:pt x="1" y="68"/>
                </a:cubicBezTo>
                <a:lnTo>
                  <a:pt x="1" y="211"/>
                </a:lnTo>
                <a:cubicBezTo>
                  <a:pt x="1" y="245"/>
                  <a:pt x="1" y="278"/>
                  <a:pt x="35" y="278"/>
                </a:cubicBezTo>
                <a:lnTo>
                  <a:pt x="211" y="278"/>
                </a:lnTo>
                <a:cubicBezTo>
                  <a:pt x="245" y="278"/>
                  <a:pt x="245" y="245"/>
                  <a:pt x="245" y="211"/>
                </a:cubicBezTo>
                <a:lnTo>
                  <a:pt x="245" y="68"/>
                </a:lnTo>
                <a:cubicBezTo>
                  <a:pt x="245"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1682674" y="779684"/>
            <a:ext cx="18945" cy="19015"/>
          </a:xfrm>
          <a:custGeom>
            <a:avLst/>
            <a:gdLst/>
            <a:ahLst/>
            <a:cxnLst/>
            <a:rect l="l" t="t" r="r" b="b"/>
            <a:pathLst>
              <a:path w="278" h="279" extrusionOk="0">
                <a:moveTo>
                  <a:pt x="67" y="1"/>
                </a:moveTo>
                <a:cubicBezTo>
                  <a:pt x="34" y="1"/>
                  <a:pt x="0" y="34"/>
                  <a:pt x="0" y="68"/>
                </a:cubicBezTo>
                <a:lnTo>
                  <a:pt x="0" y="211"/>
                </a:lnTo>
                <a:cubicBezTo>
                  <a:pt x="0" y="245"/>
                  <a:pt x="34" y="278"/>
                  <a:pt x="67" y="278"/>
                </a:cubicBezTo>
                <a:lnTo>
                  <a:pt x="210" y="278"/>
                </a:lnTo>
                <a:cubicBezTo>
                  <a:pt x="244" y="278"/>
                  <a:pt x="278" y="245"/>
                  <a:pt x="278" y="211"/>
                </a:cubicBezTo>
                <a:lnTo>
                  <a:pt x="278" y="68"/>
                </a:lnTo>
                <a:cubicBezTo>
                  <a:pt x="278" y="34"/>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734807" y="779684"/>
            <a:ext cx="19558" cy="19015"/>
          </a:xfrm>
          <a:custGeom>
            <a:avLst/>
            <a:gdLst/>
            <a:ahLst/>
            <a:cxnLst/>
            <a:rect l="l" t="t" r="r" b="b"/>
            <a:pathLst>
              <a:path w="287" h="279" extrusionOk="0">
                <a:moveTo>
                  <a:pt x="76" y="1"/>
                </a:moveTo>
                <a:cubicBezTo>
                  <a:pt x="34" y="1"/>
                  <a:pt x="1" y="34"/>
                  <a:pt x="1" y="68"/>
                </a:cubicBezTo>
                <a:lnTo>
                  <a:pt x="1" y="211"/>
                </a:lnTo>
                <a:cubicBezTo>
                  <a:pt x="1" y="245"/>
                  <a:pt x="34" y="278"/>
                  <a:pt x="76" y="278"/>
                </a:cubicBezTo>
                <a:lnTo>
                  <a:pt x="211" y="278"/>
                </a:lnTo>
                <a:cubicBezTo>
                  <a:pt x="245" y="278"/>
                  <a:pt x="287" y="245"/>
                  <a:pt x="287" y="211"/>
                </a:cubicBezTo>
                <a:lnTo>
                  <a:pt x="287" y="68"/>
                </a:lnTo>
                <a:cubicBezTo>
                  <a:pt x="287"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777808" y="779684"/>
            <a:ext cx="33870" cy="21264"/>
          </a:xfrm>
          <a:custGeom>
            <a:avLst/>
            <a:gdLst/>
            <a:ahLst/>
            <a:cxnLst/>
            <a:rect l="l" t="t" r="r" b="b"/>
            <a:pathLst>
              <a:path w="497" h="312" extrusionOk="0">
                <a:moveTo>
                  <a:pt x="1" y="1"/>
                </a:moveTo>
                <a:lnTo>
                  <a:pt x="34" y="312"/>
                </a:lnTo>
                <a:lnTo>
                  <a:pt x="497" y="312"/>
                </a:lnTo>
                <a:lnTo>
                  <a:pt x="354" y="1"/>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808748" y="777435"/>
            <a:ext cx="48249" cy="23513"/>
          </a:xfrm>
          <a:custGeom>
            <a:avLst/>
            <a:gdLst/>
            <a:ahLst/>
            <a:cxnLst/>
            <a:rect l="l" t="t" r="r" b="b"/>
            <a:pathLst>
              <a:path w="708" h="345" extrusionOk="0">
                <a:moveTo>
                  <a:pt x="354" y="0"/>
                </a:moveTo>
                <a:cubicBezTo>
                  <a:pt x="253" y="0"/>
                  <a:pt x="110" y="34"/>
                  <a:pt x="1" y="34"/>
                </a:cubicBezTo>
                <a:lnTo>
                  <a:pt x="144" y="345"/>
                </a:lnTo>
                <a:lnTo>
                  <a:pt x="707" y="278"/>
                </a:lnTo>
                <a:cubicBezTo>
                  <a:pt x="598" y="210"/>
                  <a:pt x="464" y="135"/>
                  <a:pt x="354"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8354748" y="1174496"/>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 name="Google Shape;77;p2"/>
          <p:cNvGrpSpPr/>
          <p:nvPr/>
        </p:nvGrpSpPr>
        <p:grpSpPr>
          <a:xfrm>
            <a:off x="1461451" y="2587509"/>
            <a:ext cx="762293" cy="936021"/>
            <a:chOff x="1461451" y="2587509"/>
            <a:chExt cx="762293" cy="936021"/>
          </a:xfrm>
        </p:grpSpPr>
        <p:sp>
          <p:nvSpPr>
            <p:cNvPr id="78" name="Google Shape;78;p2"/>
            <p:cNvSpPr/>
            <p:nvPr/>
          </p:nvSpPr>
          <p:spPr>
            <a:xfrm>
              <a:off x="1461451" y="2587509"/>
              <a:ext cx="762293" cy="936021"/>
            </a:xfrm>
            <a:custGeom>
              <a:avLst/>
              <a:gdLst/>
              <a:ahLst/>
              <a:cxnLst/>
              <a:rect l="l" t="t" r="r" b="b"/>
              <a:pathLst>
                <a:path w="7218" h="8863" extrusionOk="0">
                  <a:moveTo>
                    <a:pt x="3290" y="0"/>
                  </a:moveTo>
                  <a:cubicBezTo>
                    <a:pt x="3202" y="0"/>
                    <a:pt x="3119" y="63"/>
                    <a:pt x="3104" y="160"/>
                  </a:cubicBezTo>
                  <a:lnTo>
                    <a:pt x="2466" y="2699"/>
                  </a:lnTo>
                  <a:cubicBezTo>
                    <a:pt x="2444" y="2749"/>
                    <a:pt x="2444" y="2772"/>
                    <a:pt x="2421" y="2795"/>
                  </a:cubicBezTo>
                  <a:lnTo>
                    <a:pt x="69" y="5311"/>
                  </a:lnTo>
                  <a:cubicBezTo>
                    <a:pt x="1" y="5379"/>
                    <a:pt x="1" y="5520"/>
                    <a:pt x="91" y="5593"/>
                  </a:cubicBezTo>
                  <a:lnTo>
                    <a:pt x="3713" y="8815"/>
                  </a:lnTo>
                  <a:cubicBezTo>
                    <a:pt x="3757" y="8845"/>
                    <a:pt x="3806" y="8862"/>
                    <a:pt x="3852" y="8862"/>
                  </a:cubicBezTo>
                  <a:cubicBezTo>
                    <a:pt x="3907" y="8862"/>
                    <a:pt x="3959" y="8838"/>
                    <a:pt x="3995" y="8786"/>
                  </a:cubicBezTo>
                  <a:lnTo>
                    <a:pt x="6393" y="6202"/>
                  </a:lnTo>
                  <a:cubicBezTo>
                    <a:pt x="6416" y="6180"/>
                    <a:pt x="6416" y="6157"/>
                    <a:pt x="6438" y="6135"/>
                  </a:cubicBezTo>
                  <a:lnTo>
                    <a:pt x="7194" y="3314"/>
                  </a:lnTo>
                  <a:cubicBezTo>
                    <a:pt x="7217" y="3240"/>
                    <a:pt x="7172" y="3144"/>
                    <a:pt x="7121" y="3099"/>
                  </a:cubicBezTo>
                  <a:lnTo>
                    <a:pt x="3409" y="41"/>
                  </a:lnTo>
                  <a:cubicBezTo>
                    <a:pt x="3372" y="13"/>
                    <a:pt x="3330" y="0"/>
                    <a:pt x="3290"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481095" y="2877831"/>
              <a:ext cx="645488" cy="624155"/>
            </a:xfrm>
            <a:custGeom>
              <a:avLst/>
              <a:gdLst/>
              <a:ahLst/>
              <a:cxnLst/>
              <a:rect l="l" t="t" r="r" b="b"/>
              <a:pathLst>
                <a:path w="6112" h="5910" extrusionOk="0">
                  <a:moveTo>
                    <a:pt x="2258" y="0"/>
                  </a:moveTo>
                  <a:lnTo>
                    <a:pt x="74" y="2511"/>
                  </a:lnTo>
                  <a:cubicBezTo>
                    <a:pt x="1" y="2584"/>
                    <a:pt x="24" y="2680"/>
                    <a:pt x="74" y="2725"/>
                  </a:cubicBezTo>
                  <a:lnTo>
                    <a:pt x="3646" y="5874"/>
                  </a:lnTo>
                  <a:cubicBezTo>
                    <a:pt x="3677" y="5897"/>
                    <a:pt x="3718" y="5909"/>
                    <a:pt x="3758" y="5909"/>
                  </a:cubicBezTo>
                  <a:cubicBezTo>
                    <a:pt x="3807" y="5909"/>
                    <a:pt x="3855" y="5891"/>
                    <a:pt x="3883" y="5851"/>
                  </a:cubicBezTo>
                  <a:lnTo>
                    <a:pt x="6111" y="3408"/>
                  </a:lnTo>
                  <a:lnTo>
                    <a:pt x="2258" y="0"/>
                  </a:ln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709318" y="2604301"/>
              <a:ext cx="491720" cy="633554"/>
            </a:xfrm>
            <a:custGeom>
              <a:avLst/>
              <a:gdLst/>
              <a:ahLst/>
              <a:cxnLst/>
              <a:rect l="l" t="t" r="r" b="b"/>
              <a:pathLst>
                <a:path w="4656" h="5999" extrusionOk="0">
                  <a:moveTo>
                    <a:pt x="1129" y="1"/>
                  </a:moveTo>
                  <a:cubicBezTo>
                    <a:pt x="1129" y="1"/>
                    <a:pt x="661" y="446"/>
                    <a:pt x="1" y="475"/>
                  </a:cubicBezTo>
                  <a:lnTo>
                    <a:pt x="97" y="2590"/>
                  </a:lnTo>
                  <a:lnTo>
                    <a:pt x="3950" y="5998"/>
                  </a:lnTo>
                  <a:cubicBezTo>
                    <a:pt x="3950" y="5998"/>
                    <a:pt x="3809" y="4537"/>
                    <a:pt x="4611" y="3459"/>
                  </a:cubicBezTo>
                  <a:cubicBezTo>
                    <a:pt x="4656" y="3386"/>
                    <a:pt x="4656" y="3296"/>
                    <a:pt x="4588" y="3222"/>
                  </a:cubicBezTo>
                  <a:lnTo>
                    <a:pt x="1129" y="1"/>
                  </a:ln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498415" y="2877831"/>
              <a:ext cx="628168" cy="596696"/>
            </a:xfrm>
            <a:custGeom>
              <a:avLst/>
              <a:gdLst/>
              <a:ahLst/>
              <a:cxnLst/>
              <a:rect l="l" t="t" r="r" b="b"/>
              <a:pathLst>
                <a:path w="5948" h="5650" extrusionOk="0">
                  <a:moveTo>
                    <a:pt x="2094" y="0"/>
                  </a:moveTo>
                  <a:cubicBezTo>
                    <a:pt x="616" y="960"/>
                    <a:pt x="142" y="1947"/>
                    <a:pt x="23" y="2280"/>
                  </a:cubicBezTo>
                  <a:cubicBezTo>
                    <a:pt x="1" y="2325"/>
                    <a:pt x="23" y="2398"/>
                    <a:pt x="74" y="2443"/>
                  </a:cubicBezTo>
                  <a:lnTo>
                    <a:pt x="3623" y="5614"/>
                  </a:lnTo>
                  <a:cubicBezTo>
                    <a:pt x="3654" y="5637"/>
                    <a:pt x="3690" y="5650"/>
                    <a:pt x="3725" y="5650"/>
                  </a:cubicBezTo>
                  <a:cubicBezTo>
                    <a:pt x="3767" y="5650"/>
                    <a:pt x="3807" y="5632"/>
                    <a:pt x="3832" y="5592"/>
                  </a:cubicBezTo>
                  <a:lnTo>
                    <a:pt x="5947" y="3408"/>
                  </a:lnTo>
                  <a:lnTo>
                    <a:pt x="2094" y="0"/>
                  </a:ln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667602" y="2654360"/>
              <a:ext cx="458981" cy="583495"/>
            </a:xfrm>
            <a:custGeom>
              <a:avLst/>
              <a:gdLst/>
              <a:ahLst/>
              <a:cxnLst/>
              <a:rect l="l" t="t" r="r" b="b"/>
              <a:pathLst>
                <a:path w="4346" h="5525" extrusionOk="0">
                  <a:moveTo>
                    <a:pt x="396" y="1"/>
                  </a:moveTo>
                  <a:cubicBezTo>
                    <a:pt x="396" y="1"/>
                    <a:pt x="1" y="751"/>
                    <a:pt x="492" y="2116"/>
                  </a:cubicBezTo>
                  <a:lnTo>
                    <a:pt x="4345" y="5524"/>
                  </a:lnTo>
                  <a:cubicBezTo>
                    <a:pt x="4345" y="5524"/>
                    <a:pt x="3550" y="4514"/>
                    <a:pt x="4041" y="3217"/>
                  </a:cubicBezTo>
                  <a:cubicBezTo>
                    <a:pt x="4063" y="3149"/>
                    <a:pt x="4041" y="3053"/>
                    <a:pt x="3996" y="3008"/>
                  </a:cubicBezTo>
                  <a:lnTo>
                    <a:pt x="39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873225" y="3219057"/>
              <a:ext cx="191365" cy="197491"/>
            </a:xfrm>
            <a:custGeom>
              <a:avLst/>
              <a:gdLst/>
              <a:ahLst/>
              <a:cxnLst/>
              <a:rect l="l" t="t" r="r" b="b"/>
              <a:pathLst>
                <a:path w="1812" h="1870" extrusionOk="0">
                  <a:moveTo>
                    <a:pt x="1773" y="1"/>
                  </a:moveTo>
                  <a:cubicBezTo>
                    <a:pt x="1769" y="1"/>
                    <a:pt x="1766" y="4"/>
                    <a:pt x="1766" y="14"/>
                  </a:cubicBezTo>
                  <a:cubicBezTo>
                    <a:pt x="1744" y="14"/>
                    <a:pt x="520" y="741"/>
                    <a:pt x="29" y="1796"/>
                  </a:cubicBezTo>
                  <a:cubicBezTo>
                    <a:pt x="0" y="1819"/>
                    <a:pt x="29" y="1847"/>
                    <a:pt x="51" y="1870"/>
                  </a:cubicBezTo>
                  <a:cubicBezTo>
                    <a:pt x="74" y="1870"/>
                    <a:pt x="74" y="1847"/>
                    <a:pt x="96" y="1847"/>
                  </a:cubicBezTo>
                  <a:cubicBezTo>
                    <a:pt x="565" y="786"/>
                    <a:pt x="1789" y="81"/>
                    <a:pt x="1789" y="81"/>
                  </a:cubicBezTo>
                  <a:cubicBezTo>
                    <a:pt x="1812" y="59"/>
                    <a:pt x="1812" y="36"/>
                    <a:pt x="1812" y="14"/>
                  </a:cubicBezTo>
                  <a:cubicBezTo>
                    <a:pt x="1797" y="14"/>
                    <a:pt x="1782" y="1"/>
                    <a:pt x="17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841014" y="3195400"/>
              <a:ext cx="191365" cy="196118"/>
            </a:xfrm>
            <a:custGeom>
              <a:avLst/>
              <a:gdLst/>
              <a:ahLst/>
              <a:cxnLst/>
              <a:rect l="l" t="t" r="r" b="b"/>
              <a:pathLst>
                <a:path w="1812" h="1857" extrusionOk="0">
                  <a:moveTo>
                    <a:pt x="1744" y="1"/>
                  </a:moveTo>
                  <a:cubicBezTo>
                    <a:pt x="1744" y="23"/>
                    <a:pt x="497" y="728"/>
                    <a:pt x="1" y="1812"/>
                  </a:cubicBezTo>
                  <a:cubicBezTo>
                    <a:pt x="1" y="1834"/>
                    <a:pt x="1" y="1857"/>
                    <a:pt x="23" y="1857"/>
                  </a:cubicBezTo>
                  <a:lnTo>
                    <a:pt x="52" y="1857"/>
                  </a:lnTo>
                  <a:cubicBezTo>
                    <a:pt x="52" y="1857"/>
                    <a:pt x="74" y="1857"/>
                    <a:pt x="74" y="1834"/>
                  </a:cubicBezTo>
                  <a:cubicBezTo>
                    <a:pt x="565" y="774"/>
                    <a:pt x="1767" y="68"/>
                    <a:pt x="1789" y="68"/>
                  </a:cubicBezTo>
                  <a:cubicBezTo>
                    <a:pt x="1789" y="46"/>
                    <a:pt x="1812" y="46"/>
                    <a:pt x="1789" y="23"/>
                  </a:cubicBezTo>
                  <a:cubicBezTo>
                    <a:pt x="1789" y="1"/>
                    <a:pt x="1767" y="1"/>
                    <a:pt x="17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808908" y="3163189"/>
              <a:ext cx="188936" cy="196223"/>
            </a:xfrm>
            <a:custGeom>
              <a:avLst/>
              <a:gdLst/>
              <a:ahLst/>
              <a:cxnLst/>
              <a:rect l="l" t="t" r="r" b="b"/>
              <a:pathLst>
                <a:path w="1789" h="1858" extrusionOk="0">
                  <a:moveTo>
                    <a:pt x="1738" y="1"/>
                  </a:moveTo>
                  <a:cubicBezTo>
                    <a:pt x="1715" y="1"/>
                    <a:pt x="497" y="729"/>
                    <a:pt x="0" y="1812"/>
                  </a:cubicBezTo>
                  <a:cubicBezTo>
                    <a:pt x="0" y="1835"/>
                    <a:pt x="0" y="1835"/>
                    <a:pt x="23" y="1857"/>
                  </a:cubicBezTo>
                  <a:cubicBezTo>
                    <a:pt x="45" y="1857"/>
                    <a:pt x="73" y="1857"/>
                    <a:pt x="73" y="1835"/>
                  </a:cubicBezTo>
                  <a:cubicBezTo>
                    <a:pt x="542" y="774"/>
                    <a:pt x="1766" y="69"/>
                    <a:pt x="1766" y="69"/>
                  </a:cubicBezTo>
                  <a:cubicBezTo>
                    <a:pt x="1789" y="46"/>
                    <a:pt x="1789" y="23"/>
                    <a:pt x="1789" y="23"/>
                  </a:cubicBezTo>
                  <a:cubicBezTo>
                    <a:pt x="1789" y="1"/>
                    <a:pt x="1766"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768988" y="3134780"/>
              <a:ext cx="191365" cy="197174"/>
            </a:xfrm>
            <a:custGeom>
              <a:avLst/>
              <a:gdLst/>
              <a:ahLst/>
              <a:cxnLst/>
              <a:rect l="l" t="t" r="r" b="b"/>
              <a:pathLst>
                <a:path w="1812" h="1867" extrusionOk="0">
                  <a:moveTo>
                    <a:pt x="1773" y="0"/>
                  </a:moveTo>
                  <a:cubicBezTo>
                    <a:pt x="1769" y="0"/>
                    <a:pt x="1766" y="3"/>
                    <a:pt x="1766" y="10"/>
                  </a:cubicBezTo>
                  <a:cubicBezTo>
                    <a:pt x="1744" y="10"/>
                    <a:pt x="519" y="738"/>
                    <a:pt x="28" y="1799"/>
                  </a:cubicBezTo>
                  <a:cubicBezTo>
                    <a:pt x="0" y="1821"/>
                    <a:pt x="28" y="1844"/>
                    <a:pt x="51" y="1867"/>
                  </a:cubicBezTo>
                  <a:cubicBezTo>
                    <a:pt x="73" y="1867"/>
                    <a:pt x="73" y="1844"/>
                    <a:pt x="96" y="1844"/>
                  </a:cubicBezTo>
                  <a:cubicBezTo>
                    <a:pt x="564" y="783"/>
                    <a:pt x="1789" y="78"/>
                    <a:pt x="1789" y="78"/>
                  </a:cubicBezTo>
                  <a:cubicBezTo>
                    <a:pt x="1811" y="56"/>
                    <a:pt x="1811" y="33"/>
                    <a:pt x="1811" y="10"/>
                  </a:cubicBezTo>
                  <a:cubicBezTo>
                    <a:pt x="1796" y="10"/>
                    <a:pt x="1781" y="0"/>
                    <a:pt x="17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729595" y="3103625"/>
              <a:ext cx="191365" cy="196118"/>
            </a:xfrm>
            <a:custGeom>
              <a:avLst/>
              <a:gdLst/>
              <a:ahLst/>
              <a:cxnLst/>
              <a:rect l="l" t="t" r="r" b="b"/>
              <a:pathLst>
                <a:path w="1812" h="1857" extrusionOk="0">
                  <a:moveTo>
                    <a:pt x="1739" y="1"/>
                  </a:moveTo>
                  <a:cubicBezTo>
                    <a:pt x="1739" y="1"/>
                    <a:pt x="492" y="729"/>
                    <a:pt x="1" y="1812"/>
                  </a:cubicBezTo>
                  <a:cubicBezTo>
                    <a:pt x="1" y="1834"/>
                    <a:pt x="1" y="1857"/>
                    <a:pt x="23" y="1857"/>
                  </a:cubicBezTo>
                  <a:lnTo>
                    <a:pt x="46" y="1857"/>
                  </a:lnTo>
                  <a:cubicBezTo>
                    <a:pt x="46" y="1857"/>
                    <a:pt x="68" y="1857"/>
                    <a:pt x="68" y="1834"/>
                  </a:cubicBezTo>
                  <a:cubicBezTo>
                    <a:pt x="565" y="774"/>
                    <a:pt x="1761" y="68"/>
                    <a:pt x="1784" y="68"/>
                  </a:cubicBezTo>
                  <a:cubicBezTo>
                    <a:pt x="1812" y="46"/>
                    <a:pt x="1812" y="23"/>
                    <a:pt x="1784" y="23"/>
                  </a:cubicBezTo>
                  <a:cubicBezTo>
                    <a:pt x="1784" y="1"/>
                    <a:pt x="1761" y="1"/>
                    <a:pt x="173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697490" y="3068457"/>
              <a:ext cx="190732" cy="196751"/>
            </a:xfrm>
            <a:custGeom>
              <a:avLst/>
              <a:gdLst/>
              <a:ahLst/>
              <a:cxnLst/>
              <a:rect l="l" t="t" r="r" b="b"/>
              <a:pathLst>
                <a:path w="1806" h="1863" extrusionOk="0">
                  <a:moveTo>
                    <a:pt x="1760" y="1"/>
                  </a:moveTo>
                  <a:cubicBezTo>
                    <a:pt x="1738" y="1"/>
                    <a:pt x="514" y="734"/>
                    <a:pt x="23" y="1812"/>
                  </a:cubicBezTo>
                  <a:cubicBezTo>
                    <a:pt x="0" y="1834"/>
                    <a:pt x="23" y="1834"/>
                    <a:pt x="45" y="1863"/>
                  </a:cubicBezTo>
                  <a:cubicBezTo>
                    <a:pt x="68" y="1863"/>
                    <a:pt x="68" y="1863"/>
                    <a:pt x="90" y="1834"/>
                  </a:cubicBezTo>
                  <a:cubicBezTo>
                    <a:pt x="564" y="779"/>
                    <a:pt x="1783" y="74"/>
                    <a:pt x="1783" y="74"/>
                  </a:cubicBezTo>
                  <a:cubicBezTo>
                    <a:pt x="1806" y="52"/>
                    <a:pt x="1806" y="29"/>
                    <a:pt x="1806" y="29"/>
                  </a:cubicBezTo>
                  <a:cubicBezTo>
                    <a:pt x="1783" y="1"/>
                    <a:pt x="1760" y="1"/>
                    <a:pt x="1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659892" y="3041632"/>
              <a:ext cx="191365" cy="196223"/>
            </a:xfrm>
            <a:custGeom>
              <a:avLst/>
              <a:gdLst/>
              <a:ahLst/>
              <a:cxnLst/>
              <a:rect l="l" t="t" r="r" b="b"/>
              <a:pathLst>
                <a:path w="1812" h="1858" extrusionOk="0">
                  <a:moveTo>
                    <a:pt x="1738" y="1"/>
                  </a:moveTo>
                  <a:cubicBezTo>
                    <a:pt x="1738" y="24"/>
                    <a:pt x="497" y="729"/>
                    <a:pt x="1" y="1806"/>
                  </a:cubicBezTo>
                  <a:cubicBezTo>
                    <a:pt x="1" y="1835"/>
                    <a:pt x="1" y="1857"/>
                    <a:pt x="23" y="1857"/>
                  </a:cubicBezTo>
                  <a:lnTo>
                    <a:pt x="46" y="1857"/>
                  </a:lnTo>
                  <a:cubicBezTo>
                    <a:pt x="46" y="1857"/>
                    <a:pt x="74" y="1857"/>
                    <a:pt x="74" y="1835"/>
                  </a:cubicBezTo>
                  <a:cubicBezTo>
                    <a:pt x="565" y="796"/>
                    <a:pt x="1767" y="69"/>
                    <a:pt x="1789" y="69"/>
                  </a:cubicBezTo>
                  <a:cubicBezTo>
                    <a:pt x="1812" y="69"/>
                    <a:pt x="1812" y="46"/>
                    <a:pt x="1789" y="24"/>
                  </a:cubicBezTo>
                  <a:cubicBezTo>
                    <a:pt x="1789" y="1"/>
                    <a:pt x="1767"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627681" y="3012484"/>
              <a:ext cx="189042" cy="195590"/>
            </a:xfrm>
            <a:custGeom>
              <a:avLst/>
              <a:gdLst/>
              <a:ahLst/>
              <a:cxnLst/>
              <a:rect l="l" t="t" r="r" b="b"/>
              <a:pathLst>
                <a:path w="1790" h="1852" extrusionOk="0">
                  <a:moveTo>
                    <a:pt x="1773" y="0"/>
                  </a:moveTo>
                  <a:cubicBezTo>
                    <a:pt x="1763" y="0"/>
                    <a:pt x="1750" y="6"/>
                    <a:pt x="1739" y="17"/>
                  </a:cubicBezTo>
                  <a:cubicBezTo>
                    <a:pt x="1716" y="17"/>
                    <a:pt x="492" y="745"/>
                    <a:pt x="1" y="1800"/>
                  </a:cubicBezTo>
                  <a:cubicBezTo>
                    <a:pt x="1" y="1828"/>
                    <a:pt x="1" y="1851"/>
                    <a:pt x="24" y="1851"/>
                  </a:cubicBezTo>
                  <a:cubicBezTo>
                    <a:pt x="46" y="1851"/>
                    <a:pt x="69" y="1851"/>
                    <a:pt x="69" y="1828"/>
                  </a:cubicBezTo>
                  <a:cubicBezTo>
                    <a:pt x="543" y="790"/>
                    <a:pt x="1761" y="85"/>
                    <a:pt x="1761" y="63"/>
                  </a:cubicBezTo>
                  <a:cubicBezTo>
                    <a:pt x="1789" y="63"/>
                    <a:pt x="1789" y="40"/>
                    <a:pt x="1789" y="17"/>
                  </a:cubicBezTo>
                  <a:cubicBezTo>
                    <a:pt x="1789" y="6"/>
                    <a:pt x="1782" y="0"/>
                    <a:pt x="17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593147" y="2982068"/>
              <a:ext cx="190837" cy="196118"/>
            </a:xfrm>
            <a:custGeom>
              <a:avLst/>
              <a:gdLst/>
              <a:ahLst/>
              <a:cxnLst/>
              <a:rect l="l" t="t" r="r" b="b"/>
              <a:pathLst>
                <a:path w="1807" h="1857" extrusionOk="0">
                  <a:moveTo>
                    <a:pt x="1738" y="1"/>
                  </a:moveTo>
                  <a:cubicBezTo>
                    <a:pt x="1738" y="23"/>
                    <a:pt x="492" y="729"/>
                    <a:pt x="1" y="1806"/>
                  </a:cubicBezTo>
                  <a:cubicBezTo>
                    <a:pt x="1" y="1834"/>
                    <a:pt x="1" y="1857"/>
                    <a:pt x="23" y="1857"/>
                  </a:cubicBezTo>
                  <a:lnTo>
                    <a:pt x="46" y="1857"/>
                  </a:lnTo>
                  <a:cubicBezTo>
                    <a:pt x="46" y="1857"/>
                    <a:pt x="68" y="1857"/>
                    <a:pt x="68" y="1834"/>
                  </a:cubicBezTo>
                  <a:cubicBezTo>
                    <a:pt x="565" y="796"/>
                    <a:pt x="1761" y="68"/>
                    <a:pt x="1784" y="68"/>
                  </a:cubicBezTo>
                  <a:cubicBezTo>
                    <a:pt x="1784" y="68"/>
                    <a:pt x="1806" y="46"/>
                    <a:pt x="1784" y="23"/>
                  </a:cubicBezTo>
                  <a:cubicBezTo>
                    <a:pt x="1784" y="1"/>
                    <a:pt x="1761"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560408" y="2946900"/>
              <a:ext cx="191365" cy="196223"/>
            </a:xfrm>
            <a:custGeom>
              <a:avLst/>
              <a:gdLst/>
              <a:ahLst/>
              <a:cxnLst/>
              <a:rect l="l" t="t" r="r" b="b"/>
              <a:pathLst>
                <a:path w="1812" h="1858" extrusionOk="0">
                  <a:moveTo>
                    <a:pt x="1744" y="1"/>
                  </a:moveTo>
                  <a:cubicBezTo>
                    <a:pt x="1744" y="23"/>
                    <a:pt x="497" y="729"/>
                    <a:pt x="0" y="1812"/>
                  </a:cubicBezTo>
                  <a:cubicBezTo>
                    <a:pt x="0" y="1835"/>
                    <a:pt x="0" y="1857"/>
                    <a:pt x="29" y="1857"/>
                  </a:cubicBezTo>
                  <a:lnTo>
                    <a:pt x="51" y="1857"/>
                  </a:lnTo>
                  <a:cubicBezTo>
                    <a:pt x="51" y="1857"/>
                    <a:pt x="74" y="1857"/>
                    <a:pt x="74" y="1835"/>
                  </a:cubicBezTo>
                  <a:cubicBezTo>
                    <a:pt x="565" y="802"/>
                    <a:pt x="1766" y="74"/>
                    <a:pt x="1789" y="74"/>
                  </a:cubicBezTo>
                  <a:cubicBezTo>
                    <a:pt x="1789" y="74"/>
                    <a:pt x="1812" y="52"/>
                    <a:pt x="1789" y="23"/>
                  </a:cubicBezTo>
                  <a:cubicBezTo>
                    <a:pt x="1789" y="1"/>
                    <a:pt x="1766" y="1"/>
                    <a:pt x="17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2087191" y="2984497"/>
              <a:ext cx="72132" cy="247972"/>
            </a:xfrm>
            <a:custGeom>
              <a:avLst/>
              <a:gdLst/>
              <a:ahLst/>
              <a:cxnLst/>
              <a:rect l="l" t="t" r="r" b="b"/>
              <a:pathLst>
                <a:path w="683" h="2348" extrusionOk="0">
                  <a:moveTo>
                    <a:pt x="654" y="0"/>
                  </a:moveTo>
                  <a:cubicBezTo>
                    <a:pt x="654" y="0"/>
                    <a:pt x="632" y="0"/>
                    <a:pt x="609" y="23"/>
                  </a:cubicBezTo>
                  <a:cubicBezTo>
                    <a:pt x="0" y="1411"/>
                    <a:pt x="305" y="2280"/>
                    <a:pt x="327" y="2325"/>
                  </a:cubicBezTo>
                  <a:lnTo>
                    <a:pt x="350" y="2347"/>
                  </a:lnTo>
                  <a:lnTo>
                    <a:pt x="372" y="2347"/>
                  </a:lnTo>
                  <a:cubicBezTo>
                    <a:pt x="401" y="2325"/>
                    <a:pt x="401" y="2302"/>
                    <a:pt x="401" y="2302"/>
                  </a:cubicBezTo>
                  <a:cubicBezTo>
                    <a:pt x="401" y="2280"/>
                    <a:pt x="68" y="1411"/>
                    <a:pt x="683" y="45"/>
                  </a:cubicBezTo>
                  <a:cubicBezTo>
                    <a:pt x="683" y="23"/>
                    <a:pt x="683" y="0"/>
                    <a:pt x="654"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2072194" y="2989249"/>
              <a:ext cx="57346" cy="248606"/>
            </a:xfrm>
            <a:custGeom>
              <a:avLst/>
              <a:gdLst/>
              <a:ahLst/>
              <a:cxnLst/>
              <a:rect l="l" t="t" r="r" b="b"/>
              <a:pathLst>
                <a:path w="543" h="2354" extrusionOk="0">
                  <a:moveTo>
                    <a:pt x="424" y="0"/>
                  </a:moveTo>
                  <a:cubicBezTo>
                    <a:pt x="402" y="0"/>
                    <a:pt x="373" y="23"/>
                    <a:pt x="373" y="23"/>
                  </a:cubicBezTo>
                  <a:cubicBezTo>
                    <a:pt x="1" y="1575"/>
                    <a:pt x="447" y="2302"/>
                    <a:pt x="469" y="2331"/>
                  </a:cubicBezTo>
                  <a:cubicBezTo>
                    <a:pt x="469" y="2353"/>
                    <a:pt x="492" y="2353"/>
                    <a:pt x="492" y="2353"/>
                  </a:cubicBezTo>
                  <a:lnTo>
                    <a:pt x="514" y="2353"/>
                  </a:lnTo>
                  <a:cubicBezTo>
                    <a:pt x="543" y="2331"/>
                    <a:pt x="543" y="2302"/>
                    <a:pt x="514" y="2302"/>
                  </a:cubicBezTo>
                  <a:cubicBezTo>
                    <a:pt x="514" y="2280"/>
                    <a:pt x="69" y="1552"/>
                    <a:pt x="447" y="46"/>
                  </a:cubicBezTo>
                  <a:cubicBezTo>
                    <a:pt x="447" y="23"/>
                    <a:pt x="447" y="23"/>
                    <a:pt x="424"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764130" y="2651403"/>
              <a:ext cx="327919" cy="275959"/>
            </a:xfrm>
            <a:custGeom>
              <a:avLst/>
              <a:gdLst/>
              <a:ahLst/>
              <a:cxnLst/>
              <a:rect l="l" t="t" r="r" b="b"/>
              <a:pathLst>
                <a:path w="3105" h="2613" extrusionOk="0">
                  <a:moveTo>
                    <a:pt x="24" y="0"/>
                  </a:moveTo>
                  <a:cubicBezTo>
                    <a:pt x="1" y="29"/>
                    <a:pt x="1" y="51"/>
                    <a:pt x="24" y="51"/>
                  </a:cubicBezTo>
                  <a:lnTo>
                    <a:pt x="3036" y="2613"/>
                  </a:lnTo>
                  <a:lnTo>
                    <a:pt x="3104" y="2613"/>
                  </a:lnTo>
                  <a:cubicBezTo>
                    <a:pt x="3104" y="2590"/>
                    <a:pt x="3104" y="2568"/>
                    <a:pt x="3082" y="2539"/>
                  </a:cubicBezTo>
                  <a:lnTo>
                    <a:pt x="74" y="0"/>
                  </a:ln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816618" y="2640103"/>
              <a:ext cx="342704" cy="299827"/>
            </a:xfrm>
            <a:custGeom>
              <a:avLst/>
              <a:gdLst/>
              <a:ahLst/>
              <a:cxnLst/>
              <a:rect l="l" t="t" r="r" b="b"/>
              <a:pathLst>
                <a:path w="3245" h="2839" extrusionOk="0">
                  <a:moveTo>
                    <a:pt x="37" y="0"/>
                  </a:moveTo>
                  <a:cubicBezTo>
                    <a:pt x="29" y="0"/>
                    <a:pt x="23" y="6"/>
                    <a:pt x="23" y="17"/>
                  </a:cubicBezTo>
                  <a:cubicBezTo>
                    <a:pt x="0" y="17"/>
                    <a:pt x="0" y="40"/>
                    <a:pt x="23" y="62"/>
                  </a:cubicBezTo>
                  <a:lnTo>
                    <a:pt x="3171" y="2838"/>
                  </a:lnTo>
                  <a:lnTo>
                    <a:pt x="3194" y="2838"/>
                  </a:lnTo>
                  <a:cubicBezTo>
                    <a:pt x="3194" y="2838"/>
                    <a:pt x="3216" y="2838"/>
                    <a:pt x="3216" y="2816"/>
                  </a:cubicBezTo>
                  <a:cubicBezTo>
                    <a:pt x="3245" y="2816"/>
                    <a:pt x="3245" y="2787"/>
                    <a:pt x="3216" y="2765"/>
                  </a:cubicBezTo>
                  <a:lnTo>
                    <a:pt x="68" y="17"/>
                  </a:lnTo>
                  <a:cubicBezTo>
                    <a:pt x="57" y="6"/>
                    <a:pt x="46" y="0"/>
                    <a:pt x="3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714704" y="2708644"/>
              <a:ext cx="37069" cy="171616"/>
            </a:xfrm>
            <a:custGeom>
              <a:avLst/>
              <a:gdLst/>
              <a:ahLst/>
              <a:cxnLst/>
              <a:rect l="l" t="t" r="r" b="b"/>
              <a:pathLst>
                <a:path w="351" h="1625" extrusionOk="0">
                  <a:moveTo>
                    <a:pt x="209" y="0"/>
                  </a:moveTo>
                  <a:cubicBezTo>
                    <a:pt x="187" y="0"/>
                    <a:pt x="164" y="0"/>
                    <a:pt x="164" y="23"/>
                  </a:cubicBezTo>
                  <a:cubicBezTo>
                    <a:pt x="164" y="51"/>
                    <a:pt x="1" y="801"/>
                    <a:pt x="260" y="1602"/>
                  </a:cubicBezTo>
                  <a:cubicBezTo>
                    <a:pt x="283" y="1602"/>
                    <a:pt x="283" y="1625"/>
                    <a:pt x="305" y="1625"/>
                  </a:cubicBezTo>
                  <a:cubicBezTo>
                    <a:pt x="328" y="1602"/>
                    <a:pt x="351" y="1574"/>
                    <a:pt x="328" y="1574"/>
                  </a:cubicBezTo>
                  <a:cubicBezTo>
                    <a:pt x="68" y="801"/>
                    <a:pt x="232" y="51"/>
                    <a:pt x="232" y="51"/>
                  </a:cubicBezTo>
                  <a:cubicBezTo>
                    <a:pt x="232" y="23"/>
                    <a:pt x="232" y="0"/>
                    <a:pt x="20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744486" y="2735997"/>
              <a:ext cx="37069" cy="171722"/>
            </a:xfrm>
            <a:custGeom>
              <a:avLst/>
              <a:gdLst/>
              <a:ahLst/>
              <a:cxnLst/>
              <a:rect l="l" t="t" r="r" b="b"/>
              <a:pathLst>
                <a:path w="351" h="1626" extrusionOk="0">
                  <a:moveTo>
                    <a:pt x="210" y="1"/>
                  </a:moveTo>
                  <a:cubicBezTo>
                    <a:pt x="187" y="1"/>
                    <a:pt x="187" y="23"/>
                    <a:pt x="164" y="46"/>
                  </a:cubicBezTo>
                  <a:cubicBezTo>
                    <a:pt x="164" y="46"/>
                    <a:pt x="1" y="802"/>
                    <a:pt x="283" y="1597"/>
                  </a:cubicBezTo>
                  <a:cubicBezTo>
                    <a:pt x="283" y="1625"/>
                    <a:pt x="305" y="1625"/>
                    <a:pt x="305" y="1625"/>
                  </a:cubicBezTo>
                  <a:lnTo>
                    <a:pt x="328" y="1625"/>
                  </a:lnTo>
                  <a:cubicBezTo>
                    <a:pt x="351" y="1625"/>
                    <a:pt x="351" y="1597"/>
                    <a:pt x="351" y="1575"/>
                  </a:cubicBezTo>
                  <a:cubicBezTo>
                    <a:pt x="69" y="802"/>
                    <a:pt x="232" y="74"/>
                    <a:pt x="232" y="46"/>
                  </a:cubicBezTo>
                  <a:cubicBezTo>
                    <a:pt x="260" y="23"/>
                    <a:pt x="232" y="23"/>
                    <a:pt x="210"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776697" y="2764828"/>
              <a:ext cx="37069" cy="169715"/>
            </a:xfrm>
            <a:custGeom>
              <a:avLst/>
              <a:gdLst/>
              <a:ahLst/>
              <a:cxnLst/>
              <a:rect l="l" t="t" r="r" b="b"/>
              <a:pathLst>
                <a:path w="351" h="1607" extrusionOk="0">
                  <a:moveTo>
                    <a:pt x="190" y="0"/>
                  </a:moveTo>
                  <a:cubicBezTo>
                    <a:pt x="175" y="0"/>
                    <a:pt x="164" y="16"/>
                    <a:pt x="164" y="32"/>
                  </a:cubicBezTo>
                  <a:cubicBezTo>
                    <a:pt x="164" y="32"/>
                    <a:pt x="0" y="788"/>
                    <a:pt x="260" y="1584"/>
                  </a:cubicBezTo>
                  <a:cubicBezTo>
                    <a:pt x="283" y="1606"/>
                    <a:pt x="283" y="1606"/>
                    <a:pt x="305" y="1606"/>
                  </a:cubicBezTo>
                  <a:cubicBezTo>
                    <a:pt x="328" y="1606"/>
                    <a:pt x="350" y="1584"/>
                    <a:pt x="328" y="1561"/>
                  </a:cubicBezTo>
                  <a:cubicBezTo>
                    <a:pt x="68" y="788"/>
                    <a:pt x="237" y="55"/>
                    <a:pt x="237" y="32"/>
                  </a:cubicBezTo>
                  <a:cubicBezTo>
                    <a:pt x="237" y="32"/>
                    <a:pt x="237" y="10"/>
                    <a:pt x="209" y="10"/>
                  </a:cubicBezTo>
                  <a:cubicBezTo>
                    <a:pt x="203" y="3"/>
                    <a:pt x="196" y="0"/>
                    <a:pt x="190"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806479" y="2793237"/>
              <a:ext cx="37069" cy="168659"/>
            </a:xfrm>
            <a:custGeom>
              <a:avLst/>
              <a:gdLst/>
              <a:ahLst/>
              <a:cxnLst/>
              <a:rect l="l" t="t" r="r" b="b"/>
              <a:pathLst>
                <a:path w="351" h="1597" extrusionOk="0">
                  <a:moveTo>
                    <a:pt x="209" y="0"/>
                  </a:moveTo>
                  <a:cubicBezTo>
                    <a:pt x="187" y="0"/>
                    <a:pt x="187" y="0"/>
                    <a:pt x="164" y="23"/>
                  </a:cubicBezTo>
                  <a:cubicBezTo>
                    <a:pt x="164" y="23"/>
                    <a:pt x="1" y="801"/>
                    <a:pt x="283" y="1574"/>
                  </a:cubicBezTo>
                  <a:cubicBezTo>
                    <a:pt x="283" y="1597"/>
                    <a:pt x="305" y="1597"/>
                    <a:pt x="305" y="1597"/>
                  </a:cubicBezTo>
                  <a:lnTo>
                    <a:pt x="328" y="1597"/>
                  </a:lnTo>
                  <a:cubicBezTo>
                    <a:pt x="350" y="1597"/>
                    <a:pt x="350" y="1574"/>
                    <a:pt x="350" y="1552"/>
                  </a:cubicBezTo>
                  <a:cubicBezTo>
                    <a:pt x="68" y="801"/>
                    <a:pt x="238" y="45"/>
                    <a:pt x="260" y="45"/>
                  </a:cubicBezTo>
                  <a:cubicBezTo>
                    <a:pt x="260" y="23"/>
                    <a:pt x="238" y="0"/>
                    <a:pt x="20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838690" y="2820590"/>
              <a:ext cx="37597" cy="171088"/>
            </a:xfrm>
            <a:custGeom>
              <a:avLst/>
              <a:gdLst/>
              <a:ahLst/>
              <a:cxnLst/>
              <a:rect l="l" t="t" r="r" b="b"/>
              <a:pathLst>
                <a:path w="356" h="1620" extrusionOk="0">
                  <a:moveTo>
                    <a:pt x="215" y="1"/>
                  </a:moveTo>
                  <a:cubicBezTo>
                    <a:pt x="186" y="1"/>
                    <a:pt x="164" y="1"/>
                    <a:pt x="164" y="23"/>
                  </a:cubicBezTo>
                  <a:cubicBezTo>
                    <a:pt x="164" y="46"/>
                    <a:pt x="0" y="796"/>
                    <a:pt x="282" y="1597"/>
                  </a:cubicBezTo>
                  <a:cubicBezTo>
                    <a:pt x="282" y="1597"/>
                    <a:pt x="282" y="1620"/>
                    <a:pt x="305" y="1620"/>
                  </a:cubicBezTo>
                  <a:lnTo>
                    <a:pt x="327" y="1620"/>
                  </a:lnTo>
                  <a:cubicBezTo>
                    <a:pt x="327" y="1597"/>
                    <a:pt x="356" y="1575"/>
                    <a:pt x="356" y="1575"/>
                  </a:cubicBezTo>
                  <a:cubicBezTo>
                    <a:pt x="74" y="796"/>
                    <a:pt x="237" y="46"/>
                    <a:pt x="237" y="46"/>
                  </a:cubicBezTo>
                  <a:cubicBezTo>
                    <a:pt x="237" y="23"/>
                    <a:pt x="237" y="1"/>
                    <a:pt x="21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868472" y="2848049"/>
              <a:ext cx="37597" cy="171088"/>
            </a:xfrm>
            <a:custGeom>
              <a:avLst/>
              <a:gdLst/>
              <a:ahLst/>
              <a:cxnLst/>
              <a:rect l="l" t="t" r="r" b="b"/>
              <a:pathLst>
                <a:path w="356" h="1620" extrusionOk="0">
                  <a:moveTo>
                    <a:pt x="215" y="0"/>
                  </a:moveTo>
                  <a:cubicBezTo>
                    <a:pt x="215" y="0"/>
                    <a:pt x="187" y="23"/>
                    <a:pt x="187" y="45"/>
                  </a:cubicBezTo>
                  <a:cubicBezTo>
                    <a:pt x="164" y="45"/>
                    <a:pt x="0" y="796"/>
                    <a:pt x="282" y="1597"/>
                  </a:cubicBezTo>
                  <a:cubicBezTo>
                    <a:pt x="282" y="1620"/>
                    <a:pt x="305" y="1620"/>
                    <a:pt x="328" y="1620"/>
                  </a:cubicBezTo>
                  <a:cubicBezTo>
                    <a:pt x="356" y="1620"/>
                    <a:pt x="356" y="1597"/>
                    <a:pt x="356" y="1574"/>
                  </a:cubicBezTo>
                  <a:cubicBezTo>
                    <a:pt x="96" y="796"/>
                    <a:pt x="260" y="68"/>
                    <a:pt x="260" y="45"/>
                  </a:cubicBezTo>
                  <a:cubicBezTo>
                    <a:pt x="260" y="23"/>
                    <a:pt x="237" y="23"/>
                    <a:pt x="21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900683" y="2876563"/>
              <a:ext cx="37597" cy="170032"/>
            </a:xfrm>
            <a:custGeom>
              <a:avLst/>
              <a:gdLst/>
              <a:ahLst/>
              <a:cxnLst/>
              <a:rect l="l" t="t" r="r" b="b"/>
              <a:pathLst>
                <a:path w="356" h="1610" extrusionOk="0">
                  <a:moveTo>
                    <a:pt x="194" y="1"/>
                  </a:moveTo>
                  <a:cubicBezTo>
                    <a:pt x="178" y="1"/>
                    <a:pt x="164" y="19"/>
                    <a:pt x="164" y="35"/>
                  </a:cubicBezTo>
                  <a:cubicBezTo>
                    <a:pt x="164" y="35"/>
                    <a:pt x="0" y="785"/>
                    <a:pt x="282" y="1587"/>
                  </a:cubicBezTo>
                  <a:cubicBezTo>
                    <a:pt x="282" y="1609"/>
                    <a:pt x="282" y="1609"/>
                    <a:pt x="305" y="1609"/>
                  </a:cubicBezTo>
                  <a:lnTo>
                    <a:pt x="333" y="1609"/>
                  </a:lnTo>
                  <a:cubicBezTo>
                    <a:pt x="333" y="1609"/>
                    <a:pt x="355" y="1587"/>
                    <a:pt x="355" y="1564"/>
                  </a:cubicBezTo>
                  <a:cubicBezTo>
                    <a:pt x="73" y="785"/>
                    <a:pt x="237" y="58"/>
                    <a:pt x="237" y="35"/>
                  </a:cubicBezTo>
                  <a:cubicBezTo>
                    <a:pt x="237" y="35"/>
                    <a:pt x="237" y="12"/>
                    <a:pt x="214" y="12"/>
                  </a:cubicBezTo>
                  <a:cubicBezTo>
                    <a:pt x="208" y="4"/>
                    <a:pt x="200" y="1"/>
                    <a:pt x="19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930465" y="2904656"/>
              <a:ext cx="37597" cy="169293"/>
            </a:xfrm>
            <a:custGeom>
              <a:avLst/>
              <a:gdLst/>
              <a:ahLst/>
              <a:cxnLst/>
              <a:rect l="l" t="t" r="r" b="b"/>
              <a:pathLst>
                <a:path w="356" h="1603" extrusionOk="0">
                  <a:moveTo>
                    <a:pt x="237" y="0"/>
                  </a:moveTo>
                  <a:cubicBezTo>
                    <a:pt x="215" y="0"/>
                    <a:pt x="192" y="0"/>
                    <a:pt x="192" y="28"/>
                  </a:cubicBezTo>
                  <a:cubicBezTo>
                    <a:pt x="192" y="28"/>
                    <a:pt x="0" y="801"/>
                    <a:pt x="282" y="1580"/>
                  </a:cubicBezTo>
                  <a:cubicBezTo>
                    <a:pt x="282" y="1603"/>
                    <a:pt x="305" y="1603"/>
                    <a:pt x="333" y="1603"/>
                  </a:cubicBezTo>
                  <a:cubicBezTo>
                    <a:pt x="356" y="1603"/>
                    <a:pt x="356" y="1580"/>
                    <a:pt x="356" y="1552"/>
                  </a:cubicBezTo>
                  <a:cubicBezTo>
                    <a:pt x="96" y="801"/>
                    <a:pt x="260" y="51"/>
                    <a:pt x="260" y="51"/>
                  </a:cubicBezTo>
                  <a:cubicBezTo>
                    <a:pt x="260" y="28"/>
                    <a:pt x="237" y="0"/>
                    <a:pt x="23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962571" y="2932009"/>
              <a:ext cx="37703" cy="171722"/>
            </a:xfrm>
            <a:custGeom>
              <a:avLst/>
              <a:gdLst/>
              <a:ahLst/>
              <a:cxnLst/>
              <a:rect l="l" t="t" r="r" b="b"/>
              <a:pathLst>
                <a:path w="357" h="1626" extrusionOk="0">
                  <a:moveTo>
                    <a:pt x="215" y="1"/>
                  </a:moveTo>
                  <a:cubicBezTo>
                    <a:pt x="193" y="1"/>
                    <a:pt x="170" y="1"/>
                    <a:pt x="170" y="23"/>
                  </a:cubicBezTo>
                  <a:cubicBezTo>
                    <a:pt x="170" y="52"/>
                    <a:pt x="1" y="802"/>
                    <a:pt x="283" y="1603"/>
                  </a:cubicBezTo>
                  <a:lnTo>
                    <a:pt x="311" y="1626"/>
                  </a:lnTo>
                  <a:lnTo>
                    <a:pt x="334" y="1626"/>
                  </a:lnTo>
                  <a:cubicBezTo>
                    <a:pt x="356" y="1603"/>
                    <a:pt x="356" y="1575"/>
                    <a:pt x="356" y="1575"/>
                  </a:cubicBezTo>
                  <a:cubicBezTo>
                    <a:pt x="74" y="802"/>
                    <a:pt x="238" y="52"/>
                    <a:pt x="238" y="52"/>
                  </a:cubicBezTo>
                  <a:cubicBezTo>
                    <a:pt x="238" y="23"/>
                    <a:pt x="238" y="1"/>
                    <a:pt x="21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992353" y="2959467"/>
              <a:ext cx="40026" cy="171722"/>
            </a:xfrm>
            <a:custGeom>
              <a:avLst/>
              <a:gdLst/>
              <a:ahLst/>
              <a:cxnLst/>
              <a:rect l="l" t="t" r="r" b="b"/>
              <a:pathLst>
                <a:path w="379" h="1626" extrusionOk="0">
                  <a:moveTo>
                    <a:pt x="238" y="0"/>
                  </a:moveTo>
                  <a:cubicBezTo>
                    <a:pt x="215" y="0"/>
                    <a:pt x="193" y="23"/>
                    <a:pt x="193" y="45"/>
                  </a:cubicBezTo>
                  <a:cubicBezTo>
                    <a:pt x="193" y="45"/>
                    <a:pt x="1" y="802"/>
                    <a:pt x="283" y="1597"/>
                  </a:cubicBezTo>
                  <a:cubicBezTo>
                    <a:pt x="311" y="1625"/>
                    <a:pt x="311" y="1625"/>
                    <a:pt x="334" y="1625"/>
                  </a:cubicBezTo>
                  <a:cubicBezTo>
                    <a:pt x="356" y="1625"/>
                    <a:pt x="379" y="1597"/>
                    <a:pt x="356" y="1574"/>
                  </a:cubicBezTo>
                  <a:cubicBezTo>
                    <a:pt x="97" y="802"/>
                    <a:pt x="260" y="74"/>
                    <a:pt x="260" y="45"/>
                  </a:cubicBezTo>
                  <a:cubicBezTo>
                    <a:pt x="260" y="23"/>
                    <a:pt x="238" y="23"/>
                    <a:pt x="238"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 name="Google Shape;107;p2"/>
          <p:cNvSpPr/>
          <p:nvPr/>
        </p:nvSpPr>
        <p:spPr>
          <a:xfrm>
            <a:off x="7774984" y="3919755"/>
            <a:ext cx="34746" cy="189042"/>
          </a:xfrm>
          <a:custGeom>
            <a:avLst/>
            <a:gdLst/>
            <a:ahLst/>
            <a:cxnLst/>
            <a:rect l="l" t="t" r="r" b="b"/>
            <a:pathLst>
              <a:path w="329" h="1790" extrusionOk="0">
                <a:moveTo>
                  <a:pt x="164" y="1"/>
                </a:moveTo>
                <a:cubicBezTo>
                  <a:pt x="68" y="1"/>
                  <a:pt x="1" y="74"/>
                  <a:pt x="1" y="165"/>
                </a:cubicBezTo>
                <a:lnTo>
                  <a:pt x="1" y="1626"/>
                </a:lnTo>
                <a:cubicBezTo>
                  <a:pt x="1" y="1716"/>
                  <a:pt x="68" y="1789"/>
                  <a:pt x="164" y="1789"/>
                </a:cubicBezTo>
                <a:cubicBezTo>
                  <a:pt x="260" y="1789"/>
                  <a:pt x="328" y="1716"/>
                  <a:pt x="328" y="1626"/>
                </a:cubicBezTo>
                <a:lnTo>
                  <a:pt x="328" y="165"/>
                </a:lnTo>
                <a:cubicBezTo>
                  <a:pt x="328" y="74"/>
                  <a:pt x="260" y="1"/>
                  <a:pt x="1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7698100" y="3996639"/>
            <a:ext cx="188408" cy="35274"/>
          </a:xfrm>
          <a:custGeom>
            <a:avLst/>
            <a:gdLst/>
            <a:ahLst/>
            <a:cxnLst/>
            <a:rect l="l" t="t" r="r" b="b"/>
            <a:pathLst>
              <a:path w="1784" h="334" extrusionOk="0">
                <a:moveTo>
                  <a:pt x="165" y="1"/>
                </a:moveTo>
                <a:cubicBezTo>
                  <a:pt x="69" y="1"/>
                  <a:pt x="1" y="74"/>
                  <a:pt x="1" y="170"/>
                </a:cubicBezTo>
                <a:cubicBezTo>
                  <a:pt x="1" y="260"/>
                  <a:pt x="69" y="334"/>
                  <a:pt x="165" y="334"/>
                </a:cubicBezTo>
                <a:lnTo>
                  <a:pt x="1620" y="334"/>
                </a:lnTo>
                <a:cubicBezTo>
                  <a:pt x="1716" y="334"/>
                  <a:pt x="1784" y="260"/>
                  <a:pt x="1784" y="170"/>
                </a:cubicBezTo>
                <a:cubicBezTo>
                  <a:pt x="1784" y="74"/>
                  <a:pt x="1716" y="1"/>
                  <a:pt x="1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7253588" y="4205007"/>
            <a:ext cx="399945" cy="152290"/>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6913418" y="4006777"/>
            <a:ext cx="340275" cy="27067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6687518" y="4045748"/>
            <a:ext cx="516750" cy="745923"/>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7074895" y="4282631"/>
            <a:ext cx="595957" cy="61370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6990302" y="4240387"/>
            <a:ext cx="318309" cy="589304"/>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7062328" y="4334485"/>
            <a:ext cx="171722" cy="412513"/>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6791861" y="4466181"/>
            <a:ext cx="211009" cy="166336"/>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6784045" y="4458155"/>
            <a:ext cx="223576" cy="183128"/>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 name="Google Shape;117;p2"/>
          <p:cNvGrpSpPr/>
          <p:nvPr/>
        </p:nvGrpSpPr>
        <p:grpSpPr>
          <a:xfrm>
            <a:off x="677467" y="4636922"/>
            <a:ext cx="2596844" cy="419589"/>
            <a:chOff x="-5105696" y="-41403"/>
            <a:chExt cx="2596844" cy="419589"/>
          </a:xfrm>
        </p:grpSpPr>
        <p:sp>
          <p:nvSpPr>
            <p:cNvPr id="118" name="Google Shape;118;p2"/>
            <p:cNvSpPr/>
            <p:nvPr/>
          </p:nvSpPr>
          <p:spPr>
            <a:xfrm>
              <a:off x="-4328723" y="-38974"/>
              <a:ext cx="35274" cy="188936"/>
            </a:xfrm>
            <a:custGeom>
              <a:avLst/>
              <a:gdLst/>
              <a:ahLst/>
              <a:cxnLst/>
              <a:rect l="l" t="t" r="r" b="b"/>
              <a:pathLst>
                <a:path w="334" h="1789" extrusionOk="0">
                  <a:moveTo>
                    <a:pt x="164" y="0"/>
                  </a:moveTo>
                  <a:cubicBezTo>
                    <a:pt x="74" y="0"/>
                    <a:pt x="1" y="73"/>
                    <a:pt x="1" y="164"/>
                  </a:cubicBezTo>
                  <a:lnTo>
                    <a:pt x="1" y="1625"/>
                  </a:lnTo>
                  <a:cubicBezTo>
                    <a:pt x="1" y="1715"/>
                    <a:pt x="74" y="1789"/>
                    <a:pt x="164" y="1789"/>
                  </a:cubicBezTo>
                  <a:cubicBezTo>
                    <a:pt x="238" y="1789"/>
                    <a:pt x="334" y="1715"/>
                    <a:pt x="334" y="1625"/>
                  </a:cubicBezTo>
                  <a:lnTo>
                    <a:pt x="334" y="164"/>
                  </a:lnTo>
                  <a:cubicBezTo>
                    <a:pt x="334" y="73"/>
                    <a:pt x="238" y="0"/>
                    <a:pt x="1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4405607" y="37804"/>
              <a:ext cx="189042" cy="35274"/>
            </a:xfrm>
            <a:custGeom>
              <a:avLst/>
              <a:gdLst/>
              <a:ahLst/>
              <a:cxnLst/>
              <a:rect l="l" t="t" r="r" b="b"/>
              <a:pathLst>
                <a:path w="1790" h="334" extrusionOk="0">
                  <a:moveTo>
                    <a:pt x="142" y="1"/>
                  </a:moveTo>
                  <a:cubicBezTo>
                    <a:pt x="74" y="1"/>
                    <a:pt x="1" y="74"/>
                    <a:pt x="1" y="164"/>
                  </a:cubicBezTo>
                  <a:cubicBezTo>
                    <a:pt x="1" y="260"/>
                    <a:pt x="74" y="334"/>
                    <a:pt x="142" y="334"/>
                  </a:cubicBezTo>
                  <a:lnTo>
                    <a:pt x="1626" y="334"/>
                  </a:lnTo>
                  <a:cubicBezTo>
                    <a:pt x="1716" y="334"/>
                    <a:pt x="1790" y="260"/>
                    <a:pt x="1790" y="164"/>
                  </a:cubicBezTo>
                  <a:cubicBezTo>
                    <a:pt x="1790" y="74"/>
                    <a:pt x="1716" y="1"/>
                    <a:pt x="162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3715551" y="-41403"/>
              <a:ext cx="47736" cy="49531"/>
            </a:xfrm>
            <a:custGeom>
              <a:avLst/>
              <a:gdLst/>
              <a:ahLst/>
              <a:cxnLst/>
              <a:rect l="l" t="t" r="r" b="b"/>
              <a:pathLst>
                <a:path w="452" h="469" extrusionOk="0">
                  <a:moveTo>
                    <a:pt x="238" y="0"/>
                  </a:moveTo>
                  <a:cubicBezTo>
                    <a:pt x="96" y="0"/>
                    <a:pt x="1" y="119"/>
                    <a:pt x="1" y="237"/>
                  </a:cubicBezTo>
                  <a:cubicBezTo>
                    <a:pt x="1" y="350"/>
                    <a:pt x="96" y="469"/>
                    <a:pt x="238" y="469"/>
                  </a:cubicBezTo>
                  <a:cubicBezTo>
                    <a:pt x="356" y="469"/>
                    <a:pt x="452" y="350"/>
                    <a:pt x="452" y="237"/>
                  </a:cubicBezTo>
                  <a:cubicBezTo>
                    <a:pt x="452" y="119"/>
                    <a:pt x="356" y="0"/>
                    <a:pt x="2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4567085" y="328654"/>
              <a:ext cx="50165" cy="49531"/>
            </a:xfrm>
            <a:custGeom>
              <a:avLst/>
              <a:gdLst/>
              <a:ahLst/>
              <a:cxnLst/>
              <a:rect l="l" t="t" r="r" b="b"/>
              <a:pathLst>
                <a:path w="475" h="469" extrusionOk="0">
                  <a:moveTo>
                    <a:pt x="238" y="0"/>
                  </a:moveTo>
                  <a:cubicBezTo>
                    <a:pt x="119" y="0"/>
                    <a:pt x="1" y="119"/>
                    <a:pt x="1" y="231"/>
                  </a:cubicBezTo>
                  <a:cubicBezTo>
                    <a:pt x="1" y="350"/>
                    <a:pt x="119" y="468"/>
                    <a:pt x="238" y="468"/>
                  </a:cubicBezTo>
                  <a:cubicBezTo>
                    <a:pt x="356" y="468"/>
                    <a:pt x="475" y="350"/>
                    <a:pt x="475" y="231"/>
                  </a:cubicBezTo>
                  <a:cubicBezTo>
                    <a:pt x="475" y="119"/>
                    <a:pt x="356" y="0"/>
                    <a:pt x="23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2558382" y="8022"/>
              <a:ext cx="49531" cy="47208"/>
            </a:xfrm>
            <a:custGeom>
              <a:avLst/>
              <a:gdLst/>
              <a:ahLst/>
              <a:cxnLst/>
              <a:rect l="l" t="t" r="r" b="b"/>
              <a:pathLst>
                <a:path w="469" h="447" extrusionOk="0">
                  <a:moveTo>
                    <a:pt x="237" y="1"/>
                  </a:moveTo>
                  <a:cubicBezTo>
                    <a:pt x="119" y="1"/>
                    <a:pt x="1" y="97"/>
                    <a:pt x="1" y="215"/>
                  </a:cubicBezTo>
                  <a:cubicBezTo>
                    <a:pt x="1" y="356"/>
                    <a:pt x="119" y="446"/>
                    <a:pt x="237" y="446"/>
                  </a:cubicBezTo>
                  <a:cubicBezTo>
                    <a:pt x="356" y="446"/>
                    <a:pt x="469" y="356"/>
                    <a:pt x="469" y="215"/>
                  </a:cubicBezTo>
                  <a:cubicBezTo>
                    <a:pt x="469" y="97"/>
                    <a:pt x="356" y="1"/>
                    <a:pt x="2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5105696" y="8022"/>
              <a:ext cx="47208" cy="47208"/>
            </a:xfrm>
            <a:custGeom>
              <a:avLst/>
              <a:gdLst/>
              <a:ahLst/>
              <a:cxnLst/>
              <a:rect l="l" t="t" r="r" b="b"/>
              <a:pathLst>
                <a:path w="447" h="447" extrusionOk="0">
                  <a:moveTo>
                    <a:pt x="237" y="1"/>
                  </a:moveTo>
                  <a:cubicBezTo>
                    <a:pt x="96" y="1"/>
                    <a:pt x="1" y="97"/>
                    <a:pt x="1" y="215"/>
                  </a:cubicBezTo>
                  <a:cubicBezTo>
                    <a:pt x="1" y="356"/>
                    <a:pt x="96" y="446"/>
                    <a:pt x="237" y="446"/>
                  </a:cubicBezTo>
                  <a:cubicBezTo>
                    <a:pt x="356" y="446"/>
                    <a:pt x="446" y="356"/>
                    <a:pt x="446" y="215"/>
                  </a:cubicBezTo>
                  <a:cubicBezTo>
                    <a:pt x="446" y="97"/>
                    <a:pt x="356" y="1"/>
                    <a:pt x="2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 name="Google Shape;124;p2"/>
          <p:cNvSpPr/>
          <p:nvPr/>
        </p:nvSpPr>
        <p:spPr>
          <a:xfrm>
            <a:off x="307942" y="3328800"/>
            <a:ext cx="34640" cy="191365"/>
          </a:xfrm>
          <a:custGeom>
            <a:avLst/>
            <a:gdLst/>
            <a:ahLst/>
            <a:cxnLst/>
            <a:rect l="l" t="t" r="r" b="b"/>
            <a:pathLst>
              <a:path w="328" h="1812" extrusionOk="0">
                <a:moveTo>
                  <a:pt x="164" y="0"/>
                </a:moveTo>
                <a:cubicBezTo>
                  <a:pt x="68" y="0"/>
                  <a:pt x="0" y="68"/>
                  <a:pt x="0" y="164"/>
                </a:cubicBezTo>
                <a:lnTo>
                  <a:pt x="0" y="1642"/>
                </a:lnTo>
                <a:cubicBezTo>
                  <a:pt x="0" y="1715"/>
                  <a:pt x="68" y="1811"/>
                  <a:pt x="164" y="1811"/>
                </a:cubicBezTo>
                <a:cubicBezTo>
                  <a:pt x="237" y="1811"/>
                  <a:pt x="328" y="1715"/>
                  <a:pt x="328" y="1642"/>
                </a:cubicBezTo>
                <a:lnTo>
                  <a:pt x="328" y="164"/>
                </a:lnTo>
                <a:cubicBezTo>
                  <a:pt x="328" y="68"/>
                  <a:pt x="237" y="0"/>
                  <a:pt x="1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231058" y="3408008"/>
            <a:ext cx="188408" cy="32317"/>
          </a:xfrm>
          <a:custGeom>
            <a:avLst/>
            <a:gdLst/>
            <a:ahLst/>
            <a:cxnLst/>
            <a:rect l="l" t="t" r="r" b="b"/>
            <a:pathLst>
              <a:path w="1784" h="306" extrusionOk="0">
                <a:moveTo>
                  <a:pt x="142" y="0"/>
                </a:moveTo>
                <a:cubicBezTo>
                  <a:pt x="68" y="0"/>
                  <a:pt x="1" y="74"/>
                  <a:pt x="1" y="141"/>
                </a:cubicBezTo>
                <a:cubicBezTo>
                  <a:pt x="1" y="237"/>
                  <a:pt x="68" y="305"/>
                  <a:pt x="142" y="305"/>
                </a:cubicBezTo>
                <a:lnTo>
                  <a:pt x="1620" y="305"/>
                </a:lnTo>
                <a:cubicBezTo>
                  <a:pt x="1716" y="305"/>
                  <a:pt x="1784" y="237"/>
                  <a:pt x="1784" y="141"/>
                </a:cubicBezTo>
                <a:cubicBezTo>
                  <a:pt x="1784" y="74"/>
                  <a:pt x="1716" y="0"/>
                  <a:pt x="162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 name="Google Shape;126;p2"/>
          <p:cNvGrpSpPr/>
          <p:nvPr/>
        </p:nvGrpSpPr>
        <p:grpSpPr>
          <a:xfrm>
            <a:off x="493632" y="1501379"/>
            <a:ext cx="797355" cy="740432"/>
            <a:chOff x="493632" y="1501379"/>
            <a:chExt cx="797355" cy="740432"/>
          </a:xfrm>
        </p:grpSpPr>
        <p:sp>
          <p:nvSpPr>
            <p:cNvPr id="127" name="Google Shape;127;p2"/>
            <p:cNvSpPr/>
            <p:nvPr/>
          </p:nvSpPr>
          <p:spPr>
            <a:xfrm>
              <a:off x="818911" y="1501379"/>
              <a:ext cx="251035" cy="233081"/>
            </a:xfrm>
            <a:custGeom>
              <a:avLst/>
              <a:gdLst/>
              <a:ahLst/>
              <a:cxnLst/>
              <a:rect l="l" t="t" r="r" b="b"/>
              <a:pathLst>
                <a:path w="2377" h="2207" extrusionOk="0">
                  <a:moveTo>
                    <a:pt x="1344" y="0"/>
                  </a:moveTo>
                  <a:cubicBezTo>
                    <a:pt x="23" y="751"/>
                    <a:pt x="1" y="2206"/>
                    <a:pt x="1" y="2206"/>
                  </a:cubicBezTo>
                  <a:lnTo>
                    <a:pt x="2376" y="282"/>
                  </a:lnTo>
                  <a:lnTo>
                    <a:pt x="2376" y="254"/>
                  </a:lnTo>
                  <a:cubicBezTo>
                    <a:pt x="2277" y="167"/>
                    <a:pt x="2150" y="120"/>
                    <a:pt x="2021" y="120"/>
                  </a:cubicBezTo>
                  <a:cubicBezTo>
                    <a:pt x="1908" y="120"/>
                    <a:pt x="1793" y="155"/>
                    <a:pt x="1693" y="232"/>
                  </a:cubicBezTo>
                  <a:lnTo>
                    <a:pt x="1598" y="113"/>
                  </a:lnTo>
                  <a:lnTo>
                    <a:pt x="1457" y="209"/>
                  </a:lnTo>
                  <a:lnTo>
                    <a:pt x="134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506094" y="1695068"/>
              <a:ext cx="312922" cy="136448"/>
            </a:xfrm>
            <a:custGeom>
              <a:avLst/>
              <a:gdLst/>
              <a:ahLst/>
              <a:cxnLst/>
              <a:rect l="l" t="t" r="r" b="b"/>
              <a:pathLst>
                <a:path w="2963" h="1292" extrusionOk="0">
                  <a:moveTo>
                    <a:pt x="1556" y="0"/>
                  </a:moveTo>
                  <a:cubicBezTo>
                    <a:pt x="1200" y="0"/>
                    <a:pt x="804" y="73"/>
                    <a:pt x="401" y="282"/>
                  </a:cubicBezTo>
                  <a:lnTo>
                    <a:pt x="497" y="491"/>
                  </a:lnTo>
                  <a:lnTo>
                    <a:pt x="328" y="564"/>
                  </a:lnTo>
                  <a:lnTo>
                    <a:pt x="401" y="705"/>
                  </a:lnTo>
                  <a:lnTo>
                    <a:pt x="379" y="705"/>
                  </a:lnTo>
                  <a:cubicBezTo>
                    <a:pt x="142" y="795"/>
                    <a:pt x="1" y="1032"/>
                    <a:pt x="46" y="1292"/>
                  </a:cubicBezTo>
                  <a:lnTo>
                    <a:pt x="2963" y="372"/>
                  </a:lnTo>
                  <a:cubicBezTo>
                    <a:pt x="2963" y="372"/>
                    <a:pt x="2363" y="0"/>
                    <a:pt x="15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493632" y="1746817"/>
              <a:ext cx="508935" cy="494994"/>
            </a:xfrm>
            <a:custGeom>
              <a:avLst/>
              <a:gdLst/>
              <a:ahLst/>
              <a:cxnLst/>
              <a:rect l="l" t="t" r="r" b="b"/>
              <a:pathLst>
                <a:path w="4819" h="4687" extrusionOk="0">
                  <a:moveTo>
                    <a:pt x="2635" y="1"/>
                  </a:moveTo>
                  <a:lnTo>
                    <a:pt x="141" y="802"/>
                  </a:lnTo>
                  <a:cubicBezTo>
                    <a:pt x="51" y="847"/>
                    <a:pt x="0" y="966"/>
                    <a:pt x="51" y="1061"/>
                  </a:cubicBezTo>
                  <a:lnTo>
                    <a:pt x="2139" y="4588"/>
                  </a:lnTo>
                  <a:cubicBezTo>
                    <a:pt x="2177" y="4657"/>
                    <a:pt x="2239" y="4686"/>
                    <a:pt x="2309" y="4686"/>
                  </a:cubicBezTo>
                  <a:cubicBezTo>
                    <a:pt x="2331" y="4686"/>
                    <a:pt x="2353" y="4683"/>
                    <a:pt x="2376" y="4678"/>
                  </a:cubicBezTo>
                  <a:lnTo>
                    <a:pt x="4819" y="3905"/>
                  </a:lnTo>
                  <a:lnTo>
                    <a:pt x="2635" y="1"/>
                  </a:ln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851122" y="1524085"/>
              <a:ext cx="439866" cy="597647"/>
            </a:xfrm>
            <a:custGeom>
              <a:avLst/>
              <a:gdLst/>
              <a:ahLst/>
              <a:cxnLst/>
              <a:rect l="l" t="t" r="r" b="b"/>
              <a:pathLst>
                <a:path w="4165" h="5659" extrusionOk="0">
                  <a:moveTo>
                    <a:pt x="2170" y="0"/>
                  </a:moveTo>
                  <a:cubicBezTo>
                    <a:pt x="2140" y="0"/>
                    <a:pt x="2111" y="13"/>
                    <a:pt x="2094" y="39"/>
                  </a:cubicBezTo>
                  <a:lnTo>
                    <a:pt x="1" y="1687"/>
                  </a:lnTo>
                  <a:lnTo>
                    <a:pt x="2071" y="5659"/>
                  </a:lnTo>
                  <a:lnTo>
                    <a:pt x="4068" y="4039"/>
                  </a:lnTo>
                  <a:cubicBezTo>
                    <a:pt x="4142" y="3989"/>
                    <a:pt x="4164" y="3898"/>
                    <a:pt x="4114" y="3802"/>
                  </a:cubicBezTo>
                  <a:lnTo>
                    <a:pt x="2280" y="90"/>
                  </a:lnTo>
                  <a:cubicBezTo>
                    <a:pt x="2266" y="31"/>
                    <a:pt x="2217" y="0"/>
                    <a:pt x="2170"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771915" y="1702144"/>
              <a:ext cx="298031" cy="457503"/>
            </a:xfrm>
            <a:custGeom>
              <a:avLst/>
              <a:gdLst/>
              <a:ahLst/>
              <a:cxnLst/>
              <a:rect l="l" t="t" r="r" b="b"/>
              <a:pathLst>
                <a:path w="2822" h="4332" extrusionOk="0">
                  <a:moveTo>
                    <a:pt x="751" y="1"/>
                  </a:moveTo>
                  <a:cubicBezTo>
                    <a:pt x="564" y="238"/>
                    <a:pt x="282" y="379"/>
                    <a:pt x="0" y="424"/>
                  </a:cubicBezTo>
                  <a:lnTo>
                    <a:pt x="2184" y="4328"/>
                  </a:lnTo>
                  <a:cubicBezTo>
                    <a:pt x="2184" y="4328"/>
                    <a:pt x="2208" y="4332"/>
                    <a:pt x="2249" y="4332"/>
                  </a:cubicBezTo>
                  <a:cubicBezTo>
                    <a:pt x="2377" y="4332"/>
                    <a:pt x="2659" y="4293"/>
                    <a:pt x="2821" y="3973"/>
                  </a:cubicBezTo>
                  <a:lnTo>
                    <a:pt x="751" y="1"/>
                  </a:ln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843941" y="1799833"/>
              <a:ext cx="168765" cy="289688"/>
            </a:xfrm>
            <a:custGeom>
              <a:avLst/>
              <a:gdLst/>
              <a:ahLst/>
              <a:cxnLst/>
              <a:rect l="l" t="t" r="r" b="b"/>
              <a:pathLst>
                <a:path w="1598" h="2743" extrusionOk="0">
                  <a:moveTo>
                    <a:pt x="81" y="1"/>
                  </a:moveTo>
                  <a:cubicBezTo>
                    <a:pt x="69" y="1"/>
                    <a:pt x="57" y="7"/>
                    <a:pt x="46" y="18"/>
                  </a:cubicBezTo>
                  <a:cubicBezTo>
                    <a:pt x="23" y="18"/>
                    <a:pt x="1" y="63"/>
                    <a:pt x="23" y="86"/>
                  </a:cubicBezTo>
                  <a:lnTo>
                    <a:pt x="1479" y="2720"/>
                  </a:lnTo>
                  <a:cubicBezTo>
                    <a:pt x="1502" y="2743"/>
                    <a:pt x="1530" y="2743"/>
                    <a:pt x="1530" y="2743"/>
                  </a:cubicBezTo>
                  <a:lnTo>
                    <a:pt x="1575" y="2743"/>
                  </a:lnTo>
                  <a:cubicBezTo>
                    <a:pt x="1598" y="2720"/>
                    <a:pt x="1598" y="2698"/>
                    <a:pt x="1575" y="2675"/>
                  </a:cubicBezTo>
                  <a:lnTo>
                    <a:pt x="119" y="18"/>
                  </a:lnTo>
                  <a:cubicBezTo>
                    <a:pt x="105" y="7"/>
                    <a:pt x="92" y="1"/>
                    <a:pt x="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930963" y="1640151"/>
              <a:ext cx="190837" cy="166336"/>
            </a:xfrm>
            <a:custGeom>
              <a:avLst/>
              <a:gdLst/>
              <a:ahLst/>
              <a:cxnLst/>
              <a:rect l="l" t="t" r="r" b="b"/>
              <a:pathLst>
                <a:path w="1807" h="1575" extrusionOk="0">
                  <a:moveTo>
                    <a:pt x="1383" y="1"/>
                  </a:moveTo>
                  <a:lnTo>
                    <a:pt x="1" y="915"/>
                  </a:lnTo>
                  <a:lnTo>
                    <a:pt x="424" y="1575"/>
                  </a:lnTo>
                  <a:lnTo>
                    <a:pt x="1806" y="661"/>
                  </a:lnTo>
                  <a:lnTo>
                    <a:pt x="13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923888" y="1638250"/>
              <a:ext cx="205623" cy="170666"/>
            </a:xfrm>
            <a:custGeom>
              <a:avLst/>
              <a:gdLst/>
              <a:ahLst/>
              <a:cxnLst/>
              <a:rect l="l" t="t" r="r" b="b"/>
              <a:pathLst>
                <a:path w="1947" h="1616" extrusionOk="0">
                  <a:moveTo>
                    <a:pt x="1382" y="115"/>
                  </a:moveTo>
                  <a:cubicBezTo>
                    <a:pt x="1450" y="137"/>
                    <a:pt x="1760" y="560"/>
                    <a:pt x="1760" y="628"/>
                  </a:cubicBezTo>
                  <a:cubicBezTo>
                    <a:pt x="1760" y="865"/>
                    <a:pt x="959" y="1192"/>
                    <a:pt x="773" y="1311"/>
                  </a:cubicBezTo>
                  <a:cubicBezTo>
                    <a:pt x="667" y="1376"/>
                    <a:pt x="605" y="1426"/>
                    <a:pt x="544" y="1426"/>
                  </a:cubicBezTo>
                  <a:cubicBezTo>
                    <a:pt x="495" y="1426"/>
                    <a:pt x="445" y="1394"/>
                    <a:pt x="372" y="1311"/>
                  </a:cubicBezTo>
                  <a:cubicBezTo>
                    <a:pt x="287" y="1186"/>
                    <a:pt x="202" y="1061"/>
                    <a:pt x="121" y="936"/>
                  </a:cubicBezTo>
                  <a:lnTo>
                    <a:pt x="121" y="936"/>
                  </a:lnTo>
                  <a:cubicBezTo>
                    <a:pt x="375" y="735"/>
                    <a:pt x="687" y="597"/>
                    <a:pt x="936" y="397"/>
                  </a:cubicBezTo>
                  <a:cubicBezTo>
                    <a:pt x="1004" y="346"/>
                    <a:pt x="1264" y="115"/>
                    <a:pt x="1382" y="115"/>
                  </a:cubicBezTo>
                  <a:close/>
                  <a:moveTo>
                    <a:pt x="1419" y="0"/>
                  </a:moveTo>
                  <a:cubicBezTo>
                    <a:pt x="1376" y="0"/>
                    <a:pt x="1338" y="32"/>
                    <a:pt x="1286" y="64"/>
                  </a:cubicBezTo>
                  <a:cubicBezTo>
                    <a:pt x="1077" y="160"/>
                    <a:pt x="886" y="301"/>
                    <a:pt x="699" y="442"/>
                  </a:cubicBezTo>
                  <a:cubicBezTo>
                    <a:pt x="491" y="606"/>
                    <a:pt x="231" y="702"/>
                    <a:pt x="17" y="888"/>
                  </a:cubicBezTo>
                  <a:cubicBezTo>
                    <a:pt x="5" y="900"/>
                    <a:pt x="1" y="914"/>
                    <a:pt x="2" y="928"/>
                  </a:cubicBezTo>
                  <a:lnTo>
                    <a:pt x="2" y="928"/>
                  </a:lnTo>
                  <a:cubicBezTo>
                    <a:pt x="1" y="944"/>
                    <a:pt x="5" y="964"/>
                    <a:pt x="17" y="984"/>
                  </a:cubicBezTo>
                  <a:cubicBezTo>
                    <a:pt x="158" y="1170"/>
                    <a:pt x="254" y="1429"/>
                    <a:pt x="417" y="1616"/>
                  </a:cubicBezTo>
                  <a:lnTo>
                    <a:pt x="491" y="1616"/>
                  </a:lnTo>
                  <a:cubicBezTo>
                    <a:pt x="982" y="1384"/>
                    <a:pt x="1450" y="1051"/>
                    <a:pt x="1901" y="747"/>
                  </a:cubicBezTo>
                  <a:cubicBezTo>
                    <a:pt x="1924" y="747"/>
                    <a:pt x="1946" y="702"/>
                    <a:pt x="1924" y="679"/>
                  </a:cubicBezTo>
                  <a:cubicBezTo>
                    <a:pt x="1828" y="560"/>
                    <a:pt x="1732" y="419"/>
                    <a:pt x="1664" y="278"/>
                  </a:cubicBezTo>
                  <a:cubicBezTo>
                    <a:pt x="1619" y="228"/>
                    <a:pt x="1568" y="41"/>
                    <a:pt x="1478" y="19"/>
                  </a:cubicBezTo>
                  <a:cubicBezTo>
                    <a:pt x="1457" y="6"/>
                    <a:pt x="1438" y="0"/>
                    <a:pt x="14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
          <p:cNvSpPr/>
          <p:nvPr/>
        </p:nvSpPr>
        <p:spPr>
          <a:xfrm>
            <a:off x="416748" y="1272522"/>
            <a:ext cx="47208" cy="47208"/>
          </a:xfrm>
          <a:custGeom>
            <a:avLst/>
            <a:gdLst/>
            <a:ahLst/>
            <a:cxnLst/>
            <a:rect l="l" t="t" r="r" b="b"/>
            <a:pathLst>
              <a:path w="447" h="447" extrusionOk="0">
                <a:moveTo>
                  <a:pt x="215" y="1"/>
                </a:moveTo>
                <a:cubicBezTo>
                  <a:pt x="96" y="1"/>
                  <a:pt x="0" y="97"/>
                  <a:pt x="0" y="215"/>
                </a:cubicBezTo>
                <a:cubicBezTo>
                  <a:pt x="0" y="356"/>
                  <a:pt x="96" y="446"/>
                  <a:pt x="215" y="446"/>
                </a:cubicBezTo>
                <a:cubicBezTo>
                  <a:pt x="328" y="446"/>
                  <a:pt x="446" y="356"/>
                  <a:pt x="446" y="215"/>
                </a:cubicBezTo>
                <a:cubicBezTo>
                  <a:pt x="446" y="97"/>
                  <a:pt x="328" y="1"/>
                  <a:pt x="2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 name="Google Shape;136;p2"/>
          <p:cNvGrpSpPr/>
          <p:nvPr/>
        </p:nvGrpSpPr>
        <p:grpSpPr>
          <a:xfrm>
            <a:off x="192897" y="3945468"/>
            <a:ext cx="812247" cy="1019348"/>
            <a:chOff x="192897" y="3945468"/>
            <a:chExt cx="812247" cy="1019348"/>
          </a:xfrm>
        </p:grpSpPr>
        <p:sp>
          <p:nvSpPr>
            <p:cNvPr id="137" name="Google Shape;137;p2"/>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6" name="Google Shape;166;p2"/>
          <p:cNvSpPr/>
          <p:nvPr/>
        </p:nvSpPr>
        <p:spPr>
          <a:xfrm>
            <a:off x="940088" y="3825600"/>
            <a:ext cx="47841" cy="49637"/>
          </a:xfrm>
          <a:custGeom>
            <a:avLst/>
            <a:gdLst/>
            <a:ahLst/>
            <a:cxnLst/>
            <a:rect l="l" t="t" r="r" b="b"/>
            <a:pathLst>
              <a:path w="453" h="470" extrusionOk="0">
                <a:moveTo>
                  <a:pt x="238" y="1"/>
                </a:moveTo>
                <a:cubicBezTo>
                  <a:pt x="97" y="1"/>
                  <a:pt x="1" y="119"/>
                  <a:pt x="1" y="238"/>
                </a:cubicBezTo>
                <a:cubicBezTo>
                  <a:pt x="1" y="351"/>
                  <a:pt x="97" y="469"/>
                  <a:pt x="238" y="469"/>
                </a:cubicBezTo>
                <a:cubicBezTo>
                  <a:pt x="356" y="469"/>
                  <a:pt x="452" y="351"/>
                  <a:pt x="452" y="238"/>
                </a:cubicBezTo>
                <a:cubicBezTo>
                  <a:pt x="452" y="119"/>
                  <a:pt x="356" y="1"/>
                  <a:pt x="2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766782" y="5270556"/>
            <a:ext cx="47102" cy="49637"/>
          </a:xfrm>
          <a:custGeom>
            <a:avLst/>
            <a:gdLst/>
            <a:ahLst/>
            <a:cxnLst/>
            <a:rect l="l" t="t" r="r" b="b"/>
            <a:pathLst>
              <a:path w="446" h="470" extrusionOk="0">
                <a:moveTo>
                  <a:pt x="209" y="1"/>
                </a:moveTo>
                <a:cubicBezTo>
                  <a:pt x="90" y="1"/>
                  <a:pt x="0" y="119"/>
                  <a:pt x="0" y="238"/>
                </a:cubicBezTo>
                <a:cubicBezTo>
                  <a:pt x="0" y="351"/>
                  <a:pt x="90" y="469"/>
                  <a:pt x="209" y="469"/>
                </a:cubicBezTo>
                <a:cubicBezTo>
                  <a:pt x="350" y="469"/>
                  <a:pt x="446" y="351"/>
                  <a:pt x="446" y="238"/>
                </a:cubicBezTo>
                <a:cubicBezTo>
                  <a:pt x="446" y="119"/>
                  <a:pt x="350" y="1"/>
                  <a:pt x="2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8007031" y="2129343"/>
            <a:ext cx="34746" cy="189042"/>
          </a:xfrm>
          <a:custGeom>
            <a:avLst/>
            <a:gdLst/>
            <a:ahLst/>
            <a:cxnLst/>
            <a:rect l="l" t="t" r="r" b="b"/>
            <a:pathLst>
              <a:path w="329" h="1790" extrusionOk="0">
                <a:moveTo>
                  <a:pt x="164" y="1"/>
                </a:moveTo>
                <a:cubicBezTo>
                  <a:pt x="69" y="1"/>
                  <a:pt x="1" y="68"/>
                  <a:pt x="1" y="164"/>
                </a:cubicBezTo>
                <a:lnTo>
                  <a:pt x="1" y="1620"/>
                </a:lnTo>
                <a:cubicBezTo>
                  <a:pt x="1" y="1716"/>
                  <a:pt x="69" y="1789"/>
                  <a:pt x="164" y="1789"/>
                </a:cubicBezTo>
                <a:cubicBezTo>
                  <a:pt x="232" y="1789"/>
                  <a:pt x="328" y="1716"/>
                  <a:pt x="328" y="1620"/>
                </a:cubicBezTo>
                <a:lnTo>
                  <a:pt x="328" y="164"/>
                </a:lnTo>
                <a:cubicBezTo>
                  <a:pt x="328" y="68"/>
                  <a:pt x="232" y="1"/>
                  <a:pt x="1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7929619" y="2206227"/>
            <a:ext cx="188936" cy="34640"/>
          </a:xfrm>
          <a:custGeom>
            <a:avLst/>
            <a:gdLst/>
            <a:ahLst/>
            <a:cxnLst/>
            <a:rect l="l" t="t" r="r" b="b"/>
            <a:pathLst>
              <a:path w="1789" h="328" extrusionOk="0">
                <a:moveTo>
                  <a:pt x="141" y="1"/>
                </a:moveTo>
                <a:cubicBezTo>
                  <a:pt x="74" y="1"/>
                  <a:pt x="0" y="74"/>
                  <a:pt x="0" y="164"/>
                </a:cubicBezTo>
                <a:cubicBezTo>
                  <a:pt x="0" y="260"/>
                  <a:pt x="74" y="328"/>
                  <a:pt x="141" y="328"/>
                </a:cubicBezTo>
                <a:lnTo>
                  <a:pt x="1625" y="328"/>
                </a:lnTo>
                <a:cubicBezTo>
                  <a:pt x="1721" y="328"/>
                  <a:pt x="1789" y="260"/>
                  <a:pt x="1789" y="164"/>
                </a:cubicBezTo>
                <a:cubicBezTo>
                  <a:pt x="1789" y="74"/>
                  <a:pt x="1721" y="1"/>
                  <a:pt x="16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8043995" y="3087542"/>
            <a:ext cx="831996" cy="1044905"/>
          </a:xfrm>
          <a:custGeom>
            <a:avLst/>
            <a:gdLst/>
            <a:ahLst/>
            <a:cxnLst/>
            <a:rect l="l" t="t" r="r" b="b"/>
            <a:pathLst>
              <a:path w="7878" h="9894" extrusionOk="0">
                <a:moveTo>
                  <a:pt x="3198" y="0"/>
                </a:moveTo>
                <a:cubicBezTo>
                  <a:pt x="3135" y="0"/>
                  <a:pt x="3074" y="30"/>
                  <a:pt x="3036" y="96"/>
                </a:cubicBezTo>
                <a:lnTo>
                  <a:pt x="610" y="3244"/>
                </a:lnTo>
                <a:cubicBezTo>
                  <a:pt x="587" y="3267"/>
                  <a:pt x="565" y="3295"/>
                  <a:pt x="565" y="3340"/>
                </a:cubicBezTo>
                <a:lnTo>
                  <a:pt x="1" y="6584"/>
                </a:lnTo>
                <a:cubicBezTo>
                  <a:pt x="1" y="6652"/>
                  <a:pt x="23" y="6748"/>
                  <a:pt x="97" y="6793"/>
                </a:cubicBezTo>
                <a:lnTo>
                  <a:pt x="4559" y="9851"/>
                </a:lnTo>
                <a:cubicBezTo>
                  <a:pt x="4603" y="9880"/>
                  <a:pt x="4650" y="9894"/>
                  <a:pt x="4697" y="9894"/>
                </a:cubicBezTo>
                <a:cubicBezTo>
                  <a:pt x="4802" y="9894"/>
                  <a:pt x="4899" y="9824"/>
                  <a:pt x="4915" y="9710"/>
                </a:cubicBezTo>
                <a:lnTo>
                  <a:pt x="5383" y="6770"/>
                </a:lnTo>
                <a:cubicBezTo>
                  <a:pt x="5383" y="6748"/>
                  <a:pt x="5406" y="6703"/>
                  <a:pt x="5434" y="6680"/>
                </a:cubicBezTo>
                <a:lnTo>
                  <a:pt x="7781" y="3622"/>
                </a:lnTo>
                <a:cubicBezTo>
                  <a:pt x="7877" y="3526"/>
                  <a:pt x="7854" y="3385"/>
                  <a:pt x="7759" y="3295"/>
                </a:cubicBezTo>
                <a:lnTo>
                  <a:pt x="3341" y="51"/>
                </a:lnTo>
                <a:cubicBezTo>
                  <a:pt x="3299" y="19"/>
                  <a:pt x="3248" y="0"/>
                  <a:pt x="3198"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8120879" y="3111727"/>
            <a:ext cx="732405" cy="686148"/>
          </a:xfrm>
          <a:custGeom>
            <a:avLst/>
            <a:gdLst/>
            <a:ahLst/>
            <a:cxnLst/>
            <a:rect l="l" t="t" r="r" b="b"/>
            <a:pathLst>
              <a:path w="6935" h="6497" extrusionOk="0">
                <a:moveTo>
                  <a:pt x="2388" y="1"/>
                </a:moveTo>
                <a:cubicBezTo>
                  <a:pt x="2334" y="1"/>
                  <a:pt x="2278" y="23"/>
                  <a:pt x="2235" y="76"/>
                </a:cubicBezTo>
                <a:lnTo>
                  <a:pt x="1" y="3038"/>
                </a:lnTo>
                <a:lnTo>
                  <a:pt x="4655" y="6496"/>
                </a:lnTo>
                <a:lnTo>
                  <a:pt x="6867" y="3438"/>
                </a:lnTo>
                <a:cubicBezTo>
                  <a:pt x="6935" y="3371"/>
                  <a:pt x="6912" y="3275"/>
                  <a:pt x="6844" y="3207"/>
                </a:cubicBezTo>
                <a:lnTo>
                  <a:pt x="2494" y="31"/>
                </a:lnTo>
                <a:cubicBezTo>
                  <a:pt x="2464" y="12"/>
                  <a:pt x="2427" y="1"/>
                  <a:pt x="2388" y="1"/>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8063638" y="3432464"/>
            <a:ext cx="584129" cy="682980"/>
          </a:xfrm>
          <a:custGeom>
            <a:avLst/>
            <a:gdLst/>
            <a:ahLst/>
            <a:cxnLst/>
            <a:rect l="l" t="t" r="r" b="b"/>
            <a:pathLst>
              <a:path w="5531" h="6467" extrusionOk="0">
                <a:moveTo>
                  <a:pt x="543" y="1"/>
                </a:moveTo>
                <a:lnTo>
                  <a:pt x="543" y="1"/>
                </a:lnTo>
                <a:cubicBezTo>
                  <a:pt x="543" y="1"/>
                  <a:pt x="825" y="1626"/>
                  <a:pt x="52" y="2940"/>
                </a:cubicBezTo>
                <a:cubicBezTo>
                  <a:pt x="1" y="3036"/>
                  <a:pt x="29" y="3132"/>
                  <a:pt x="97" y="3200"/>
                </a:cubicBezTo>
                <a:lnTo>
                  <a:pt x="4306" y="6467"/>
                </a:lnTo>
                <a:cubicBezTo>
                  <a:pt x="4306" y="6467"/>
                  <a:pt x="4774" y="5902"/>
                  <a:pt x="5530" y="5812"/>
                </a:cubicBezTo>
                <a:lnTo>
                  <a:pt x="5197" y="3459"/>
                </a:lnTo>
                <a:lnTo>
                  <a:pt x="543" y="1"/>
                </a:ln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8120879" y="3144677"/>
            <a:ext cx="715191" cy="653198"/>
          </a:xfrm>
          <a:custGeom>
            <a:avLst/>
            <a:gdLst/>
            <a:ahLst/>
            <a:cxnLst/>
            <a:rect l="l" t="t" r="r" b="b"/>
            <a:pathLst>
              <a:path w="6772" h="6185" extrusionOk="0">
                <a:moveTo>
                  <a:pt x="2292" y="0"/>
                </a:moveTo>
                <a:cubicBezTo>
                  <a:pt x="2234" y="0"/>
                  <a:pt x="2172" y="26"/>
                  <a:pt x="2139" y="74"/>
                </a:cubicBezTo>
                <a:lnTo>
                  <a:pt x="1" y="2726"/>
                </a:lnTo>
                <a:lnTo>
                  <a:pt x="4655" y="6184"/>
                </a:lnTo>
                <a:cubicBezTo>
                  <a:pt x="6207" y="4937"/>
                  <a:pt x="6653" y="3787"/>
                  <a:pt x="6771" y="3431"/>
                </a:cubicBezTo>
                <a:cubicBezTo>
                  <a:pt x="6771" y="3363"/>
                  <a:pt x="6748" y="3267"/>
                  <a:pt x="6703" y="3245"/>
                </a:cubicBezTo>
                <a:lnTo>
                  <a:pt x="2376" y="23"/>
                </a:lnTo>
                <a:cubicBezTo>
                  <a:pt x="2352" y="8"/>
                  <a:pt x="2322" y="0"/>
                  <a:pt x="2292"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8120879" y="3432464"/>
            <a:ext cx="566175" cy="613911"/>
          </a:xfrm>
          <a:custGeom>
            <a:avLst/>
            <a:gdLst/>
            <a:ahLst/>
            <a:cxnLst/>
            <a:rect l="l" t="t" r="r" b="b"/>
            <a:pathLst>
              <a:path w="5361" h="5813" extrusionOk="0">
                <a:moveTo>
                  <a:pt x="1" y="1"/>
                </a:moveTo>
                <a:cubicBezTo>
                  <a:pt x="1" y="1"/>
                  <a:pt x="988" y="1062"/>
                  <a:pt x="565" y="2568"/>
                </a:cubicBezTo>
                <a:cubicBezTo>
                  <a:pt x="542" y="2658"/>
                  <a:pt x="565" y="2754"/>
                  <a:pt x="638" y="2799"/>
                </a:cubicBezTo>
                <a:lnTo>
                  <a:pt x="4988" y="5812"/>
                </a:lnTo>
                <a:cubicBezTo>
                  <a:pt x="4988" y="5812"/>
                  <a:pt x="5361" y="4938"/>
                  <a:pt x="4655" y="345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8193011" y="3229271"/>
            <a:ext cx="186613" cy="226005"/>
          </a:xfrm>
          <a:custGeom>
            <a:avLst/>
            <a:gdLst/>
            <a:ahLst/>
            <a:cxnLst/>
            <a:rect l="l" t="t" r="r" b="b"/>
            <a:pathLst>
              <a:path w="1767" h="2140" extrusionOk="0">
                <a:moveTo>
                  <a:pt x="1738" y="1"/>
                </a:moveTo>
                <a:cubicBezTo>
                  <a:pt x="1715" y="1"/>
                  <a:pt x="1693" y="23"/>
                  <a:pt x="1693" y="23"/>
                </a:cubicBezTo>
                <a:cubicBezTo>
                  <a:pt x="1270" y="1197"/>
                  <a:pt x="45" y="2043"/>
                  <a:pt x="23" y="2066"/>
                </a:cubicBezTo>
                <a:cubicBezTo>
                  <a:pt x="0" y="2066"/>
                  <a:pt x="0" y="2094"/>
                  <a:pt x="23" y="2117"/>
                </a:cubicBezTo>
                <a:cubicBezTo>
                  <a:pt x="23" y="2139"/>
                  <a:pt x="45" y="2139"/>
                  <a:pt x="45" y="2139"/>
                </a:cubicBezTo>
                <a:lnTo>
                  <a:pt x="74" y="2139"/>
                </a:lnTo>
                <a:cubicBezTo>
                  <a:pt x="96" y="2117"/>
                  <a:pt x="1343" y="1248"/>
                  <a:pt x="1766" y="69"/>
                </a:cubicBezTo>
                <a:cubicBezTo>
                  <a:pt x="1766" y="46"/>
                  <a:pt x="1766" y="23"/>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8232931" y="3251343"/>
            <a:ext cx="185979" cy="225900"/>
          </a:xfrm>
          <a:custGeom>
            <a:avLst/>
            <a:gdLst/>
            <a:ahLst/>
            <a:cxnLst/>
            <a:rect l="l" t="t" r="r" b="b"/>
            <a:pathLst>
              <a:path w="1761" h="2139" extrusionOk="0">
                <a:moveTo>
                  <a:pt x="1715" y="1"/>
                </a:moveTo>
                <a:cubicBezTo>
                  <a:pt x="1693" y="1"/>
                  <a:pt x="1693" y="23"/>
                  <a:pt x="1670" y="23"/>
                </a:cubicBezTo>
                <a:cubicBezTo>
                  <a:pt x="1247" y="1202"/>
                  <a:pt x="23" y="2049"/>
                  <a:pt x="23" y="2071"/>
                </a:cubicBezTo>
                <a:cubicBezTo>
                  <a:pt x="0" y="2071"/>
                  <a:pt x="0" y="2094"/>
                  <a:pt x="0" y="2116"/>
                </a:cubicBezTo>
                <a:cubicBezTo>
                  <a:pt x="0" y="2139"/>
                  <a:pt x="23" y="2139"/>
                  <a:pt x="45" y="2139"/>
                </a:cubicBezTo>
                <a:cubicBezTo>
                  <a:pt x="68" y="2116"/>
                  <a:pt x="1315" y="1248"/>
                  <a:pt x="1738" y="74"/>
                </a:cubicBezTo>
                <a:cubicBezTo>
                  <a:pt x="1761" y="51"/>
                  <a:pt x="1738" y="23"/>
                  <a:pt x="17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8269895" y="3283554"/>
            <a:ext cx="186613" cy="226533"/>
          </a:xfrm>
          <a:custGeom>
            <a:avLst/>
            <a:gdLst/>
            <a:ahLst/>
            <a:cxnLst/>
            <a:rect l="l" t="t" r="r" b="b"/>
            <a:pathLst>
              <a:path w="1767" h="2145" extrusionOk="0">
                <a:moveTo>
                  <a:pt x="1743" y="0"/>
                </a:moveTo>
                <a:cubicBezTo>
                  <a:pt x="1715" y="0"/>
                  <a:pt x="1693" y="0"/>
                  <a:pt x="1670" y="29"/>
                </a:cubicBezTo>
                <a:cubicBezTo>
                  <a:pt x="1247" y="1202"/>
                  <a:pt x="23" y="2048"/>
                  <a:pt x="23" y="2071"/>
                </a:cubicBezTo>
                <a:cubicBezTo>
                  <a:pt x="0" y="2071"/>
                  <a:pt x="0" y="2093"/>
                  <a:pt x="0" y="2116"/>
                </a:cubicBezTo>
                <a:cubicBezTo>
                  <a:pt x="23" y="2116"/>
                  <a:pt x="23" y="2144"/>
                  <a:pt x="51" y="2144"/>
                </a:cubicBezTo>
                <a:lnTo>
                  <a:pt x="73" y="2116"/>
                </a:lnTo>
                <a:cubicBezTo>
                  <a:pt x="73" y="2116"/>
                  <a:pt x="1320" y="1247"/>
                  <a:pt x="1766" y="51"/>
                </a:cubicBezTo>
                <a:cubicBezTo>
                  <a:pt x="1766" y="29"/>
                  <a:pt x="1743" y="29"/>
                  <a:pt x="1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8312139" y="3310907"/>
            <a:ext cx="186613" cy="223576"/>
          </a:xfrm>
          <a:custGeom>
            <a:avLst/>
            <a:gdLst/>
            <a:ahLst/>
            <a:cxnLst/>
            <a:rect l="l" t="t" r="r" b="b"/>
            <a:pathLst>
              <a:path w="1767" h="2117" extrusionOk="0">
                <a:moveTo>
                  <a:pt x="1738" y="1"/>
                </a:moveTo>
                <a:cubicBezTo>
                  <a:pt x="1716" y="1"/>
                  <a:pt x="1693" y="1"/>
                  <a:pt x="1693" y="23"/>
                </a:cubicBezTo>
                <a:cubicBezTo>
                  <a:pt x="1270" y="1180"/>
                  <a:pt x="23" y="2049"/>
                  <a:pt x="23" y="2049"/>
                </a:cubicBezTo>
                <a:cubicBezTo>
                  <a:pt x="1" y="2071"/>
                  <a:pt x="1" y="2094"/>
                  <a:pt x="1" y="2117"/>
                </a:cubicBezTo>
                <a:lnTo>
                  <a:pt x="74" y="2117"/>
                </a:lnTo>
                <a:cubicBezTo>
                  <a:pt x="74" y="2117"/>
                  <a:pt x="1315" y="1225"/>
                  <a:pt x="1767" y="52"/>
                </a:cubicBezTo>
                <a:cubicBezTo>
                  <a:pt x="1767" y="23"/>
                  <a:pt x="1767"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8359241" y="3340689"/>
            <a:ext cx="186613" cy="223576"/>
          </a:xfrm>
          <a:custGeom>
            <a:avLst/>
            <a:gdLst/>
            <a:ahLst/>
            <a:cxnLst/>
            <a:rect l="l" t="t" r="r" b="b"/>
            <a:pathLst>
              <a:path w="1767" h="2117" extrusionOk="0">
                <a:moveTo>
                  <a:pt x="1716" y="1"/>
                </a:moveTo>
                <a:cubicBezTo>
                  <a:pt x="1693" y="1"/>
                  <a:pt x="1670" y="1"/>
                  <a:pt x="1670" y="24"/>
                </a:cubicBezTo>
                <a:cubicBezTo>
                  <a:pt x="1247" y="1180"/>
                  <a:pt x="23" y="2049"/>
                  <a:pt x="23" y="2049"/>
                </a:cubicBezTo>
                <a:cubicBezTo>
                  <a:pt x="0" y="2072"/>
                  <a:pt x="0" y="2094"/>
                  <a:pt x="0" y="2117"/>
                </a:cubicBezTo>
                <a:lnTo>
                  <a:pt x="51" y="2117"/>
                </a:lnTo>
                <a:cubicBezTo>
                  <a:pt x="74" y="2117"/>
                  <a:pt x="1321" y="1225"/>
                  <a:pt x="1744" y="52"/>
                </a:cubicBezTo>
                <a:cubicBezTo>
                  <a:pt x="1766" y="24"/>
                  <a:pt x="1744" y="1"/>
                  <a:pt x="17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8394409" y="3374590"/>
            <a:ext cx="185979" cy="224844"/>
          </a:xfrm>
          <a:custGeom>
            <a:avLst/>
            <a:gdLst/>
            <a:ahLst/>
            <a:cxnLst/>
            <a:rect l="l" t="t" r="r" b="b"/>
            <a:pathLst>
              <a:path w="1761" h="2129" extrusionOk="0">
                <a:moveTo>
                  <a:pt x="1718" y="1"/>
                </a:moveTo>
                <a:cubicBezTo>
                  <a:pt x="1704" y="1"/>
                  <a:pt x="1693" y="20"/>
                  <a:pt x="1693" y="35"/>
                </a:cubicBezTo>
                <a:cubicBezTo>
                  <a:pt x="1270" y="1186"/>
                  <a:pt x="45" y="2055"/>
                  <a:pt x="23" y="2055"/>
                </a:cubicBezTo>
                <a:cubicBezTo>
                  <a:pt x="0" y="2078"/>
                  <a:pt x="0" y="2100"/>
                  <a:pt x="23" y="2100"/>
                </a:cubicBezTo>
                <a:cubicBezTo>
                  <a:pt x="23" y="2129"/>
                  <a:pt x="45" y="2129"/>
                  <a:pt x="45" y="2129"/>
                </a:cubicBezTo>
                <a:lnTo>
                  <a:pt x="68" y="2129"/>
                </a:lnTo>
                <a:cubicBezTo>
                  <a:pt x="91" y="2100"/>
                  <a:pt x="1337" y="1231"/>
                  <a:pt x="1761" y="58"/>
                </a:cubicBezTo>
                <a:cubicBezTo>
                  <a:pt x="1761" y="35"/>
                  <a:pt x="1761" y="13"/>
                  <a:pt x="1738" y="13"/>
                </a:cubicBezTo>
                <a:cubicBezTo>
                  <a:pt x="1731" y="4"/>
                  <a:pt x="1724" y="1"/>
                  <a:pt x="17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8436125" y="3400359"/>
            <a:ext cx="188936" cy="223471"/>
          </a:xfrm>
          <a:custGeom>
            <a:avLst/>
            <a:gdLst/>
            <a:ahLst/>
            <a:cxnLst/>
            <a:rect l="l" t="t" r="r" b="b"/>
            <a:pathLst>
              <a:path w="1789" h="2116" extrusionOk="0">
                <a:moveTo>
                  <a:pt x="1744" y="0"/>
                </a:moveTo>
                <a:cubicBezTo>
                  <a:pt x="1721" y="0"/>
                  <a:pt x="1693" y="0"/>
                  <a:pt x="1693" y="23"/>
                </a:cubicBezTo>
                <a:cubicBezTo>
                  <a:pt x="1270" y="1179"/>
                  <a:pt x="51" y="2048"/>
                  <a:pt x="28" y="2048"/>
                </a:cubicBezTo>
                <a:cubicBezTo>
                  <a:pt x="28" y="2071"/>
                  <a:pt x="0" y="2093"/>
                  <a:pt x="28" y="2116"/>
                </a:cubicBezTo>
                <a:lnTo>
                  <a:pt x="74" y="2116"/>
                </a:lnTo>
                <a:cubicBezTo>
                  <a:pt x="96" y="2116"/>
                  <a:pt x="1343" y="1224"/>
                  <a:pt x="1766" y="51"/>
                </a:cubicBezTo>
                <a:cubicBezTo>
                  <a:pt x="1789" y="23"/>
                  <a:pt x="1766" y="0"/>
                  <a:pt x="1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8476045" y="3427712"/>
            <a:ext cx="186613" cy="225900"/>
          </a:xfrm>
          <a:custGeom>
            <a:avLst/>
            <a:gdLst/>
            <a:ahLst/>
            <a:cxnLst/>
            <a:rect l="l" t="t" r="r" b="b"/>
            <a:pathLst>
              <a:path w="1767" h="2139" extrusionOk="0">
                <a:moveTo>
                  <a:pt x="1738" y="1"/>
                </a:moveTo>
                <a:cubicBezTo>
                  <a:pt x="1715" y="1"/>
                  <a:pt x="1693" y="1"/>
                  <a:pt x="1670" y="23"/>
                </a:cubicBezTo>
                <a:cubicBezTo>
                  <a:pt x="1247" y="1202"/>
                  <a:pt x="23" y="2049"/>
                  <a:pt x="23" y="2071"/>
                </a:cubicBezTo>
                <a:cubicBezTo>
                  <a:pt x="0" y="2071"/>
                  <a:pt x="0" y="2094"/>
                  <a:pt x="0" y="2116"/>
                </a:cubicBezTo>
                <a:cubicBezTo>
                  <a:pt x="23" y="2116"/>
                  <a:pt x="23" y="2139"/>
                  <a:pt x="45" y="2139"/>
                </a:cubicBezTo>
                <a:lnTo>
                  <a:pt x="74" y="2116"/>
                </a:lnTo>
                <a:cubicBezTo>
                  <a:pt x="74" y="2116"/>
                  <a:pt x="1315" y="1248"/>
                  <a:pt x="1766" y="46"/>
                </a:cubicBezTo>
                <a:cubicBezTo>
                  <a:pt x="1766" y="46"/>
                  <a:pt x="1738" y="23"/>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8513537" y="3457494"/>
            <a:ext cx="185979" cy="223576"/>
          </a:xfrm>
          <a:custGeom>
            <a:avLst/>
            <a:gdLst/>
            <a:ahLst/>
            <a:cxnLst/>
            <a:rect l="l" t="t" r="r" b="b"/>
            <a:pathLst>
              <a:path w="1761" h="2117" extrusionOk="0">
                <a:moveTo>
                  <a:pt x="1738" y="1"/>
                </a:moveTo>
                <a:cubicBezTo>
                  <a:pt x="1716" y="1"/>
                  <a:pt x="1693" y="1"/>
                  <a:pt x="1693" y="23"/>
                </a:cubicBezTo>
                <a:cubicBezTo>
                  <a:pt x="1270" y="1174"/>
                  <a:pt x="46" y="2049"/>
                  <a:pt x="23" y="2049"/>
                </a:cubicBezTo>
                <a:cubicBezTo>
                  <a:pt x="23" y="2071"/>
                  <a:pt x="1" y="2094"/>
                  <a:pt x="23" y="2117"/>
                </a:cubicBezTo>
                <a:lnTo>
                  <a:pt x="68" y="2117"/>
                </a:lnTo>
                <a:cubicBezTo>
                  <a:pt x="91" y="2117"/>
                  <a:pt x="1338" y="1225"/>
                  <a:pt x="1761" y="46"/>
                </a:cubicBezTo>
                <a:cubicBezTo>
                  <a:pt x="1761" y="23"/>
                  <a:pt x="1761"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8552930" y="3491078"/>
            <a:ext cx="186613" cy="224527"/>
          </a:xfrm>
          <a:custGeom>
            <a:avLst/>
            <a:gdLst/>
            <a:ahLst/>
            <a:cxnLst/>
            <a:rect l="l" t="t" r="r" b="b"/>
            <a:pathLst>
              <a:path w="1767" h="2126" extrusionOk="0">
                <a:moveTo>
                  <a:pt x="1696" y="1"/>
                </a:moveTo>
                <a:cubicBezTo>
                  <a:pt x="1682" y="1"/>
                  <a:pt x="1670" y="18"/>
                  <a:pt x="1670" y="38"/>
                </a:cubicBezTo>
                <a:cubicBezTo>
                  <a:pt x="1247" y="1189"/>
                  <a:pt x="23" y="2058"/>
                  <a:pt x="23" y="2058"/>
                </a:cubicBezTo>
                <a:cubicBezTo>
                  <a:pt x="0" y="2081"/>
                  <a:pt x="0" y="2103"/>
                  <a:pt x="0" y="2103"/>
                </a:cubicBezTo>
                <a:cubicBezTo>
                  <a:pt x="0" y="2126"/>
                  <a:pt x="23" y="2126"/>
                  <a:pt x="23" y="2126"/>
                </a:cubicBezTo>
                <a:lnTo>
                  <a:pt x="51" y="2126"/>
                </a:lnTo>
                <a:cubicBezTo>
                  <a:pt x="73" y="2126"/>
                  <a:pt x="1320" y="1234"/>
                  <a:pt x="1743" y="61"/>
                </a:cubicBezTo>
                <a:cubicBezTo>
                  <a:pt x="1766" y="38"/>
                  <a:pt x="1743" y="10"/>
                  <a:pt x="1715" y="10"/>
                </a:cubicBezTo>
                <a:cubicBezTo>
                  <a:pt x="1709" y="4"/>
                  <a:pt x="1702" y="1"/>
                  <a:pt x="16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8113698" y="3446405"/>
            <a:ext cx="64528" cy="266876"/>
          </a:xfrm>
          <a:custGeom>
            <a:avLst/>
            <a:gdLst/>
            <a:ahLst/>
            <a:cxnLst/>
            <a:rect l="l" t="t" r="r" b="b"/>
            <a:pathLst>
              <a:path w="611" h="2527" extrusionOk="0">
                <a:moveTo>
                  <a:pt x="147" y="1"/>
                </a:moveTo>
                <a:cubicBezTo>
                  <a:pt x="144" y="1"/>
                  <a:pt x="142" y="3"/>
                  <a:pt x="142" y="10"/>
                </a:cubicBezTo>
                <a:cubicBezTo>
                  <a:pt x="119" y="10"/>
                  <a:pt x="91" y="38"/>
                  <a:pt x="119" y="61"/>
                </a:cubicBezTo>
                <a:cubicBezTo>
                  <a:pt x="119" y="61"/>
                  <a:pt x="542" y="952"/>
                  <a:pt x="1" y="2481"/>
                </a:cubicBezTo>
                <a:cubicBezTo>
                  <a:pt x="1" y="2504"/>
                  <a:pt x="1" y="2504"/>
                  <a:pt x="23" y="2526"/>
                </a:cubicBezTo>
                <a:lnTo>
                  <a:pt x="46" y="2526"/>
                </a:lnTo>
                <a:lnTo>
                  <a:pt x="69" y="2504"/>
                </a:lnTo>
                <a:cubicBezTo>
                  <a:pt x="610" y="952"/>
                  <a:pt x="210" y="61"/>
                  <a:pt x="187" y="38"/>
                </a:cubicBezTo>
                <a:cubicBezTo>
                  <a:pt x="171" y="18"/>
                  <a:pt x="155" y="1"/>
                  <a:pt x="14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8126265" y="3440280"/>
            <a:ext cx="66851" cy="263391"/>
          </a:xfrm>
          <a:custGeom>
            <a:avLst/>
            <a:gdLst/>
            <a:ahLst/>
            <a:cxnLst/>
            <a:rect l="l" t="t" r="r" b="b"/>
            <a:pathLst>
              <a:path w="633" h="2494" extrusionOk="0">
                <a:moveTo>
                  <a:pt x="0" y="0"/>
                </a:moveTo>
                <a:lnTo>
                  <a:pt x="0" y="68"/>
                </a:lnTo>
                <a:cubicBezTo>
                  <a:pt x="0" y="68"/>
                  <a:pt x="536" y="824"/>
                  <a:pt x="282" y="2443"/>
                </a:cubicBezTo>
                <a:cubicBezTo>
                  <a:pt x="282" y="2466"/>
                  <a:pt x="305" y="2494"/>
                  <a:pt x="305" y="2494"/>
                </a:cubicBezTo>
                <a:lnTo>
                  <a:pt x="328" y="2494"/>
                </a:lnTo>
                <a:lnTo>
                  <a:pt x="350" y="2466"/>
                </a:lnTo>
                <a:cubicBezTo>
                  <a:pt x="632" y="801"/>
                  <a:pt x="91" y="45"/>
                  <a:pt x="68" y="23"/>
                </a:cubicBezTo>
                <a:cubicBezTo>
                  <a:pt x="45" y="0"/>
                  <a:pt x="23" y="0"/>
                  <a:pt x="0"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8190582" y="3766931"/>
            <a:ext cx="372486" cy="266876"/>
          </a:xfrm>
          <a:custGeom>
            <a:avLst/>
            <a:gdLst/>
            <a:ahLst/>
            <a:cxnLst/>
            <a:rect l="l" t="t" r="r" b="b"/>
            <a:pathLst>
              <a:path w="3527" h="2527" extrusionOk="0">
                <a:moveTo>
                  <a:pt x="47" y="0"/>
                </a:moveTo>
                <a:cubicBezTo>
                  <a:pt x="33" y="0"/>
                  <a:pt x="23" y="10"/>
                  <a:pt x="23" y="10"/>
                </a:cubicBezTo>
                <a:cubicBezTo>
                  <a:pt x="1" y="33"/>
                  <a:pt x="1" y="55"/>
                  <a:pt x="23" y="78"/>
                </a:cubicBezTo>
                <a:lnTo>
                  <a:pt x="3454" y="2527"/>
                </a:lnTo>
                <a:lnTo>
                  <a:pt x="3482" y="2527"/>
                </a:lnTo>
                <a:cubicBezTo>
                  <a:pt x="3504" y="2527"/>
                  <a:pt x="3504" y="2527"/>
                  <a:pt x="3527" y="2504"/>
                </a:cubicBezTo>
                <a:cubicBezTo>
                  <a:pt x="3527" y="2504"/>
                  <a:pt x="3527" y="2476"/>
                  <a:pt x="3504" y="2453"/>
                </a:cubicBezTo>
                <a:lnTo>
                  <a:pt x="68" y="10"/>
                </a:lnTo>
                <a:cubicBezTo>
                  <a:pt x="61" y="3"/>
                  <a:pt x="53" y="0"/>
                  <a:pt x="4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8120879" y="3760172"/>
            <a:ext cx="387377" cy="290956"/>
          </a:xfrm>
          <a:custGeom>
            <a:avLst/>
            <a:gdLst/>
            <a:ahLst/>
            <a:cxnLst/>
            <a:rect l="l" t="t" r="r" b="b"/>
            <a:pathLst>
              <a:path w="3668" h="2755" extrusionOk="0">
                <a:moveTo>
                  <a:pt x="51" y="1"/>
                </a:moveTo>
                <a:cubicBezTo>
                  <a:pt x="51" y="1"/>
                  <a:pt x="23" y="1"/>
                  <a:pt x="1" y="29"/>
                </a:cubicBezTo>
                <a:lnTo>
                  <a:pt x="1" y="74"/>
                </a:lnTo>
                <a:lnTo>
                  <a:pt x="3623" y="2732"/>
                </a:lnTo>
                <a:lnTo>
                  <a:pt x="3645" y="2754"/>
                </a:lnTo>
                <a:lnTo>
                  <a:pt x="3668" y="2732"/>
                </a:lnTo>
                <a:lnTo>
                  <a:pt x="3668" y="2681"/>
                </a:lnTo>
                <a:lnTo>
                  <a:pt x="51" y="1"/>
                </a:ln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8558210" y="3788898"/>
            <a:ext cx="47208" cy="179959"/>
          </a:xfrm>
          <a:custGeom>
            <a:avLst/>
            <a:gdLst/>
            <a:ahLst/>
            <a:cxnLst/>
            <a:rect l="l" t="t" r="r" b="b"/>
            <a:pathLst>
              <a:path w="447" h="1704" extrusionOk="0">
                <a:moveTo>
                  <a:pt x="46" y="1"/>
                </a:moveTo>
                <a:cubicBezTo>
                  <a:pt x="38" y="1"/>
                  <a:pt x="31" y="3"/>
                  <a:pt x="23" y="11"/>
                </a:cubicBezTo>
                <a:cubicBezTo>
                  <a:pt x="23" y="11"/>
                  <a:pt x="1" y="39"/>
                  <a:pt x="23" y="62"/>
                </a:cubicBezTo>
                <a:cubicBezTo>
                  <a:pt x="373" y="857"/>
                  <a:pt x="255" y="1658"/>
                  <a:pt x="255" y="1658"/>
                </a:cubicBezTo>
                <a:cubicBezTo>
                  <a:pt x="255" y="1681"/>
                  <a:pt x="283" y="1704"/>
                  <a:pt x="283" y="1704"/>
                </a:cubicBezTo>
                <a:lnTo>
                  <a:pt x="305" y="1704"/>
                </a:lnTo>
                <a:lnTo>
                  <a:pt x="328" y="1681"/>
                </a:lnTo>
                <a:cubicBezTo>
                  <a:pt x="328" y="1658"/>
                  <a:pt x="447" y="835"/>
                  <a:pt x="91" y="11"/>
                </a:cubicBezTo>
                <a:cubicBezTo>
                  <a:pt x="76" y="11"/>
                  <a:pt x="61" y="1"/>
                  <a:pt x="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8523042" y="3761968"/>
            <a:ext cx="47208" cy="180065"/>
          </a:xfrm>
          <a:custGeom>
            <a:avLst/>
            <a:gdLst/>
            <a:ahLst/>
            <a:cxnLst/>
            <a:rect l="l" t="t" r="r" b="b"/>
            <a:pathLst>
              <a:path w="447" h="1705" extrusionOk="0">
                <a:moveTo>
                  <a:pt x="47" y="0"/>
                </a:moveTo>
                <a:cubicBezTo>
                  <a:pt x="40" y="0"/>
                  <a:pt x="32" y="4"/>
                  <a:pt x="23" y="12"/>
                </a:cubicBezTo>
                <a:cubicBezTo>
                  <a:pt x="1" y="12"/>
                  <a:pt x="1" y="35"/>
                  <a:pt x="1" y="57"/>
                </a:cubicBezTo>
                <a:cubicBezTo>
                  <a:pt x="356" y="858"/>
                  <a:pt x="260" y="1654"/>
                  <a:pt x="260" y="1654"/>
                </a:cubicBezTo>
                <a:cubicBezTo>
                  <a:pt x="260" y="1677"/>
                  <a:pt x="260" y="1705"/>
                  <a:pt x="283" y="1705"/>
                </a:cubicBezTo>
                <a:cubicBezTo>
                  <a:pt x="306" y="1705"/>
                  <a:pt x="334" y="1705"/>
                  <a:pt x="334" y="1677"/>
                </a:cubicBezTo>
                <a:cubicBezTo>
                  <a:pt x="334" y="1654"/>
                  <a:pt x="447" y="830"/>
                  <a:pt x="74" y="35"/>
                </a:cubicBezTo>
                <a:cubicBezTo>
                  <a:pt x="74" y="19"/>
                  <a:pt x="63" y="0"/>
                  <a:pt x="4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8488507" y="3734826"/>
            <a:ext cx="44779" cy="179854"/>
          </a:xfrm>
          <a:custGeom>
            <a:avLst/>
            <a:gdLst/>
            <a:ahLst/>
            <a:cxnLst/>
            <a:rect l="l" t="t" r="r" b="b"/>
            <a:pathLst>
              <a:path w="424" h="1703" extrusionOk="0">
                <a:moveTo>
                  <a:pt x="43" y="0"/>
                </a:moveTo>
                <a:cubicBezTo>
                  <a:pt x="36" y="0"/>
                  <a:pt x="30" y="3"/>
                  <a:pt x="23" y="10"/>
                </a:cubicBezTo>
                <a:cubicBezTo>
                  <a:pt x="1" y="10"/>
                  <a:pt x="1" y="32"/>
                  <a:pt x="1" y="55"/>
                </a:cubicBezTo>
                <a:cubicBezTo>
                  <a:pt x="350" y="856"/>
                  <a:pt x="238" y="1651"/>
                  <a:pt x="238" y="1651"/>
                </a:cubicBezTo>
                <a:cubicBezTo>
                  <a:pt x="238" y="1680"/>
                  <a:pt x="260" y="1702"/>
                  <a:pt x="283" y="1702"/>
                </a:cubicBezTo>
                <a:cubicBezTo>
                  <a:pt x="305" y="1702"/>
                  <a:pt x="328" y="1702"/>
                  <a:pt x="328" y="1680"/>
                </a:cubicBezTo>
                <a:cubicBezTo>
                  <a:pt x="328" y="1680"/>
                  <a:pt x="424" y="833"/>
                  <a:pt x="68" y="32"/>
                </a:cubicBezTo>
                <a:cubicBezTo>
                  <a:pt x="68" y="16"/>
                  <a:pt x="57" y="0"/>
                  <a:pt x="4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8451016" y="3708423"/>
            <a:ext cx="47736" cy="178798"/>
          </a:xfrm>
          <a:custGeom>
            <a:avLst/>
            <a:gdLst/>
            <a:ahLst/>
            <a:cxnLst/>
            <a:rect l="l" t="t" r="r" b="b"/>
            <a:pathLst>
              <a:path w="452" h="1693" extrusionOk="0">
                <a:moveTo>
                  <a:pt x="28" y="0"/>
                </a:moveTo>
                <a:cubicBezTo>
                  <a:pt x="28" y="0"/>
                  <a:pt x="0" y="23"/>
                  <a:pt x="28" y="45"/>
                </a:cubicBezTo>
                <a:cubicBezTo>
                  <a:pt x="378" y="846"/>
                  <a:pt x="260" y="1648"/>
                  <a:pt x="260" y="1670"/>
                </a:cubicBezTo>
                <a:lnTo>
                  <a:pt x="282" y="1693"/>
                </a:lnTo>
                <a:lnTo>
                  <a:pt x="311" y="1693"/>
                </a:lnTo>
                <a:cubicBezTo>
                  <a:pt x="311" y="1693"/>
                  <a:pt x="333" y="1693"/>
                  <a:pt x="333" y="1670"/>
                </a:cubicBezTo>
                <a:cubicBezTo>
                  <a:pt x="333" y="1670"/>
                  <a:pt x="452" y="846"/>
                  <a:pt x="96" y="23"/>
                </a:cubicBezTo>
                <a:cubicBezTo>
                  <a:pt x="74" y="0"/>
                  <a:pt x="51" y="0"/>
                  <a:pt x="28"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8416376" y="3680965"/>
            <a:ext cx="47208" cy="181227"/>
          </a:xfrm>
          <a:custGeom>
            <a:avLst/>
            <a:gdLst/>
            <a:ahLst/>
            <a:cxnLst/>
            <a:rect l="l" t="t" r="r" b="b"/>
            <a:pathLst>
              <a:path w="447" h="1716" extrusionOk="0">
                <a:moveTo>
                  <a:pt x="24" y="1"/>
                </a:moveTo>
                <a:cubicBezTo>
                  <a:pt x="1" y="1"/>
                  <a:pt x="1" y="23"/>
                  <a:pt x="1" y="46"/>
                </a:cubicBezTo>
                <a:cubicBezTo>
                  <a:pt x="356" y="847"/>
                  <a:pt x="261" y="1648"/>
                  <a:pt x="261" y="1671"/>
                </a:cubicBezTo>
                <a:cubicBezTo>
                  <a:pt x="261" y="1693"/>
                  <a:pt x="261" y="1693"/>
                  <a:pt x="283" y="1716"/>
                </a:cubicBezTo>
                <a:cubicBezTo>
                  <a:pt x="306" y="1716"/>
                  <a:pt x="328" y="1693"/>
                  <a:pt x="328" y="1671"/>
                </a:cubicBezTo>
                <a:cubicBezTo>
                  <a:pt x="328" y="1671"/>
                  <a:pt x="447" y="847"/>
                  <a:pt x="74" y="23"/>
                </a:cubicBezTo>
                <a:cubicBezTo>
                  <a:pt x="74" y="1"/>
                  <a:pt x="46" y="1"/>
                  <a:pt x="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8381841" y="3653506"/>
            <a:ext cx="44779" cy="181332"/>
          </a:xfrm>
          <a:custGeom>
            <a:avLst/>
            <a:gdLst/>
            <a:ahLst/>
            <a:cxnLst/>
            <a:rect l="l" t="t" r="r" b="b"/>
            <a:pathLst>
              <a:path w="424" h="1717" extrusionOk="0">
                <a:moveTo>
                  <a:pt x="23" y="1"/>
                </a:moveTo>
                <a:cubicBezTo>
                  <a:pt x="1" y="24"/>
                  <a:pt x="1" y="52"/>
                  <a:pt x="1" y="52"/>
                </a:cubicBezTo>
                <a:cubicBezTo>
                  <a:pt x="351" y="847"/>
                  <a:pt x="232" y="1648"/>
                  <a:pt x="232" y="1671"/>
                </a:cubicBezTo>
                <a:cubicBezTo>
                  <a:pt x="232" y="1694"/>
                  <a:pt x="260" y="1716"/>
                  <a:pt x="283" y="1716"/>
                </a:cubicBezTo>
                <a:cubicBezTo>
                  <a:pt x="305" y="1716"/>
                  <a:pt x="328" y="1694"/>
                  <a:pt x="328" y="1671"/>
                </a:cubicBezTo>
                <a:cubicBezTo>
                  <a:pt x="328" y="1671"/>
                  <a:pt x="424" y="847"/>
                  <a:pt x="68" y="24"/>
                </a:cubicBezTo>
                <a:cubicBezTo>
                  <a:pt x="68" y="1"/>
                  <a:pt x="46" y="1"/>
                  <a:pt x="23"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8344350" y="3626153"/>
            <a:ext cx="47208" cy="181860"/>
          </a:xfrm>
          <a:custGeom>
            <a:avLst/>
            <a:gdLst/>
            <a:ahLst/>
            <a:cxnLst/>
            <a:rect l="l" t="t" r="r" b="b"/>
            <a:pathLst>
              <a:path w="447" h="1722" extrusionOk="0">
                <a:moveTo>
                  <a:pt x="23" y="0"/>
                </a:moveTo>
                <a:cubicBezTo>
                  <a:pt x="23" y="29"/>
                  <a:pt x="0" y="51"/>
                  <a:pt x="23" y="51"/>
                </a:cubicBezTo>
                <a:cubicBezTo>
                  <a:pt x="378" y="847"/>
                  <a:pt x="260" y="1670"/>
                  <a:pt x="260" y="1670"/>
                </a:cubicBezTo>
                <a:cubicBezTo>
                  <a:pt x="260" y="1693"/>
                  <a:pt x="282" y="1721"/>
                  <a:pt x="282" y="1721"/>
                </a:cubicBezTo>
                <a:lnTo>
                  <a:pt x="305" y="1721"/>
                </a:lnTo>
                <a:cubicBezTo>
                  <a:pt x="305" y="1721"/>
                  <a:pt x="333" y="1693"/>
                  <a:pt x="333" y="1670"/>
                </a:cubicBezTo>
                <a:cubicBezTo>
                  <a:pt x="333" y="1670"/>
                  <a:pt x="446" y="847"/>
                  <a:pt x="96" y="29"/>
                </a:cubicBezTo>
                <a:cubicBezTo>
                  <a:pt x="74" y="0"/>
                  <a:pt x="51" y="0"/>
                  <a:pt x="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8309815" y="3599328"/>
            <a:ext cx="47102" cy="181227"/>
          </a:xfrm>
          <a:custGeom>
            <a:avLst/>
            <a:gdLst/>
            <a:ahLst/>
            <a:cxnLst/>
            <a:rect l="l" t="t" r="r" b="b"/>
            <a:pathLst>
              <a:path w="446" h="1716" extrusionOk="0">
                <a:moveTo>
                  <a:pt x="23" y="1"/>
                </a:moveTo>
                <a:cubicBezTo>
                  <a:pt x="0" y="23"/>
                  <a:pt x="0" y="46"/>
                  <a:pt x="0" y="68"/>
                </a:cubicBezTo>
                <a:cubicBezTo>
                  <a:pt x="350" y="869"/>
                  <a:pt x="260" y="1665"/>
                  <a:pt x="260" y="1665"/>
                </a:cubicBezTo>
                <a:cubicBezTo>
                  <a:pt x="260" y="1693"/>
                  <a:pt x="260" y="1716"/>
                  <a:pt x="282" y="1716"/>
                </a:cubicBezTo>
                <a:cubicBezTo>
                  <a:pt x="305" y="1716"/>
                  <a:pt x="327" y="1693"/>
                  <a:pt x="327" y="1665"/>
                </a:cubicBezTo>
                <a:cubicBezTo>
                  <a:pt x="327" y="1665"/>
                  <a:pt x="446" y="847"/>
                  <a:pt x="68" y="23"/>
                </a:cubicBezTo>
                <a:cubicBezTo>
                  <a:pt x="68" y="1"/>
                  <a:pt x="45" y="1"/>
                  <a:pt x="23"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8275175" y="3573243"/>
            <a:ext cx="47208" cy="179959"/>
          </a:xfrm>
          <a:custGeom>
            <a:avLst/>
            <a:gdLst/>
            <a:ahLst/>
            <a:cxnLst/>
            <a:rect l="l" t="t" r="r" b="b"/>
            <a:pathLst>
              <a:path w="447" h="1704" extrusionOk="0">
                <a:moveTo>
                  <a:pt x="45" y="1"/>
                </a:moveTo>
                <a:cubicBezTo>
                  <a:pt x="38" y="1"/>
                  <a:pt x="31" y="3"/>
                  <a:pt x="23" y="11"/>
                </a:cubicBezTo>
                <a:cubicBezTo>
                  <a:pt x="1" y="11"/>
                  <a:pt x="1" y="33"/>
                  <a:pt x="1" y="56"/>
                </a:cubicBezTo>
                <a:cubicBezTo>
                  <a:pt x="351" y="857"/>
                  <a:pt x="232" y="1658"/>
                  <a:pt x="232" y="1658"/>
                </a:cubicBezTo>
                <a:cubicBezTo>
                  <a:pt x="232" y="1681"/>
                  <a:pt x="255" y="1703"/>
                  <a:pt x="283" y="1703"/>
                </a:cubicBezTo>
                <a:cubicBezTo>
                  <a:pt x="305" y="1703"/>
                  <a:pt x="328" y="1681"/>
                  <a:pt x="328" y="1681"/>
                </a:cubicBezTo>
                <a:cubicBezTo>
                  <a:pt x="328" y="1658"/>
                  <a:pt x="447" y="834"/>
                  <a:pt x="69" y="11"/>
                </a:cubicBezTo>
                <a:cubicBezTo>
                  <a:pt x="69" y="11"/>
                  <a:pt x="58" y="1"/>
                  <a:pt x="4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8237684" y="3545890"/>
            <a:ext cx="47208" cy="179854"/>
          </a:xfrm>
          <a:custGeom>
            <a:avLst/>
            <a:gdLst/>
            <a:ahLst/>
            <a:cxnLst/>
            <a:rect l="l" t="t" r="r" b="b"/>
            <a:pathLst>
              <a:path w="447" h="1703" extrusionOk="0">
                <a:moveTo>
                  <a:pt x="47" y="0"/>
                </a:moveTo>
                <a:cubicBezTo>
                  <a:pt x="39" y="0"/>
                  <a:pt x="30" y="3"/>
                  <a:pt x="23" y="10"/>
                </a:cubicBezTo>
                <a:cubicBezTo>
                  <a:pt x="23" y="10"/>
                  <a:pt x="0" y="33"/>
                  <a:pt x="23" y="55"/>
                </a:cubicBezTo>
                <a:cubicBezTo>
                  <a:pt x="378" y="856"/>
                  <a:pt x="260" y="1658"/>
                  <a:pt x="260" y="1658"/>
                </a:cubicBezTo>
                <a:cubicBezTo>
                  <a:pt x="260" y="1680"/>
                  <a:pt x="282" y="1703"/>
                  <a:pt x="282" y="1703"/>
                </a:cubicBezTo>
                <a:lnTo>
                  <a:pt x="305" y="1703"/>
                </a:lnTo>
                <a:cubicBezTo>
                  <a:pt x="305" y="1703"/>
                  <a:pt x="328" y="1703"/>
                  <a:pt x="328" y="1680"/>
                </a:cubicBezTo>
                <a:cubicBezTo>
                  <a:pt x="328" y="1658"/>
                  <a:pt x="446" y="834"/>
                  <a:pt x="96" y="10"/>
                </a:cubicBezTo>
                <a:cubicBezTo>
                  <a:pt x="81" y="10"/>
                  <a:pt x="64" y="0"/>
                  <a:pt x="4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CUSTOM_12">
    <p:spTree>
      <p:nvGrpSpPr>
        <p:cNvPr id="1" name="Shape 1988"/>
        <p:cNvGrpSpPr/>
        <p:nvPr/>
      </p:nvGrpSpPr>
      <p:grpSpPr>
        <a:xfrm>
          <a:off x="0" y="0"/>
          <a:ext cx="0" cy="0"/>
          <a:chOff x="0" y="0"/>
          <a:chExt cx="0" cy="0"/>
        </a:xfrm>
      </p:grpSpPr>
      <p:sp>
        <p:nvSpPr>
          <p:cNvPr id="1989" name="Google Shape;1989;p26"/>
          <p:cNvSpPr/>
          <p:nvPr/>
        </p:nvSpPr>
        <p:spPr>
          <a:xfrm>
            <a:off x="7369451" y="1242497"/>
            <a:ext cx="390681" cy="326085"/>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26"/>
          <p:cNvSpPr/>
          <p:nvPr/>
        </p:nvSpPr>
        <p:spPr>
          <a:xfrm>
            <a:off x="8525739" y="488877"/>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26"/>
          <p:cNvSpPr/>
          <p:nvPr/>
        </p:nvSpPr>
        <p:spPr>
          <a:xfrm>
            <a:off x="7947993" y="106472"/>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26"/>
          <p:cNvSpPr/>
          <p:nvPr/>
        </p:nvSpPr>
        <p:spPr>
          <a:xfrm>
            <a:off x="6763536" y="394569"/>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93" name="Google Shape;1993;p26"/>
          <p:cNvGrpSpPr/>
          <p:nvPr/>
        </p:nvGrpSpPr>
        <p:grpSpPr>
          <a:xfrm>
            <a:off x="7820896" y="520213"/>
            <a:ext cx="524069" cy="674181"/>
            <a:chOff x="8020220" y="1258388"/>
            <a:chExt cx="524069" cy="674181"/>
          </a:xfrm>
        </p:grpSpPr>
        <p:sp>
          <p:nvSpPr>
            <p:cNvPr id="1994" name="Google Shape;1994;p26"/>
            <p:cNvSpPr/>
            <p:nvPr/>
          </p:nvSpPr>
          <p:spPr>
            <a:xfrm>
              <a:off x="8020220" y="1258906"/>
              <a:ext cx="524069" cy="527460"/>
            </a:xfrm>
            <a:custGeom>
              <a:avLst/>
              <a:gdLst/>
              <a:ahLst/>
              <a:cxnLst/>
              <a:rect l="l" t="t" r="r" b="b"/>
              <a:pathLst>
                <a:path w="9119" h="9178" extrusionOk="0">
                  <a:moveTo>
                    <a:pt x="3925" y="1"/>
                  </a:moveTo>
                  <a:cubicBezTo>
                    <a:pt x="2276" y="1"/>
                    <a:pt x="831" y="870"/>
                    <a:pt x="353" y="2304"/>
                  </a:cubicBezTo>
                  <a:cubicBezTo>
                    <a:pt x="286" y="2515"/>
                    <a:pt x="244" y="2725"/>
                    <a:pt x="210" y="2935"/>
                  </a:cubicBezTo>
                  <a:cubicBezTo>
                    <a:pt x="0" y="4197"/>
                    <a:pt x="808" y="5501"/>
                    <a:pt x="1228" y="6267"/>
                  </a:cubicBezTo>
                  <a:cubicBezTo>
                    <a:pt x="1682" y="7074"/>
                    <a:pt x="1716" y="8546"/>
                    <a:pt x="1716" y="8546"/>
                  </a:cubicBezTo>
                  <a:lnTo>
                    <a:pt x="2700" y="8866"/>
                  </a:lnTo>
                  <a:lnTo>
                    <a:pt x="3651" y="9177"/>
                  </a:lnTo>
                  <a:cubicBezTo>
                    <a:pt x="3651" y="9177"/>
                    <a:pt x="4560" y="8025"/>
                    <a:pt x="5401" y="7671"/>
                  </a:cubicBezTo>
                  <a:cubicBezTo>
                    <a:pt x="6242" y="7318"/>
                    <a:pt x="7647" y="6721"/>
                    <a:pt x="8236" y="5602"/>
                  </a:cubicBezTo>
                  <a:cubicBezTo>
                    <a:pt x="8345" y="5425"/>
                    <a:pt x="8412" y="5215"/>
                    <a:pt x="8488" y="5005"/>
                  </a:cubicBezTo>
                  <a:cubicBezTo>
                    <a:pt x="9119" y="3146"/>
                    <a:pt x="7815" y="1009"/>
                    <a:pt x="5544" y="277"/>
                  </a:cubicBezTo>
                  <a:cubicBezTo>
                    <a:pt x="5000" y="90"/>
                    <a:pt x="4452" y="1"/>
                    <a:pt x="3925" y="1"/>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26"/>
            <p:cNvSpPr/>
            <p:nvPr/>
          </p:nvSpPr>
          <p:spPr>
            <a:xfrm>
              <a:off x="8135275" y="1258388"/>
              <a:ext cx="175054" cy="507633"/>
            </a:xfrm>
            <a:custGeom>
              <a:avLst/>
              <a:gdLst/>
              <a:ahLst/>
              <a:cxnLst/>
              <a:rect l="l" t="t" r="r" b="b"/>
              <a:pathLst>
                <a:path w="3046" h="8833" extrusionOk="0">
                  <a:moveTo>
                    <a:pt x="1683" y="0"/>
                  </a:moveTo>
                  <a:cubicBezTo>
                    <a:pt x="1153" y="951"/>
                    <a:pt x="0" y="3298"/>
                    <a:pt x="278" y="6065"/>
                  </a:cubicBezTo>
                  <a:cubicBezTo>
                    <a:pt x="278" y="6065"/>
                    <a:pt x="597" y="7260"/>
                    <a:pt x="345" y="8766"/>
                  </a:cubicBezTo>
                  <a:lnTo>
                    <a:pt x="555" y="8833"/>
                  </a:lnTo>
                  <a:cubicBezTo>
                    <a:pt x="698" y="8379"/>
                    <a:pt x="1052" y="7150"/>
                    <a:pt x="1296" y="4946"/>
                  </a:cubicBezTo>
                  <a:cubicBezTo>
                    <a:pt x="1573" y="2313"/>
                    <a:pt x="2869" y="353"/>
                    <a:pt x="3045" y="143"/>
                  </a:cubicBezTo>
                  <a:cubicBezTo>
                    <a:pt x="2591" y="42"/>
                    <a:pt x="2137" y="0"/>
                    <a:pt x="168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26"/>
            <p:cNvSpPr/>
            <p:nvPr/>
          </p:nvSpPr>
          <p:spPr>
            <a:xfrm>
              <a:off x="8020220" y="1274825"/>
              <a:ext cx="141204" cy="479127"/>
            </a:xfrm>
            <a:custGeom>
              <a:avLst/>
              <a:gdLst/>
              <a:ahLst/>
              <a:cxnLst/>
              <a:rect l="l" t="t" r="r" b="b"/>
              <a:pathLst>
                <a:path w="2457" h="8337" extrusionOk="0">
                  <a:moveTo>
                    <a:pt x="2456" y="0"/>
                  </a:moveTo>
                  <a:cubicBezTo>
                    <a:pt x="1439" y="345"/>
                    <a:pt x="665" y="1052"/>
                    <a:pt x="353" y="2027"/>
                  </a:cubicBezTo>
                  <a:cubicBezTo>
                    <a:pt x="286" y="2238"/>
                    <a:pt x="244" y="2448"/>
                    <a:pt x="210" y="2658"/>
                  </a:cubicBezTo>
                  <a:cubicBezTo>
                    <a:pt x="0" y="3920"/>
                    <a:pt x="808" y="5224"/>
                    <a:pt x="1228" y="5990"/>
                  </a:cubicBezTo>
                  <a:cubicBezTo>
                    <a:pt x="1682" y="6797"/>
                    <a:pt x="1716" y="8269"/>
                    <a:pt x="1716" y="8269"/>
                  </a:cubicBezTo>
                  <a:lnTo>
                    <a:pt x="1969" y="8337"/>
                  </a:lnTo>
                  <a:cubicBezTo>
                    <a:pt x="2002" y="6907"/>
                    <a:pt x="1548" y="6444"/>
                    <a:pt x="1262" y="3676"/>
                  </a:cubicBezTo>
                  <a:cubicBezTo>
                    <a:pt x="1052" y="1750"/>
                    <a:pt x="1893" y="555"/>
                    <a:pt x="2456"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26"/>
            <p:cNvSpPr/>
            <p:nvPr/>
          </p:nvSpPr>
          <p:spPr>
            <a:xfrm>
              <a:off x="8213549" y="1379248"/>
              <a:ext cx="314303" cy="407117"/>
            </a:xfrm>
            <a:custGeom>
              <a:avLst/>
              <a:gdLst/>
              <a:ahLst/>
              <a:cxnLst/>
              <a:rect l="l" t="t" r="r" b="b"/>
              <a:pathLst>
                <a:path w="5469" h="7084" extrusionOk="0">
                  <a:moveTo>
                    <a:pt x="4661" y="0"/>
                  </a:moveTo>
                  <a:lnTo>
                    <a:pt x="4661" y="0"/>
                  </a:lnTo>
                  <a:cubicBezTo>
                    <a:pt x="4771" y="740"/>
                    <a:pt x="4737" y="2213"/>
                    <a:pt x="3366" y="3685"/>
                  </a:cubicBezTo>
                  <a:cubicBezTo>
                    <a:pt x="1507" y="5720"/>
                    <a:pt x="842" y="5821"/>
                    <a:pt x="1" y="7016"/>
                  </a:cubicBezTo>
                  <a:lnTo>
                    <a:pt x="287" y="7083"/>
                  </a:lnTo>
                  <a:cubicBezTo>
                    <a:pt x="287" y="7083"/>
                    <a:pt x="1196" y="5931"/>
                    <a:pt x="2037" y="5577"/>
                  </a:cubicBezTo>
                  <a:cubicBezTo>
                    <a:pt x="2878" y="5224"/>
                    <a:pt x="4283" y="4627"/>
                    <a:pt x="4872" y="3508"/>
                  </a:cubicBezTo>
                  <a:cubicBezTo>
                    <a:pt x="4981" y="3331"/>
                    <a:pt x="5048" y="3121"/>
                    <a:pt x="5124" y="2911"/>
                  </a:cubicBezTo>
                  <a:cubicBezTo>
                    <a:pt x="5469" y="1935"/>
                    <a:pt x="5259" y="883"/>
                    <a:pt x="4661"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26"/>
            <p:cNvSpPr/>
            <p:nvPr/>
          </p:nvSpPr>
          <p:spPr>
            <a:xfrm>
              <a:off x="8185561" y="1286894"/>
              <a:ext cx="251891" cy="489300"/>
            </a:xfrm>
            <a:custGeom>
              <a:avLst/>
              <a:gdLst/>
              <a:ahLst/>
              <a:cxnLst/>
              <a:rect l="l" t="t" r="r" b="b"/>
              <a:pathLst>
                <a:path w="4383" h="8514" extrusionOk="0">
                  <a:moveTo>
                    <a:pt x="3222" y="0"/>
                  </a:moveTo>
                  <a:cubicBezTo>
                    <a:pt x="3222" y="278"/>
                    <a:pt x="3087" y="2625"/>
                    <a:pt x="1716" y="4871"/>
                  </a:cubicBezTo>
                  <a:cubicBezTo>
                    <a:pt x="597" y="6764"/>
                    <a:pt x="143" y="7992"/>
                    <a:pt x="0" y="8446"/>
                  </a:cubicBezTo>
                  <a:lnTo>
                    <a:pt x="177" y="8514"/>
                  </a:lnTo>
                  <a:cubicBezTo>
                    <a:pt x="909" y="7151"/>
                    <a:pt x="1859" y="6377"/>
                    <a:pt x="1859" y="6377"/>
                  </a:cubicBezTo>
                  <a:cubicBezTo>
                    <a:pt x="3752" y="4383"/>
                    <a:pt x="4240" y="1784"/>
                    <a:pt x="4383" y="732"/>
                  </a:cubicBezTo>
                  <a:cubicBezTo>
                    <a:pt x="4030" y="455"/>
                    <a:pt x="3643" y="177"/>
                    <a:pt x="3222"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26"/>
            <p:cNvSpPr/>
            <p:nvPr/>
          </p:nvSpPr>
          <p:spPr>
            <a:xfrm>
              <a:off x="8099011" y="1751941"/>
              <a:ext cx="44022" cy="76952"/>
            </a:xfrm>
            <a:custGeom>
              <a:avLst/>
              <a:gdLst/>
              <a:ahLst/>
              <a:cxnLst/>
              <a:rect l="l" t="t" r="r" b="b"/>
              <a:pathLst>
                <a:path w="766" h="1339" extrusionOk="0">
                  <a:moveTo>
                    <a:pt x="421" y="1"/>
                  </a:moveTo>
                  <a:lnTo>
                    <a:pt x="0" y="1229"/>
                  </a:lnTo>
                  <a:lnTo>
                    <a:pt x="345" y="1338"/>
                  </a:lnTo>
                  <a:lnTo>
                    <a:pt x="766" y="110"/>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26"/>
            <p:cNvSpPr/>
            <p:nvPr/>
          </p:nvSpPr>
          <p:spPr>
            <a:xfrm>
              <a:off x="8183607" y="1780503"/>
              <a:ext cx="42126" cy="76435"/>
            </a:xfrm>
            <a:custGeom>
              <a:avLst/>
              <a:gdLst/>
              <a:ahLst/>
              <a:cxnLst/>
              <a:rect l="l" t="t" r="r" b="b"/>
              <a:pathLst>
                <a:path w="733" h="1330" extrusionOk="0">
                  <a:moveTo>
                    <a:pt x="421" y="0"/>
                  </a:moveTo>
                  <a:lnTo>
                    <a:pt x="0" y="1220"/>
                  </a:lnTo>
                  <a:lnTo>
                    <a:pt x="345" y="1329"/>
                  </a:lnTo>
                  <a:lnTo>
                    <a:pt x="732" y="101"/>
                  </a:lnTo>
                  <a:lnTo>
                    <a:pt x="421" y="0"/>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26"/>
            <p:cNvSpPr/>
            <p:nvPr/>
          </p:nvSpPr>
          <p:spPr>
            <a:xfrm>
              <a:off x="8066598" y="1818663"/>
              <a:ext cx="145112" cy="113906"/>
            </a:xfrm>
            <a:custGeom>
              <a:avLst/>
              <a:gdLst/>
              <a:ahLst/>
              <a:cxnLst/>
              <a:rect l="l" t="t" r="r" b="b"/>
              <a:pathLst>
                <a:path w="2525" h="1982" extrusionOk="0">
                  <a:moveTo>
                    <a:pt x="421" y="1"/>
                  </a:moveTo>
                  <a:lnTo>
                    <a:pt x="110" y="977"/>
                  </a:lnTo>
                  <a:cubicBezTo>
                    <a:pt x="1" y="1187"/>
                    <a:pt x="144" y="1439"/>
                    <a:pt x="354" y="1507"/>
                  </a:cubicBezTo>
                  <a:lnTo>
                    <a:pt x="1683" y="1961"/>
                  </a:lnTo>
                  <a:cubicBezTo>
                    <a:pt x="1726" y="1975"/>
                    <a:pt x="1770" y="1981"/>
                    <a:pt x="1814" y="1981"/>
                  </a:cubicBezTo>
                  <a:cubicBezTo>
                    <a:pt x="1986" y="1981"/>
                    <a:pt x="2153" y="1878"/>
                    <a:pt x="2213" y="1683"/>
                  </a:cubicBezTo>
                  <a:lnTo>
                    <a:pt x="2524" y="699"/>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26"/>
            <p:cNvSpPr/>
            <p:nvPr/>
          </p:nvSpPr>
          <p:spPr>
            <a:xfrm>
              <a:off x="8074816" y="1826422"/>
              <a:ext cx="140744" cy="60458"/>
            </a:xfrm>
            <a:custGeom>
              <a:avLst/>
              <a:gdLst/>
              <a:ahLst/>
              <a:cxnLst/>
              <a:rect l="l" t="t" r="r" b="b"/>
              <a:pathLst>
                <a:path w="2449" h="1052" extrusionOk="0">
                  <a:moveTo>
                    <a:pt x="102" y="0"/>
                  </a:moveTo>
                  <a:lnTo>
                    <a:pt x="1" y="286"/>
                  </a:lnTo>
                  <a:lnTo>
                    <a:pt x="2348" y="1052"/>
                  </a:lnTo>
                  <a:lnTo>
                    <a:pt x="2449" y="808"/>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26"/>
            <p:cNvSpPr/>
            <p:nvPr/>
          </p:nvSpPr>
          <p:spPr>
            <a:xfrm>
              <a:off x="8066598" y="1856881"/>
              <a:ext cx="139307" cy="58562"/>
            </a:xfrm>
            <a:custGeom>
              <a:avLst/>
              <a:gdLst/>
              <a:ahLst/>
              <a:cxnLst/>
              <a:rect l="l" t="t" r="r" b="b"/>
              <a:pathLst>
                <a:path w="2424" h="1019" extrusionOk="0">
                  <a:moveTo>
                    <a:pt x="68" y="0"/>
                  </a:moveTo>
                  <a:lnTo>
                    <a:pt x="1" y="244"/>
                  </a:lnTo>
                  <a:lnTo>
                    <a:pt x="2314" y="1018"/>
                  </a:lnTo>
                  <a:lnTo>
                    <a:pt x="2423" y="774"/>
                  </a:lnTo>
                  <a:lnTo>
                    <a:pt x="68"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4" name="Google Shape;2004;p26"/>
          <p:cNvSpPr/>
          <p:nvPr/>
        </p:nvSpPr>
        <p:spPr>
          <a:xfrm>
            <a:off x="8475349" y="1131771"/>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5" name="Google Shape;2005;p26"/>
          <p:cNvGrpSpPr/>
          <p:nvPr/>
        </p:nvGrpSpPr>
        <p:grpSpPr>
          <a:xfrm rot="2853506">
            <a:off x="7794835" y="2191100"/>
            <a:ext cx="1148482" cy="918282"/>
            <a:chOff x="2218738" y="2143082"/>
            <a:chExt cx="977105" cy="781305"/>
          </a:xfrm>
        </p:grpSpPr>
        <p:sp>
          <p:nvSpPr>
            <p:cNvPr id="2006" name="Google Shape;2006;p26"/>
            <p:cNvSpPr/>
            <p:nvPr/>
          </p:nvSpPr>
          <p:spPr>
            <a:xfrm>
              <a:off x="2662062" y="2276010"/>
              <a:ext cx="533781" cy="648377"/>
            </a:xfrm>
            <a:custGeom>
              <a:avLst/>
              <a:gdLst/>
              <a:ahLst/>
              <a:cxnLst/>
              <a:rect l="l" t="t" r="r" b="b"/>
              <a:pathLst>
                <a:path w="9288" h="11282" extrusionOk="0">
                  <a:moveTo>
                    <a:pt x="67" y="1"/>
                  </a:moveTo>
                  <a:lnTo>
                    <a:pt x="0" y="135"/>
                  </a:lnTo>
                  <a:cubicBezTo>
                    <a:pt x="177" y="211"/>
                    <a:pt x="311" y="312"/>
                    <a:pt x="488" y="421"/>
                  </a:cubicBezTo>
                  <a:lnTo>
                    <a:pt x="564" y="278"/>
                  </a:lnTo>
                  <a:cubicBezTo>
                    <a:pt x="387" y="169"/>
                    <a:pt x="244" y="102"/>
                    <a:pt x="67" y="1"/>
                  </a:cubicBezTo>
                  <a:close/>
                  <a:moveTo>
                    <a:pt x="1153" y="665"/>
                  </a:moveTo>
                  <a:lnTo>
                    <a:pt x="1052" y="766"/>
                  </a:lnTo>
                  <a:cubicBezTo>
                    <a:pt x="1262" y="909"/>
                    <a:pt x="1439" y="1052"/>
                    <a:pt x="1649" y="1187"/>
                  </a:cubicBezTo>
                  <a:lnTo>
                    <a:pt x="1716" y="1052"/>
                  </a:lnTo>
                  <a:cubicBezTo>
                    <a:pt x="1540" y="943"/>
                    <a:pt x="1329" y="800"/>
                    <a:pt x="1153" y="665"/>
                  </a:cubicBezTo>
                  <a:close/>
                  <a:moveTo>
                    <a:pt x="2280" y="1507"/>
                  </a:moveTo>
                  <a:lnTo>
                    <a:pt x="2204" y="1608"/>
                  </a:lnTo>
                  <a:cubicBezTo>
                    <a:pt x="2381" y="1751"/>
                    <a:pt x="2558" y="1894"/>
                    <a:pt x="2734" y="2028"/>
                  </a:cubicBezTo>
                  <a:lnTo>
                    <a:pt x="2835" y="1927"/>
                  </a:lnTo>
                  <a:cubicBezTo>
                    <a:pt x="2667" y="1784"/>
                    <a:pt x="2457" y="1641"/>
                    <a:pt x="2280" y="1507"/>
                  </a:cubicBezTo>
                  <a:close/>
                  <a:moveTo>
                    <a:pt x="3365" y="2415"/>
                  </a:moveTo>
                  <a:lnTo>
                    <a:pt x="3256" y="2482"/>
                  </a:lnTo>
                  <a:lnTo>
                    <a:pt x="3752" y="2979"/>
                  </a:lnTo>
                  <a:lnTo>
                    <a:pt x="3853" y="2869"/>
                  </a:lnTo>
                  <a:cubicBezTo>
                    <a:pt x="3676" y="2735"/>
                    <a:pt x="3542" y="2558"/>
                    <a:pt x="3365" y="2415"/>
                  </a:cubicBezTo>
                  <a:close/>
                  <a:moveTo>
                    <a:pt x="4349" y="3399"/>
                  </a:moveTo>
                  <a:lnTo>
                    <a:pt x="4274" y="3467"/>
                  </a:lnTo>
                  <a:cubicBezTo>
                    <a:pt x="4417" y="3643"/>
                    <a:pt x="4593" y="3820"/>
                    <a:pt x="4728" y="3997"/>
                  </a:cubicBezTo>
                  <a:lnTo>
                    <a:pt x="4837" y="3887"/>
                  </a:lnTo>
                  <a:cubicBezTo>
                    <a:pt x="4694" y="3711"/>
                    <a:pt x="4518" y="3534"/>
                    <a:pt x="4349" y="3399"/>
                  </a:cubicBezTo>
                  <a:close/>
                  <a:moveTo>
                    <a:pt x="5325" y="4417"/>
                  </a:moveTo>
                  <a:lnTo>
                    <a:pt x="5224" y="4518"/>
                  </a:lnTo>
                  <a:cubicBezTo>
                    <a:pt x="5359" y="4661"/>
                    <a:pt x="5502" y="4838"/>
                    <a:pt x="5679" y="5006"/>
                  </a:cubicBezTo>
                  <a:lnTo>
                    <a:pt x="5779" y="4939"/>
                  </a:lnTo>
                  <a:cubicBezTo>
                    <a:pt x="5611" y="4762"/>
                    <a:pt x="5468" y="4585"/>
                    <a:pt x="5325" y="4417"/>
                  </a:cubicBezTo>
                  <a:close/>
                  <a:moveTo>
                    <a:pt x="6242" y="5469"/>
                  </a:moveTo>
                  <a:lnTo>
                    <a:pt x="6133" y="5570"/>
                  </a:lnTo>
                  <a:cubicBezTo>
                    <a:pt x="6276" y="5746"/>
                    <a:pt x="6410" y="5923"/>
                    <a:pt x="6520" y="6133"/>
                  </a:cubicBezTo>
                  <a:lnTo>
                    <a:pt x="6663" y="6058"/>
                  </a:lnTo>
                  <a:cubicBezTo>
                    <a:pt x="6520" y="5847"/>
                    <a:pt x="6377" y="5679"/>
                    <a:pt x="6242" y="5469"/>
                  </a:cubicBezTo>
                  <a:close/>
                  <a:moveTo>
                    <a:pt x="7008" y="6655"/>
                  </a:moveTo>
                  <a:lnTo>
                    <a:pt x="6873" y="6731"/>
                  </a:lnTo>
                  <a:cubicBezTo>
                    <a:pt x="6974" y="6941"/>
                    <a:pt x="7083" y="7151"/>
                    <a:pt x="7151" y="7362"/>
                  </a:cubicBezTo>
                  <a:lnTo>
                    <a:pt x="7294" y="7319"/>
                  </a:lnTo>
                  <a:cubicBezTo>
                    <a:pt x="7184" y="7076"/>
                    <a:pt x="7117" y="6865"/>
                    <a:pt x="7008" y="6655"/>
                  </a:cubicBezTo>
                  <a:close/>
                  <a:moveTo>
                    <a:pt x="5535" y="7496"/>
                  </a:moveTo>
                  <a:cubicBezTo>
                    <a:pt x="5325" y="7496"/>
                    <a:pt x="5081" y="7530"/>
                    <a:pt x="4837" y="7605"/>
                  </a:cubicBezTo>
                  <a:lnTo>
                    <a:pt x="4871" y="7740"/>
                  </a:lnTo>
                  <a:cubicBezTo>
                    <a:pt x="5081" y="7673"/>
                    <a:pt x="5325" y="7639"/>
                    <a:pt x="5535" y="7639"/>
                  </a:cubicBezTo>
                  <a:lnTo>
                    <a:pt x="5535" y="7496"/>
                  </a:lnTo>
                  <a:close/>
                  <a:moveTo>
                    <a:pt x="6276" y="7572"/>
                  </a:moveTo>
                  <a:lnTo>
                    <a:pt x="6242" y="7706"/>
                  </a:lnTo>
                  <a:cubicBezTo>
                    <a:pt x="6452" y="7740"/>
                    <a:pt x="6696" y="7816"/>
                    <a:pt x="6907" y="7883"/>
                  </a:cubicBezTo>
                  <a:lnTo>
                    <a:pt x="6940" y="7740"/>
                  </a:lnTo>
                  <a:cubicBezTo>
                    <a:pt x="6730" y="7673"/>
                    <a:pt x="6486" y="7605"/>
                    <a:pt x="6276" y="7572"/>
                  </a:cubicBezTo>
                  <a:close/>
                  <a:moveTo>
                    <a:pt x="4206" y="7917"/>
                  </a:moveTo>
                  <a:cubicBezTo>
                    <a:pt x="3996" y="8060"/>
                    <a:pt x="3819" y="8236"/>
                    <a:pt x="3676" y="8413"/>
                  </a:cubicBezTo>
                  <a:lnTo>
                    <a:pt x="3786" y="8514"/>
                  </a:lnTo>
                  <a:cubicBezTo>
                    <a:pt x="3929" y="8304"/>
                    <a:pt x="4063" y="8161"/>
                    <a:pt x="4274" y="8026"/>
                  </a:cubicBezTo>
                  <a:lnTo>
                    <a:pt x="4206" y="7917"/>
                  </a:lnTo>
                  <a:close/>
                  <a:moveTo>
                    <a:pt x="7605" y="8060"/>
                  </a:moveTo>
                  <a:lnTo>
                    <a:pt x="7538" y="8161"/>
                  </a:lnTo>
                  <a:cubicBezTo>
                    <a:pt x="7748" y="8304"/>
                    <a:pt x="7925" y="8413"/>
                    <a:pt x="8135" y="8548"/>
                  </a:cubicBezTo>
                  <a:lnTo>
                    <a:pt x="8202" y="8447"/>
                  </a:lnTo>
                  <a:cubicBezTo>
                    <a:pt x="7992" y="8304"/>
                    <a:pt x="7815" y="8161"/>
                    <a:pt x="7605" y="8060"/>
                  </a:cubicBezTo>
                  <a:close/>
                  <a:moveTo>
                    <a:pt x="7294" y="8026"/>
                  </a:moveTo>
                  <a:lnTo>
                    <a:pt x="7327" y="8060"/>
                  </a:lnTo>
                  <a:cubicBezTo>
                    <a:pt x="7327" y="8203"/>
                    <a:pt x="7361" y="8371"/>
                    <a:pt x="7361" y="8514"/>
                  </a:cubicBezTo>
                  <a:cubicBezTo>
                    <a:pt x="7361" y="8581"/>
                    <a:pt x="7327" y="8657"/>
                    <a:pt x="7327" y="8724"/>
                  </a:cubicBezTo>
                  <a:lnTo>
                    <a:pt x="7462" y="8724"/>
                  </a:lnTo>
                  <a:cubicBezTo>
                    <a:pt x="7462" y="8657"/>
                    <a:pt x="7504" y="8581"/>
                    <a:pt x="7504" y="8514"/>
                  </a:cubicBezTo>
                  <a:cubicBezTo>
                    <a:pt x="7504" y="8337"/>
                    <a:pt x="7462" y="8203"/>
                    <a:pt x="7428" y="8026"/>
                  </a:cubicBezTo>
                  <a:close/>
                  <a:moveTo>
                    <a:pt x="8766" y="8867"/>
                  </a:moveTo>
                  <a:lnTo>
                    <a:pt x="8656" y="8968"/>
                  </a:lnTo>
                  <a:cubicBezTo>
                    <a:pt x="8867" y="9111"/>
                    <a:pt x="9043" y="9254"/>
                    <a:pt x="9220" y="9389"/>
                  </a:cubicBezTo>
                  <a:lnTo>
                    <a:pt x="9287" y="9288"/>
                  </a:lnTo>
                  <a:cubicBezTo>
                    <a:pt x="9111" y="9145"/>
                    <a:pt x="8934" y="9002"/>
                    <a:pt x="8766" y="8867"/>
                  </a:cubicBezTo>
                  <a:close/>
                  <a:moveTo>
                    <a:pt x="3331" y="9044"/>
                  </a:moveTo>
                  <a:cubicBezTo>
                    <a:pt x="3256" y="9212"/>
                    <a:pt x="3222" y="9423"/>
                    <a:pt x="3222" y="9599"/>
                  </a:cubicBezTo>
                  <a:cubicBezTo>
                    <a:pt x="3222" y="9675"/>
                    <a:pt x="3256" y="9709"/>
                    <a:pt x="3256" y="9776"/>
                  </a:cubicBezTo>
                  <a:lnTo>
                    <a:pt x="3399" y="9742"/>
                  </a:lnTo>
                  <a:cubicBezTo>
                    <a:pt x="3399" y="9709"/>
                    <a:pt x="3365" y="9675"/>
                    <a:pt x="3365" y="9599"/>
                  </a:cubicBezTo>
                  <a:cubicBezTo>
                    <a:pt x="3365" y="9423"/>
                    <a:pt x="3399" y="9254"/>
                    <a:pt x="3466" y="9111"/>
                  </a:cubicBezTo>
                  <a:lnTo>
                    <a:pt x="3331" y="9044"/>
                  </a:lnTo>
                  <a:close/>
                  <a:moveTo>
                    <a:pt x="7218" y="9389"/>
                  </a:moveTo>
                  <a:cubicBezTo>
                    <a:pt x="7151" y="9599"/>
                    <a:pt x="7083" y="9809"/>
                    <a:pt x="6974" y="10020"/>
                  </a:cubicBezTo>
                  <a:lnTo>
                    <a:pt x="7083" y="10096"/>
                  </a:lnTo>
                  <a:cubicBezTo>
                    <a:pt x="7218" y="9885"/>
                    <a:pt x="7294" y="9675"/>
                    <a:pt x="7361" y="9423"/>
                  </a:cubicBezTo>
                  <a:lnTo>
                    <a:pt x="7218" y="9389"/>
                  </a:lnTo>
                  <a:close/>
                  <a:moveTo>
                    <a:pt x="3609" y="10373"/>
                  </a:moveTo>
                  <a:lnTo>
                    <a:pt x="3466" y="10440"/>
                  </a:lnTo>
                  <a:cubicBezTo>
                    <a:pt x="3609" y="10651"/>
                    <a:pt x="3786" y="10827"/>
                    <a:pt x="3996" y="10970"/>
                  </a:cubicBezTo>
                  <a:lnTo>
                    <a:pt x="4063" y="10861"/>
                  </a:lnTo>
                  <a:cubicBezTo>
                    <a:pt x="3887" y="10726"/>
                    <a:pt x="3718" y="10583"/>
                    <a:pt x="3609" y="10373"/>
                  </a:cubicBezTo>
                  <a:close/>
                  <a:moveTo>
                    <a:pt x="6553" y="10583"/>
                  </a:moveTo>
                  <a:cubicBezTo>
                    <a:pt x="6452" y="10684"/>
                    <a:pt x="6309" y="10827"/>
                    <a:pt x="6133" y="10895"/>
                  </a:cubicBezTo>
                  <a:cubicBezTo>
                    <a:pt x="6099" y="10937"/>
                    <a:pt x="6065" y="10937"/>
                    <a:pt x="6032" y="10970"/>
                  </a:cubicBezTo>
                  <a:lnTo>
                    <a:pt x="6099" y="11105"/>
                  </a:lnTo>
                  <a:cubicBezTo>
                    <a:pt x="6133" y="11071"/>
                    <a:pt x="6166" y="11038"/>
                    <a:pt x="6200" y="11038"/>
                  </a:cubicBezTo>
                  <a:cubicBezTo>
                    <a:pt x="6377" y="10937"/>
                    <a:pt x="6520" y="10794"/>
                    <a:pt x="6663" y="10651"/>
                  </a:cubicBezTo>
                  <a:lnTo>
                    <a:pt x="6553" y="10583"/>
                  </a:lnTo>
                  <a:close/>
                  <a:moveTo>
                    <a:pt x="4694" y="11105"/>
                  </a:moveTo>
                  <a:lnTo>
                    <a:pt x="4661" y="11248"/>
                  </a:lnTo>
                  <a:cubicBezTo>
                    <a:pt x="4837" y="11282"/>
                    <a:pt x="5014" y="11282"/>
                    <a:pt x="5191" y="11282"/>
                  </a:cubicBezTo>
                  <a:lnTo>
                    <a:pt x="5401" y="11282"/>
                  </a:lnTo>
                  <a:lnTo>
                    <a:pt x="5359" y="11147"/>
                  </a:lnTo>
                  <a:lnTo>
                    <a:pt x="5191" y="11147"/>
                  </a:lnTo>
                  <a:cubicBezTo>
                    <a:pt x="5014" y="11147"/>
                    <a:pt x="4871" y="11147"/>
                    <a:pt x="4694" y="1110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26"/>
            <p:cNvSpPr/>
            <p:nvPr/>
          </p:nvSpPr>
          <p:spPr>
            <a:xfrm>
              <a:off x="2218738" y="2191414"/>
              <a:ext cx="562286" cy="164939"/>
            </a:xfrm>
            <a:custGeom>
              <a:avLst/>
              <a:gdLst/>
              <a:ahLst/>
              <a:cxnLst/>
              <a:rect l="l" t="t" r="r" b="b"/>
              <a:pathLst>
                <a:path w="9784" h="2870" extrusionOk="0">
                  <a:moveTo>
                    <a:pt x="0" y="1"/>
                  </a:moveTo>
                  <a:lnTo>
                    <a:pt x="9784" y="2869"/>
                  </a:lnTo>
                  <a:lnTo>
                    <a:pt x="7992" y="976"/>
                  </a:lnTo>
                  <a:lnTo>
                    <a:pt x="0"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26"/>
            <p:cNvSpPr/>
            <p:nvPr/>
          </p:nvSpPr>
          <p:spPr>
            <a:xfrm>
              <a:off x="2218738" y="2143082"/>
              <a:ext cx="493667" cy="104480"/>
            </a:xfrm>
            <a:custGeom>
              <a:avLst/>
              <a:gdLst/>
              <a:ahLst/>
              <a:cxnLst/>
              <a:rect l="l" t="t" r="r" b="b"/>
              <a:pathLst>
                <a:path w="8590" h="1818" extrusionOk="0">
                  <a:moveTo>
                    <a:pt x="8589" y="0"/>
                  </a:moveTo>
                  <a:lnTo>
                    <a:pt x="0" y="842"/>
                  </a:lnTo>
                  <a:lnTo>
                    <a:pt x="7992" y="1817"/>
                  </a:lnTo>
                  <a:lnTo>
                    <a:pt x="858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26"/>
            <p:cNvSpPr/>
            <p:nvPr/>
          </p:nvSpPr>
          <p:spPr>
            <a:xfrm>
              <a:off x="2218738" y="2191414"/>
              <a:ext cx="562286" cy="164939"/>
            </a:xfrm>
            <a:custGeom>
              <a:avLst/>
              <a:gdLst/>
              <a:ahLst/>
              <a:cxnLst/>
              <a:rect l="l" t="t" r="r" b="b"/>
              <a:pathLst>
                <a:path w="9784" h="2870" extrusionOk="0">
                  <a:moveTo>
                    <a:pt x="0" y="1"/>
                  </a:moveTo>
                  <a:lnTo>
                    <a:pt x="7504" y="2625"/>
                  </a:lnTo>
                  <a:lnTo>
                    <a:pt x="9784" y="2869"/>
                  </a:lnTo>
                  <a:lnTo>
                    <a:pt x="7781" y="1994"/>
                  </a:lnTo>
                  <a:lnTo>
                    <a:pt x="0" y="1"/>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26"/>
            <p:cNvSpPr/>
            <p:nvPr/>
          </p:nvSpPr>
          <p:spPr>
            <a:xfrm>
              <a:off x="2218738" y="2191414"/>
              <a:ext cx="447232" cy="243730"/>
            </a:xfrm>
            <a:custGeom>
              <a:avLst/>
              <a:gdLst/>
              <a:ahLst/>
              <a:cxnLst/>
              <a:rect l="l" t="t" r="r" b="b"/>
              <a:pathLst>
                <a:path w="7782" h="4241" extrusionOk="0">
                  <a:moveTo>
                    <a:pt x="0" y="1"/>
                  </a:moveTo>
                  <a:lnTo>
                    <a:pt x="6873" y="4240"/>
                  </a:lnTo>
                  <a:lnTo>
                    <a:pt x="7781" y="1994"/>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11" name="Google Shape;2011;p26"/>
          <p:cNvSpPr/>
          <p:nvPr/>
        </p:nvSpPr>
        <p:spPr>
          <a:xfrm rot="3100151" flipH="1">
            <a:off x="8717441" y="4513295"/>
            <a:ext cx="435804" cy="591642"/>
          </a:xfrm>
          <a:custGeom>
            <a:avLst/>
            <a:gdLst/>
            <a:ahLst/>
            <a:cxnLst/>
            <a:rect l="l" t="t" r="r" b="b"/>
            <a:pathLst>
              <a:path w="9785" h="13284" extrusionOk="0">
                <a:moveTo>
                  <a:pt x="3332" y="0"/>
                </a:moveTo>
                <a:cubicBezTo>
                  <a:pt x="354" y="3332"/>
                  <a:pt x="1" y="7714"/>
                  <a:pt x="1405" y="12795"/>
                </a:cubicBezTo>
                <a:lnTo>
                  <a:pt x="9363" y="13283"/>
                </a:lnTo>
                <a:cubicBezTo>
                  <a:pt x="7605" y="9431"/>
                  <a:pt x="8446" y="5746"/>
                  <a:pt x="9784" y="2070"/>
                </a:cubicBezTo>
                <a:lnTo>
                  <a:pt x="33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26"/>
          <p:cNvSpPr/>
          <p:nvPr/>
        </p:nvSpPr>
        <p:spPr>
          <a:xfrm rot="1207665">
            <a:off x="8484797" y="4172500"/>
            <a:ext cx="279721" cy="106526"/>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26"/>
          <p:cNvSpPr/>
          <p:nvPr/>
        </p:nvSpPr>
        <p:spPr>
          <a:xfrm rot="1207665">
            <a:off x="8296151" y="3950730"/>
            <a:ext cx="237988" cy="18933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26"/>
          <p:cNvSpPr/>
          <p:nvPr/>
        </p:nvSpPr>
        <p:spPr>
          <a:xfrm rot="1207665">
            <a:off x="8077461" y="3933044"/>
            <a:ext cx="361414" cy="521770"/>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26"/>
          <p:cNvSpPr/>
          <p:nvPr/>
        </p:nvSpPr>
        <p:spPr>
          <a:xfrm rot="1207665">
            <a:off x="8289052" y="4194209"/>
            <a:ext cx="416812" cy="42928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26"/>
          <p:cNvSpPr/>
          <p:nvPr/>
        </p:nvSpPr>
        <p:spPr>
          <a:xfrm rot="1207665">
            <a:off x="8252534" y="4113215"/>
            <a:ext cx="222625" cy="412216"/>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26"/>
          <p:cNvSpPr/>
          <p:nvPr/>
        </p:nvSpPr>
        <p:spPr>
          <a:xfrm rot="1207665">
            <a:off x="8301590" y="4178487"/>
            <a:ext cx="120102" cy="288551"/>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26"/>
          <p:cNvSpPr/>
          <p:nvPr/>
        </p:nvSpPr>
        <p:spPr>
          <a:xfrm rot="1207665">
            <a:off x="8121066" y="4209877"/>
            <a:ext cx="147579" cy="116351"/>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26"/>
          <p:cNvSpPr/>
          <p:nvPr/>
        </p:nvSpPr>
        <p:spPr>
          <a:xfrm rot="1207665">
            <a:off x="8115577" y="4203878"/>
            <a:ext cx="156369" cy="128097"/>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4">
  <p:cSld name="CUSTOM_13">
    <p:spTree>
      <p:nvGrpSpPr>
        <p:cNvPr id="1" name="Shape 2020"/>
        <p:cNvGrpSpPr/>
        <p:nvPr/>
      </p:nvGrpSpPr>
      <p:grpSpPr>
        <a:xfrm>
          <a:off x="0" y="0"/>
          <a:ext cx="0" cy="0"/>
          <a:chOff x="0" y="0"/>
          <a:chExt cx="0" cy="0"/>
        </a:xfrm>
      </p:grpSpPr>
      <p:sp>
        <p:nvSpPr>
          <p:cNvPr id="2021" name="Google Shape;2021;p27"/>
          <p:cNvSpPr/>
          <p:nvPr/>
        </p:nvSpPr>
        <p:spPr>
          <a:xfrm>
            <a:off x="8333159" y="3597822"/>
            <a:ext cx="431312" cy="409071"/>
          </a:xfrm>
          <a:custGeom>
            <a:avLst/>
            <a:gdLst/>
            <a:ahLst/>
            <a:cxnLst/>
            <a:rect l="l" t="t" r="r" b="b"/>
            <a:pathLst>
              <a:path w="7505" h="7118" extrusionOk="0">
                <a:moveTo>
                  <a:pt x="2911" y="0"/>
                </a:moveTo>
                <a:lnTo>
                  <a:pt x="1" y="3121"/>
                </a:lnTo>
                <a:cubicBezTo>
                  <a:pt x="2171" y="3719"/>
                  <a:pt x="3399" y="5334"/>
                  <a:pt x="4451" y="7117"/>
                </a:cubicBezTo>
                <a:lnTo>
                  <a:pt x="7505" y="5157"/>
                </a:lnTo>
                <a:cubicBezTo>
                  <a:pt x="7185" y="2810"/>
                  <a:pt x="5502" y="1195"/>
                  <a:pt x="29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27"/>
          <p:cNvSpPr/>
          <p:nvPr/>
        </p:nvSpPr>
        <p:spPr>
          <a:xfrm>
            <a:off x="7474293" y="4062851"/>
            <a:ext cx="433266" cy="503839"/>
          </a:xfrm>
          <a:custGeom>
            <a:avLst/>
            <a:gdLst/>
            <a:ahLst/>
            <a:cxnLst/>
            <a:rect l="l" t="t" r="r" b="b"/>
            <a:pathLst>
              <a:path w="7539" h="8767" extrusionOk="0">
                <a:moveTo>
                  <a:pt x="4729" y="1"/>
                </a:moveTo>
                <a:cubicBezTo>
                  <a:pt x="2171" y="884"/>
                  <a:pt x="733" y="3122"/>
                  <a:pt x="1" y="6209"/>
                </a:cubicBezTo>
                <a:lnTo>
                  <a:pt x="4064" y="8766"/>
                </a:lnTo>
                <a:cubicBezTo>
                  <a:pt x="4241" y="6243"/>
                  <a:pt x="5780" y="4527"/>
                  <a:pt x="7538" y="2987"/>
                </a:cubicBezTo>
                <a:lnTo>
                  <a:pt x="47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27"/>
          <p:cNvSpPr/>
          <p:nvPr/>
        </p:nvSpPr>
        <p:spPr>
          <a:xfrm rot="6056746" flipH="1">
            <a:off x="1817" y="1594919"/>
            <a:ext cx="390685" cy="326088"/>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27"/>
          <p:cNvSpPr/>
          <p:nvPr/>
        </p:nvSpPr>
        <p:spPr>
          <a:xfrm flipH="1">
            <a:off x="93235" y="469827"/>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27"/>
          <p:cNvSpPr/>
          <p:nvPr/>
        </p:nvSpPr>
        <p:spPr>
          <a:xfrm flipH="1">
            <a:off x="792300" y="87422"/>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27"/>
          <p:cNvSpPr/>
          <p:nvPr/>
        </p:nvSpPr>
        <p:spPr>
          <a:xfrm flipH="1">
            <a:off x="1855897" y="375519"/>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27" name="Google Shape;2027;p27"/>
          <p:cNvGrpSpPr/>
          <p:nvPr/>
        </p:nvGrpSpPr>
        <p:grpSpPr>
          <a:xfrm flipH="1">
            <a:off x="701413" y="501163"/>
            <a:ext cx="524069" cy="674181"/>
            <a:chOff x="8020220" y="1258388"/>
            <a:chExt cx="524069" cy="674181"/>
          </a:xfrm>
        </p:grpSpPr>
        <p:sp>
          <p:nvSpPr>
            <p:cNvPr id="2028" name="Google Shape;2028;p27"/>
            <p:cNvSpPr/>
            <p:nvPr/>
          </p:nvSpPr>
          <p:spPr>
            <a:xfrm>
              <a:off x="8020220" y="1258906"/>
              <a:ext cx="524069" cy="527460"/>
            </a:xfrm>
            <a:custGeom>
              <a:avLst/>
              <a:gdLst/>
              <a:ahLst/>
              <a:cxnLst/>
              <a:rect l="l" t="t" r="r" b="b"/>
              <a:pathLst>
                <a:path w="9119" h="9178" extrusionOk="0">
                  <a:moveTo>
                    <a:pt x="3925" y="1"/>
                  </a:moveTo>
                  <a:cubicBezTo>
                    <a:pt x="2276" y="1"/>
                    <a:pt x="831" y="870"/>
                    <a:pt x="353" y="2304"/>
                  </a:cubicBezTo>
                  <a:cubicBezTo>
                    <a:pt x="286" y="2515"/>
                    <a:pt x="244" y="2725"/>
                    <a:pt x="210" y="2935"/>
                  </a:cubicBezTo>
                  <a:cubicBezTo>
                    <a:pt x="0" y="4197"/>
                    <a:pt x="808" y="5501"/>
                    <a:pt x="1228" y="6267"/>
                  </a:cubicBezTo>
                  <a:cubicBezTo>
                    <a:pt x="1682" y="7074"/>
                    <a:pt x="1716" y="8546"/>
                    <a:pt x="1716" y="8546"/>
                  </a:cubicBezTo>
                  <a:lnTo>
                    <a:pt x="2700" y="8866"/>
                  </a:lnTo>
                  <a:lnTo>
                    <a:pt x="3651" y="9177"/>
                  </a:lnTo>
                  <a:cubicBezTo>
                    <a:pt x="3651" y="9177"/>
                    <a:pt x="4560" y="8025"/>
                    <a:pt x="5401" y="7671"/>
                  </a:cubicBezTo>
                  <a:cubicBezTo>
                    <a:pt x="6242" y="7318"/>
                    <a:pt x="7647" y="6721"/>
                    <a:pt x="8236" y="5602"/>
                  </a:cubicBezTo>
                  <a:cubicBezTo>
                    <a:pt x="8345" y="5425"/>
                    <a:pt x="8412" y="5215"/>
                    <a:pt x="8488" y="5005"/>
                  </a:cubicBezTo>
                  <a:cubicBezTo>
                    <a:pt x="9119" y="3146"/>
                    <a:pt x="7815" y="1009"/>
                    <a:pt x="5544" y="277"/>
                  </a:cubicBezTo>
                  <a:cubicBezTo>
                    <a:pt x="5000" y="90"/>
                    <a:pt x="4452" y="1"/>
                    <a:pt x="3925" y="1"/>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27"/>
            <p:cNvSpPr/>
            <p:nvPr/>
          </p:nvSpPr>
          <p:spPr>
            <a:xfrm>
              <a:off x="8135275" y="1258388"/>
              <a:ext cx="175054" cy="507633"/>
            </a:xfrm>
            <a:custGeom>
              <a:avLst/>
              <a:gdLst/>
              <a:ahLst/>
              <a:cxnLst/>
              <a:rect l="l" t="t" r="r" b="b"/>
              <a:pathLst>
                <a:path w="3046" h="8833" extrusionOk="0">
                  <a:moveTo>
                    <a:pt x="1683" y="0"/>
                  </a:moveTo>
                  <a:cubicBezTo>
                    <a:pt x="1153" y="951"/>
                    <a:pt x="0" y="3298"/>
                    <a:pt x="278" y="6065"/>
                  </a:cubicBezTo>
                  <a:cubicBezTo>
                    <a:pt x="278" y="6065"/>
                    <a:pt x="597" y="7260"/>
                    <a:pt x="345" y="8766"/>
                  </a:cubicBezTo>
                  <a:lnTo>
                    <a:pt x="555" y="8833"/>
                  </a:lnTo>
                  <a:cubicBezTo>
                    <a:pt x="698" y="8379"/>
                    <a:pt x="1052" y="7150"/>
                    <a:pt x="1296" y="4946"/>
                  </a:cubicBezTo>
                  <a:cubicBezTo>
                    <a:pt x="1573" y="2313"/>
                    <a:pt x="2869" y="353"/>
                    <a:pt x="3045" y="143"/>
                  </a:cubicBezTo>
                  <a:cubicBezTo>
                    <a:pt x="2591" y="42"/>
                    <a:pt x="2137" y="0"/>
                    <a:pt x="168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27"/>
            <p:cNvSpPr/>
            <p:nvPr/>
          </p:nvSpPr>
          <p:spPr>
            <a:xfrm>
              <a:off x="8020220" y="1274825"/>
              <a:ext cx="141204" cy="479127"/>
            </a:xfrm>
            <a:custGeom>
              <a:avLst/>
              <a:gdLst/>
              <a:ahLst/>
              <a:cxnLst/>
              <a:rect l="l" t="t" r="r" b="b"/>
              <a:pathLst>
                <a:path w="2457" h="8337" extrusionOk="0">
                  <a:moveTo>
                    <a:pt x="2456" y="0"/>
                  </a:moveTo>
                  <a:cubicBezTo>
                    <a:pt x="1439" y="345"/>
                    <a:pt x="665" y="1052"/>
                    <a:pt x="353" y="2027"/>
                  </a:cubicBezTo>
                  <a:cubicBezTo>
                    <a:pt x="286" y="2238"/>
                    <a:pt x="244" y="2448"/>
                    <a:pt x="210" y="2658"/>
                  </a:cubicBezTo>
                  <a:cubicBezTo>
                    <a:pt x="0" y="3920"/>
                    <a:pt x="808" y="5224"/>
                    <a:pt x="1228" y="5990"/>
                  </a:cubicBezTo>
                  <a:cubicBezTo>
                    <a:pt x="1682" y="6797"/>
                    <a:pt x="1716" y="8269"/>
                    <a:pt x="1716" y="8269"/>
                  </a:cubicBezTo>
                  <a:lnTo>
                    <a:pt x="1969" y="8337"/>
                  </a:lnTo>
                  <a:cubicBezTo>
                    <a:pt x="2002" y="6907"/>
                    <a:pt x="1548" y="6444"/>
                    <a:pt x="1262" y="3676"/>
                  </a:cubicBezTo>
                  <a:cubicBezTo>
                    <a:pt x="1052" y="1750"/>
                    <a:pt x="1893" y="555"/>
                    <a:pt x="2456"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27"/>
            <p:cNvSpPr/>
            <p:nvPr/>
          </p:nvSpPr>
          <p:spPr>
            <a:xfrm>
              <a:off x="8213549" y="1379248"/>
              <a:ext cx="314303" cy="407117"/>
            </a:xfrm>
            <a:custGeom>
              <a:avLst/>
              <a:gdLst/>
              <a:ahLst/>
              <a:cxnLst/>
              <a:rect l="l" t="t" r="r" b="b"/>
              <a:pathLst>
                <a:path w="5469" h="7084" extrusionOk="0">
                  <a:moveTo>
                    <a:pt x="4661" y="0"/>
                  </a:moveTo>
                  <a:lnTo>
                    <a:pt x="4661" y="0"/>
                  </a:lnTo>
                  <a:cubicBezTo>
                    <a:pt x="4771" y="740"/>
                    <a:pt x="4737" y="2213"/>
                    <a:pt x="3366" y="3685"/>
                  </a:cubicBezTo>
                  <a:cubicBezTo>
                    <a:pt x="1507" y="5720"/>
                    <a:pt x="842" y="5821"/>
                    <a:pt x="1" y="7016"/>
                  </a:cubicBezTo>
                  <a:lnTo>
                    <a:pt x="287" y="7083"/>
                  </a:lnTo>
                  <a:cubicBezTo>
                    <a:pt x="287" y="7083"/>
                    <a:pt x="1196" y="5931"/>
                    <a:pt x="2037" y="5577"/>
                  </a:cubicBezTo>
                  <a:cubicBezTo>
                    <a:pt x="2878" y="5224"/>
                    <a:pt x="4283" y="4627"/>
                    <a:pt x="4872" y="3508"/>
                  </a:cubicBezTo>
                  <a:cubicBezTo>
                    <a:pt x="4981" y="3331"/>
                    <a:pt x="5048" y="3121"/>
                    <a:pt x="5124" y="2911"/>
                  </a:cubicBezTo>
                  <a:cubicBezTo>
                    <a:pt x="5469" y="1935"/>
                    <a:pt x="5259" y="883"/>
                    <a:pt x="4661"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27"/>
            <p:cNvSpPr/>
            <p:nvPr/>
          </p:nvSpPr>
          <p:spPr>
            <a:xfrm>
              <a:off x="8185561" y="1286894"/>
              <a:ext cx="251891" cy="489300"/>
            </a:xfrm>
            <a:custGeom>
              <a:avLst/>
              <a:gdLst/>
              <a:ahLst/>
              <a:cxnLst/>
              <a:rect l="l" t="t" r="r" b="b"/>
              <a:pathLst>
                <a:path w="4383" h="8514" extrusionOk="0">
                  <a:moveTo>
                    <a:pt x="3222" y="0"/>
                  </a:moveTo>
                  <a:cubicBezTo>
                    <a:pt x="3222" y="278"/>
                    <a:pt x="3087" y="2625"/>
                    <a:pt x="1716" y="4871"/>
                  </a:cubicBezTo>
                  <a:cubicBezTo>
                    <a:pt x="597" y="6764"/>
                    <a:pt x="143" y="7992"/>
                    <a:pt x="0" y="8446"/>
                  </a:cubicBezTo>
                  <a:lnTo>
                    <a:pt x="177" y="8514"/>
                  </a:lnTo>
                  <a:cubicBezTo>
                    <a:pt x="909" y="7151"/>
                    <a:pt x="1859" y="6377"/>
                    <a:pt x="1859" y="6377"/>
                  </a:cubicBezTo>
                  <a:cubicBezTo>
                    <a:pt x="3752" y="4383"/>
                    <a:pt x="4240" y="1784"/>
                    <a:pt x="4383" y="732"/>
                  </a:cubicBezTo>
                  <a:cubicBezTo>
                    <a:pt x="4030" y="455"/>
                    <a:pt x="3643" y="177"/>
                    <a:pt x="3222"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27"/>
            <p:cNvSpPr/>
            <p:nvPr/>
          </p:nvSpPr>
          <p:spPr>
            <a:xfrm>
              <a:off x="8099011" y="1751941"/>
              <a:ext cx="44022" cy="76952"/>
            </a:xfrm>
            <a:custGeom>
              <a:avLst/>
              <a:gdLst/>
              <a:ahLst/>
              <a:cxnLst/>
              <a:rect l="l" t="t" r="r" b="b"/>
              <a:pathLst>
                <a:path w="766" h="1339" extrusionOk="0">
                  <a:moveTo>
                    <a:pt x="421" y="1"/>
                  </a:moveTo>
                  <a:lnTo>
                    <a:pt x="0" y="1229"/>
                  </a:lnTo>
                  <a:lnTo>
                    <a:pt x="345" y="1338"/>
                  </a:lnTo>
                  <a:lnTo>
                    <a:pt x="766" y="110"/>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27"/>
            <p:cNvSpPr/>
            <p:nvPr/>
          </p:nvSpPr>
          <p:spPr>
            <a:xfrm>
              <a:off x="8183607" y="1780503"/>
              <a:ext cx="42126" cy="76435"/>
            </a:xfrm>
            <a:custGeom>
              <a:avLst/>
              <a:gdLst/>
              <a:ahLst/>
              <a:cxnLst/>
              <a:rect l="l" t="t" r="r" b="b"/>
              <a:pathLst>
                <a:path w="733" h="1330" extrusionOk="0">
                  <a:moveTo>
                    <a:pt x="421" y="0"/>
                  </a:moveTo>
                  <a:lnTo>
                    <a:pt x="0" y="1220"/>
                  </a:lnTo>
                  <a:lnTo>
                    <a:pt x="345" y="1329"/>
                  </a:lnTo>
                  <a:lnTo>
                    <a:pt x="732" y="101"/>
                  </a:lnTo>
                  <a:lnTo>
                    <a:pt x="421" y="0"/>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27"/>
            <p:cNvSpPr/>
            <p:nvPr/>
          </p:nvSpPr>
          <p:spPr>
            <a:xfrm>
              <a:off x="8066598" y="1818663"/>
              <a:ext cx="145112" cy="113906"/>
            </a:xfrm>
            <a:custGeom>
              <a:avLst/>
              <a:gdLst/>
              <a:ahLst/>
              <a:cxnLst/>
              <a:rect l="l" t="t" r="r" b="b"/>
              <a:pathLst>
                <a:path w="2525" h="1982" extrusionOk="0">
                  <a:moveTo>
                    <a:pt x="421" y="1"/>
                  </a:moveTo>
                  <a:lnTo>
                    <a:pt x="110" y="977"/>
                  </a:lnTo>
                  <a:cubicBezTo>
                    <a:pt x="1" y="1187"/>
                    <a:pt x="144" y="1439"/>
                    <a:pt x="354" y="1507"/>
                  </a:cubicBezTo>
                  <a:lnTo>
                    <a:pt x="1683" y="1961"/>
                  </a:lnTo>
                  <a:cubicBezTo>
                    <a:pt x="1726" y="1975"/>
                    <a:pt x="1770" y="1981"/>
                    <a:pt x="1814" y="1981"/>
                  </a:cubicBezTo>
                  <a:cubicBezTo>
                    <a:pt x="1986" y="1981"/>
                    <a:pt x="2153" y="1878"/>
                    <a:pt x="2213" y="1683"/>
                  </a:cubicBezTo>
                  <a:lnTo>
                    <a:pt x="2524" y="699"/>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27"/>
            <p:cNvSpPr/>
            <p:nvPr/>
          </p:nvSpPr>
          <p:spPr>
            <a:xfrm>
              <a:off x="8074816" y="1826422"/>
              <a:ext cx="140744" cy="60458"/>
            </a:xfrm>
            <a:custGeom>
              <a:avLst/>
              <a:gdLst/>
              <a:ahLst/>
              <a:cxnLst/>
              <a:rect l="l" t="t" r="r" b="b"/>
              <a:pathLst>
                <a:path w="2449" h="1052" extrusionOk="0">
                  <a:moveTo>
                    <a:pt x="102" y="0"/>
                  </a:moveTo>
                  <a:lnTo>
                    <a:pt x="1" y="286"/>
                  </a:lnTo>
                  <a:lnTo>
                    <a:pt x="2348" y="1052"/>
                  </a:lnTo>
                  <a:lnTo>
                    <a:pt x="2449" y="808"/>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27"/>
            <p:cNvSpPr/>
            <p:nvPr/>
          </p:nvSpPr>
          <p:spPr>
            <a:xfrm>
              <a:off x="8066598" y="1856881"/>
              <a:ext cx="139307" cy="58562"/>
            </a:xfrm>
            <a:custGeom>
              <a:avLst/>
              <a:gdLst/>
              <a:ahLst/>
              <a:cxnLst/>
              <a:rect l="l" t="t" r="r" b="b"/>
              <a:pathLst>
                <a:path w="2424" h="1019" extrusionOk="0">
                  <a:moveTo>
                    <a:pt x="68" y="0"/>
                  </a:moveTo>
                  <a:lnTo>
                    <a:pt x="1" y="244"/>
                  </a:lnTo>
                  <a:lnTo>
                    <a:pt x="2314" y="1018"/>
                  </a:lnTo>
                  <a:lnTo>
                    <a:pt x="2423" y="774"/>
                  </a:lnTo>
                  <a:lnTo>
                    <a:pt x="68"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8" name="Google Shape;2038;p27"/>
          <p:cNvSpPr/>
          <p:nvPr/>
        </p:nvSpPr>
        <p:spPr>
          <a:xfrm flipH="1">
            <a:off x="220449" y="1112721"/>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39" name="Google Shape;2039;p27"/>
          <p:cNvGrpSpPr/>
          <p:nvPr/>
        </p:nvGrpSpPr>
        <p:grpSpPr>
          <a:xfrm rot="2889529">
            <a:off x="7806755" y="2501638"/>
            <a:ext cx="977134" cy="993271"/>
            <a:chOff x="2712348" y="3057314"/>
            <a:chExt cx="846073" cy="860096"/>
          </a:xfrm>
        </p:grpSpPr>
        <p:sp>
          <p:nvSpPr>
            <p:cNvPr id="2040" name="Google Shape;2040;p27"/>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27"/>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27"/>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27"/>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27"/>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5" name="Google Shape;2045;p27"/>
          <p:cNvGrpSpPr/>
          <p:nvPr/>
        </p:nvGrpSpPr>
        <p:grpSpPr>
          <a:xfrm rot="-1187971" flipH="1">
            <a:off x="8186124" y="1249612"/>
            <a:ext cx="977018" cy="781235"/>
            <a:chOff x="2218738" y="2143082"/>
            <a:chExt cx="977105" cy="781305"/>
          </a:xfrm>
        </p:grpSpPr>
        <p:sp>
          <p:nvSpPr>
            <p:cNvPr id="2046" name="Google Shape;2046;p27"/>
            <p:cNvSpPr/>
            <p:nvPr/>
          </p:nvSpPr>
          <p:spPr>
            <a:xfrm>
              <a:off x="2662062" y="2276010"/>
              <a:ext cx="533781" cy="648377"/>
            </a:xfrm>
            <a:custGeom>
              <a:avLst/>
              <a:gdLst/>
              <a:ahLst/>
              <a:cxnLst/>
              <a:rect l="l" t="t" r="r" b="b"/>
              <a:pathLst>
                <a:path w="9288" h="11282" extrusionOk="0">
                  <a:moveTo>
                    <a:pt x="67" y="1"/>
                  </a:moveTo>
                  <a:lnTo>
                    <a:pt x="0" y="135"/>
                  </a:lnTo>
                  <a:cubicBezTo>
                    <a:pt x="177" y="211"/>
                    <a:pt x="311" y="312"/>
                    <a:pt x="488" y="421"/>
                  </a:cubicBezTo>
                  <a:lnTo>
                    <a:pt x="564" y="278"/>
                  </a:lnTo>
                  <a:cubicBezTo>
                    <a:pt x="387" y="169"/>
                    <a:pt x="244" y="102"/>
                    <a:pt x="67" y="1"/>
                  </a:cubicBezTo>
                  <a:close/>
                  <a:moveTo>
                    <a:pt x="1153" y="665"/>
                  </a:moveTo>
                  <a:lnTo>
                    <a:pt x="1052" y="766"/>
                  </a:lnTo>
                  <a:cubicBezTo>
                    <a:pt x="1262" y="909"/>
                    <a:pt x="1439" y="1052"/>
                    <a:pt x="1649" y="1187"/>
                  </a:cubicBezTo>
                  <a:lnTo>
                    <a:pt x="1716" y="1052"/>
                  </a:lnTo>
                  <a:cubicBezTo>
                    <a:pt x="1540" y="943"/>
                    <a:pt x="1329" y="800"/>
                    <a:pt x="1153" y="665"/>
                  </a:cubicBezTo>
                  <a:close/>
                  <a:moveTo>
                    <a:pt x="2280" y="1507"/>
                  </a:moveTo>
                  <a:lnTo>
                    <a:pt x="2204" y="1608"/>
                  </a:lnTo>
                  <a:cubicBezTo>
                    <a:pt x="2381" y="1751"/>
                    <a:pt x="2558" y="1894"/>
                    <a:pt x="2734" y="2028"/>
                  </a:cubicBezTo>
                  <a:lnTo>
                    <a:pt x="2835" y="1927"/>
                  </a:lnTo>
                  <a:cubicBezTo>
                    <a:pt x="2667" y="1784"/>
                    <a:pt x="2457" y="1641"/>
                    <a:pt x="2280" y="1507"/>
                  </a:cubicBezTo>
                  <a:close/>
                  <a:moveTo>
                    <a:pt x="3365" y="2415"/>
                  </a:moveTo>
                  <a:lnTo>
                    <a:pt x="3256" y="2482"/>
                  </a:lnTo>
                  <a:lnTo>
                    <a:pt x="3752" y="2979"/>
                  </a:lnTo>
                  <a:lnTo>
                    <a:pt x="3853" y="2869"/>
                  </a:lnTo>
                  <a:cubicBezTo>
                    <a:pt x="3676" y="2735"/>
                    <a:pt x="3542" y="2558"/>
                    <a:pt x="3365" y="2415"/>
                  </a:cubicBezTo>
                  <a:close/>
                  <a:moveTo>
                    <a:pt x="4349" y="3399"/>
                  </a:moveTo>
                  <a:lnTo>
                    <a:pt x="4274" y="3467"/>
                  </a:lnTo>
                  <a:cubicBezTo>
                    <a:pt x="4417" y="3643"/>
                    <a:pt x="4593" y="3820"/>
                    <a:pt x="4728" y="3997"/>
                  </a:cubicBezTo>
                  <a:lnTo>
                    <a:pt x="4837" y="3887"/>
                  </a:lnTo>
                  <a:cubicBezTo>
                    <a:pt x="4694" y="3711"/>
                    <a:pt x="4518" y="3534"/>
                    <a:pt x="4349" y="3399"/>
                  </a:cubicBezTo>
                  <a:close/>
                  <a:moveTo>
                    <a:pt x="5325" y="4417"/>
                  </a:moveTo>
                  <a:lnTo>
                    <a:pt x="5224" y="4518"/>
                  </a:lnTo>
                  <a:cubicBezTo>
                    <a:pt x="5359" y="4661"/>
                    <a:pt x="5502" y="4838"/>
                    <a:pt x="5679" y="5006"/>
                  </a:cubicBezTo>
                  <a:lnTo>
                    <a:pt x="5779" y="4939"/>
                  </a:lnTo>
                  <a:cubicBezTo>
                    <a:pt x="5611" y="4762"/>
                    <a:pt x="5468" y="4585"/>
                    <a:pt x="5325" y="4417"/>
                  </a:cubicBezTo>
                  <a:close/>
                  <a:moveTo>
                    <a:pt x="6242" y="5469"/>
                  </a:moveTo>
                  <a:lnTo>
                    <a:pt x="6133" y="5570"/>
                  </a:lnTo>
                  <a:cubicBezTo>
                    <a:pt x="6276" y="5746"/>
                    <a:pt x="6410" y="5923"/>
                    <a:pt x="6520" y="6133"/>
                  </a:cubicBezTo>
                  <a:lnTo>
                    <a:pt x="6663" y="6058"/>
                  </a:lnTo>
                  <a:cubicBezTo>
                    <a:pt x="6520" y="5847"/>
                    <a:pt x="6377" y="5679"/>
                    <a:pt x="6242" y="5469"/>
                  </a:cubicBezTo>
                  <a:close/>
                  <a:moveTo>
                    <a:pt x="7008" y="6655"/>
                  </a:moveTo>
                  <a:lnTo>
                    <a:pt x="6873" y="6731"/>
                  </a:lnTo>
                  <a:cubicBezTo>
                    <a:pt x="6974" y="6941"/>
                    <a:pt x="7083" y="7151"/>
                    <a:pt x="7151" y="7362"/>
                  </a:cubicBezTo>
                  <a:lnTo>
                    <a:pt x="7294" y="7319"/>
                  </a:lnTo>
                  <a:cubicBezTo>
                    <a:pt x="7184" y="7076"/>
                    <a:pt x="7117" y="6865"/>
                    <a:pt x="7008" y="6655"/>
                  </a:cubicBezTo>
                  <a:close/>
                  <a:moveTo>
                    <a:pt x="5535" y="7496"/>
                  </a:moveTo>
                  <a:cubicBezTo>
                    <a:pt x="5325" y="7496"/>
                    <a:pt x="5081" y="7530"/>
                    <a:pt x="4837" y="7605"/>
                  </a:cubicBezTo>
                  <a:lnTo>
                    <a:pt x="4871" y="7740"/>
                  </a:lnTo>
                  <a:cubicBezTo>
                    <a:pt x="5081" y="7673"/>
                    <a:pt x="5325" y="7639"/>
                    <a:pt x="5535" y="7639"/>
                  </a:cubicBezTo>
                  <a:lnTo>
                    <a:pt x="5535" y="7496"/>
                  </a:lnTo>
                  <a:close/>
                  <a:moveTo>
                    <a:pt x="6276" y="7572"/>
                  </a:moveTo>
                  <a:lnTo>
                    <a:pt x="6242" y="7706"/>
                  </a:lnTo>
                  <a:cubicBezTo>
                    <a:pt x="6452" y="7740"/>
                    <a:pt x="6696" y="7816"/>
                    <a:pt x="6907" y="7883"/>
                  </a:cubicBezTo>
                  <a:lnTo>
                    <a:pt x="6940" y="7740"/>
                  </a:lnTo>
                  <a:cubicBezTo>
                    <a:pt x="6730" y="7673"/>
                    <a:pt x="6486" y="7605"/>
                    <a:pt x="6276" y="7572"/>
                  </a:cubicBezTo>
                  <a:close/>
                  <a:moveTo>
                    <a:pt x="4206" y="7917"/>
                  </a:moveTo>
                  <a:cubicBezTo>
                    <a:pt x="3996" y="8060"/>
                    <a:pt x="3819" y="8236"/>
                    <a:pt x="3676" y="8413"/>
                  </a:cubicBezTo>
                  <a:lnTo>
                    <a:pt x="3786" y="8514"/>
                  </a:lnTo>
                  <a:cubicBezTo>
                    <a:pt x="3929" y="8304"/>
                    <a:pt x="4063" y="8161"/>
                    <a:pt x="4274" y="8026"/>
                  </a:cubicBezTo>
                  <a:lnTo>
                    <a:pt x="4206" y="7917"/>
                  </a:lnTo>
                  <a:close/>
                  <a:moveTo>
                    <a:pt x="7605" y="8060"/>
                  </a:moveTo>
                  <a:lnTo>
                    <a:pt x="7538" y="8161"/>
                  </a:lnTo>
                  <a:cubicBezTo>
                    <a:pt x="7748" y="8304"/>
                    <a:pt x="7925" y="8413"/>
                    <a:pt x="8135" y="8548"/>
                  </a:cubicBezTo>
                  <a:lnTo>
                    <a:pt x="8202" y="8447"/>
                  </a:lnTo>
                  <a:cubicBezTo>
                    <a:pt x="7992" y="8304"/>
                    <a:pt x="7815" y="8161"/>
                    <a:pt x="7605" y="8060"/>
                  </a:cubicBezTo>
                  <a:close/>
                  <a:moveTo>
                    <a:pt x="7294" y="8026"/>
                  </a:moveTo>
                  <a:lnTo>
                    <a:pt x="7327" y="8060"/>
                  </a:lnTo>
                  <a:cubicBezTo>
                    <a:pt x="7327" y="8203"/>
                    <a:pt x="7361" y="8371"/>
                    <a:pt x="7361" y="8514"/>
                  </a:cubicBezTo>
                  <a:cubicBezTo>
                    <a:pt x="7361" y="8581"/>
                    <a:pt x="7327" y="8657"/>
                    <a:pt x="7327" y="8724"/>
                  </a:cubicBezTo>
                  <a:lnTo>
                    <a:pt x="7462" y="8724"/>
                  </a:lnTo>
                  <a:cubicBezTo>
                    <a:pt x="7462" y="8657"/>
                    <a:pt x="7504" y="8581"/>
                    <a:pt x="7504" y="8514"/>
                  </a:cubicBezTo>
                  <a:cubicBezTo>
                    <a:pt x="7504" y="8337"/>
                    <a:pt x="7462" y="8203"/>
                    <a:pt x="7428" y="8026"/>
                  </a:cubicBezTo>
                  <a:close/>
                  <a:moveTo>
                    <a:pt x="8766" y="8867"/>
                  </a:moveTo>
                  <a:lnTo>
                    <a:pt x="8656" y="8968"/>
                  </a:lnTo>
                  <a:cubicBezTo>
                    <a:pt x="8867" y="9111"/>
                    <a:pt x="9043" y="9254"/>
                    <a:pt x="9220" y="9389"/>
                  </a:cubicBezTo>
                  <a:lnTo>
                    <a:pt x="9287" y="9288"/>
                  </a:lnTo>
                  <a:cubicBezTo>
                    <a:pt x="9111" y="9145"/>
                    <a:pt x="8934" y="9002"/>
                    <a:pt x="8766" y="8867"/>
                  </a:cubicBezTo>
                  <a:close/>
                  <a:moveTo>
                    <a:pt x="3331" y="9044"/>
                  </a:moveTo>
                  <a:cubicBezTo>
                    <a:pt x="3256" y="9212"/>
                    <a:pt x="3222" y="9423"/>
                    <a:pt x="3222" y="9599"/>
                  </a:cubicBezTo>
                  <a:cubicBezTo>
                    <a:pt x="3222" y="9675"/>
                    <a:pt x="3256" y="9709"/>
                    <a:pt x="3256" y="9776"/>
                  </a:cubicBezTo>
                  <a:lnTo>
                    <a:pt x="3399" y="9742"/>
                  </a:lnTo>
                  <a:cubicBezTo>
                    <a:pt x="3399" y="9709"/>
                    <a:pt x="3365" y="9675"/>
                    <a:pt x="3365" y="9599"/>
                  </a:cubicBezTo>
                  <a:cubicBezTo>
                    <a:pt x="3365" y="9423"/>
                    <a:pt x="3399" y="9254"/>
                    <a:pt x="3466" y="9111"/>
                  </a:cubicBezTo>
                  <a:lnTo>
                    <a:pt x="3331" y="9044"/>
                  </a:lnTo>
                  <a:close/>
                  <a:moveTo>
                    <a:pt x="7218" y="9389"/>
                  </a:moveTo>
                  <a:cubicBezTo>
                    <a:pt x="7151" y="9599"/>
                    <a:pt x="7083" y="9809"/>
                    <a:pt x="6974" y="10020"/>
                  </a:cubicBezTo>
                  <a:lnTo>
                    <a:pt x="7083" y="10096"/>
                  </a:lnTo>
                  <a:cubicBezTo>
                    <a:pt x="7218" y="9885"/>
                    <a:pt x="7294" y="9675"/>
                    <a:pt x="7361" y="9423"/>
                  </a:cubicBezTo>
                  <a:lnTo>
                    <a:pt x="7218" y="9389"/>
                  </a:lnTo>
                  <a:close/>
                  <a:moveTo>
                    <a:pt x="3609" y="10373"/>
                  </a:moveTo>
                  <a:lnTo>
                    <a:pt x="3466" y="10440"/>
                  </a:lnTo>
                  <a:cubicBezTo>
                    <a:pt x="3609" y="10651"/>
                    <a:pt x="3786" y="10827"/>
                    <a:pt x="3996" y="10970"/>
                  </a:cubicBezTo>
                  <a:lnTo>
                    <a:pt x="4063" y="10861"/>
                  </a:lnTo>
                  <a:cubicBezTo>
                    <a:pt x="3887" y="10726"/>
                    <a:pt x="3718" y="10583"/>
                    <a:pt x="3609" y="10373"/>
                  </a:cubicBezTo>
                  <a:close/>
                  <a:moveTo>
                    <a:pt x="6553" y="10583"/>
                  </a:moveTo>
                  <a:cubicBezTo>
                    <a:pt x="6452" y="10684"/>
                    <a:pt x="6309" y="10827"/>
                    <a:pt x="6133" y="10895"/>
                  </a:cubicBezTo>
                  <a:cubicBezTo>
                    <a:pt x="6099" y="10937"/>
                    <a:pt x="6065" y="10937"/>
                    <a:pt x="6032" y="10970"/>
                  </a:cubicBezTo>
                  <a:lnTo>
                    <a:pt x="6099" y="11105"/>
                  </a:lnTo>
                  <a:cubicBezTo>
                    <a:pt x="6133" y="11071"/>
                    <a:pt x="6166" y="11038"/>
                    <a:pt x="6200" y="11038"/>
                  </a:cubicBezTo>
                  <a:cubicBezTo>
                    <a:pt x="6377" y="10937"/>
                    <a:pt x="6520" y="10794"/>
                    <a:pt x="6663" y="10651"/>
                  </a:cubicBezTo>
                  <a:lnTo>
                    <a:pt x="6553" y="10583"/>
                  </a:lnTo>
                  <a:close/>
                  <a:moveTo>
                    <a:pt x="4694" y="11105"/>
                  </a:moveTo>
                  <a:lnTo>
                    <a:pt x="4661" y="11248"/>
                  </a:lnTo>
                  <a:cubicBezTo>
                    <a:pt x="4837" y="11282"/>
                    <a:pt x="5014" y="11282"/>
                    <a:pt x="5191" y="11282"/>
                  </a:cubicBezTo>
                  <a:lnTo>
                    <a:pt x="5401" y="11282"/>
                  </a:lnTo>
                  <a:lnTo>
                    <a:pt x="5359" y="11147"/>
                  </a:lnTo>
                  <a:lnTo>
                    <a:pt x="5191" y="11147"/>
                  </a:lnTo>
                  <a:cubicBezTo>
                    <a:pt x="5014" y="11147"/>
                    <a:pt x="4871" y="11147"/>
                    <a:pt x="4694" y="1110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27"/>
            <p:cNvSpPr/>
            <p:nvPr/>
          </p:nvSpPr>
          <p:spPr>
            <a:xfrm>
              <a:off x="2218738" y="2191414"/>
              <a:ext cx="562286" cy="164939"/>
            </a:xfrm>
            <a:custGeom>
              <a:avLst/>
              <a:gdLst/>
              <a:ahLst/>
              <a:cxnLst/>
              <a:rect l="l" t="t" r="r" b="b"/>
              <a:pathLst>
                <a:path w="9784" h="2870" extrusionOk="0">
                  <a:moveTo>
                    <a:pt x="0" y="1"/>
                  </a:moveTo>
                  <a:lnTo>
                    <a:pt x="9784" y="2869"/>
                  </a:lnTo>
                  <a:lnTo>
                    <a:pt x="7992" y="976"/>
                  </a:lnTo>
                  <a:lnTo>
                    <a:pt x="0"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27"/>
            <p:cNvSpPr/>
            <p:nvPr/>
          </p:nvSpPr>
          <p:spPr>
            <a:xfrm>
              <a:off x="2218738" y="2143082"/>
              <a:ext cx="493667" cy="104480"/>
            </a:xfrm>
            <a:custGeom>
              <a:avLst/>
              <a:gdLst/>
              <a:ahLst/>
              <a:cxnLst/>
              <a:rect l="l" t="t" r="r" b="b"/>
              <a:pathLst>
                <a:path w="8590" h="1818" extrusionOk="0">
                  <a:moveTo>
                    <a:pt x="8589" y="0"/>
                  </a:moveTo>
                  <a:lnTo>
                    <a:pt x="0" y="842"/>
                  </a:lnTo>
                  <a:lnTo>
                    <a:pt x="7992" y="1817"/>
                  </a:lnTo>
                  <a:lnTo>
                    <a:pt x="858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27"/>
            <p:cNvSpPr/>
            <p:nvPr/>
          </p:nvSpPr>
          <p:spPr>
            <a:xfrm>
              <a:off x="2218738" y="2191414"/>
              <a:ext cx="562286" cy="164939"/>
            </a:xfrm>
            <a:custGeom>
              <a:avLst/>
              <a:gdLst/>
              <a:ahLst/>
              <a:cxnLst/>
              <a:rect l="l" t="t" r="r" b="b"/>
              <a:pathLst>
                <a:path w="9784" h="2870" extrusionOk="0">
                  <a:moveTo>
                    <a:pt x="0" y="1"/>
                  </a:moveTo>
                  <a:lnTo>
                    <a:pt x="7504" y="2625"/>
                  </a:lnTo>
                  <a:lnTo>
                    <a:pt x="9784" y="2869"/>
                  </a:lnTo>
                  <a:lnTo>
                    <a:pt x="7781" y="1994"/>
                  </a:lnTo>
                  <a:lnTo>
                    <a:pt x="0" y="1"/>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27"/>
            <p:cNvSpPr/>
            <p:nvPr/>
          </p:nvSpPr>
          <p:spPr>
            <a:xfrm>
              <a:off x="2218738" y="2191414"/>
              <a:ext cx="447232" cy="243730"/>
            </a:xfrm>
            <a:custGeom>
              <a:avLst/>
              <a:gdLst/>
              <a:ahLst/>
              <a:cxnLst/>
              <a:rect l="l" t="t" r="r" b="b"/>
              <a:pathLst>
                <a:path w="7782" h="4241" extrusionOk="0">
                  <a:moveTo>
                    <a:pt x="0" y="1"/>
                  </a:moveTo>
                  <a:lnTo>
                    <a:pt x="6873" y="4240"/>
                  </a:lnTo>
                  <a:lnTo>
                    <a:pt x="7781" y="1994"/>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1" name="Google Shape;2051;p27"/>
          <p:cNvGrpSpPr/>
          <p:nvPr/>
        </p:nvGrpSpPr>
        <p:grpSpPr>
          <a:xfrm rot="-6538749" flipH="1">
            <a:off x="8075790" y="4216058"/>
            <a:ext cx="708541" cy="862680"/>
            <a:chOff x="192897" y="3945468"/>
            <a:chExt cx="812247" cy="1019348"/>
          </a:xfrm>
        </p:grpSpPr>
        <p:sp>
          <p:nvSpPr>
            <p:cNvPr id="2052" name="Google Shape;2052;p27"/>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27"/>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27"/>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27"/>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27"/>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27"/>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27"/>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27"/>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27"/>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27"/>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27"/>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27"/>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27"/>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27"/>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27"/>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27"/>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27"/>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27"/>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27"/>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27"/>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27"/>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27"/>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27"/>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27"/>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27"/>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27"/>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27"/>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27"/>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27"/>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0"/>
        <p:cNvGrpSpPr/>
        <p:nvPr/>
      </p:nvGrpSpPr>
      <p:grpSpPr>
        <a:xfrm>
          <a:off x="0" y="0"/>
          <a:ext cx="0" cy="0"/>
          <a:chOff x="0" y="0"/>
          <a:chExt cx="0" cy="0"/>
        </a:xfrm>
      </p:grpSpPr>
      <p:sp>
        <p:nvSpPr>
          <p:cNvPr id="281" name="Google Shape;281;p4"/>
          <p:cNvSpPr txBox="1">
            <a:spLocks noGrp="1"/>
          </p:cNvSpPr>
          <p:nvPr>
            <p:ph type="body" idx="1"/>
          </p:nvPr>
        </p:nvSpPr>
        <p:spPr>
          <a:xfrm>
            <a:off x="713225" y="1152475"/>
            <a:ext cx="77259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5D3765"/>
              </a:buClr>
              <a:buSzPts val="1200"/>
              <a:buFont typeface="Catamaran"/>
              <a:buAutoNum type="arabicPeriod"/>
              <a:defRPr sz="1100"/>
            </a:lvl1pPr>
            <a:lvl2pPr marL="914400" lvl="1" indent="-298450">
              <a:spcBef>
                <a:spcPts val="1600"/>
              </a:spcBef>
              <a:spcAft>
                <a:spcPts val="0"/>
              </a:spcAft>
              <a:buSzPts val="1100"/>
              <a:buFont typeface="Catamaran"/>
              <a:buAutoNum type="alphaLcPeriod"/>
              <a:defRPr sz="1100"/>
            </a:lvl2pPr>
            <a:lvl3pPr marL="1371600" lvl="2" indent="-298450">
              <a:spcBef>
                <a:spcPts val="1600"/>
              </a:spcBef>
              <a:spcAft>
                <a:spcPts val="0"/>
              </a:spcAft>
              <a:buSzPts val="1100"/>
              <a:buFont typeface="Catamaran"/>
              <a:buAutoNum type="romanLcPeriod"/>
              <a:defRPr sz="1100"/>
            </a:lvl3pPr>
            <a:lvl4pPr marL="1828800" lvl="3" indent="-298450">
              <a:spcBef>
                <a:spcPts val="1600"/>
              </a:spcBef>
              <a:spcAft>
                <a:spcPts val="0"/>
              </a:spcAft>
              <a:buSzPts val="1100"/>
              <a:buFont typeface="Catamaran"/>
              <a:buAutoNum type="arabicPeriod"/>
              <a:defRPr sz="1100"/>
            </a:lvl4pPr>
            <a:lvl5pPr marL="2286000" lvl="4" indent="-298450">
              <a:spcBef>
                <a:spcPts val="1600"/>
              </a:spcBef>
              <a:spcAft>
                <a:spcPts val="0"/>
              </a:spcAft>
              <a:buSzPts val="1100"/>
              <a:buFont typeface="Catamaran"/>
              <a:buAutoNum type="alphaLcPeriod"/>
              <a:defRPr sz="1100"/>
            </a:lvl5pPr>
            <a:lvl6pPr marL="2743200" lvl="5" indent="-298450">
              <a:spcBef>
                <a:spcPts val="1600"/>
              </a:spcBef>
              <a:spcAft>
                <a:spcPts val="0"/>
              </a:spcAft>
              <a:buSzPts val="1100"/>
              <a:buFont typeface="Catamaran"/>
              <a:buAutoNum type="romanLcPeriod"/>
              <a:defRPr sz="1100"/>
            </a:lvl6pPr>
            <a:lvl7pPr marL="3200400" lvl="6" indent="-298450">
              <a:spcBef>
                <a:spcPts val="1600"/>
              </a:spcBef>
              <a:spcAft>
                <a:spcPts val="0"/>
              </a:spcAft>
              <a:buSzPts val="1100"/>
              <a:buFont typeface="Catamaran"/>
              <a:buAutoNum type="arabicPeriod"/>
              <a:defRPr sz="1100"/>
            </a:lvl7pPr>
            <a:lvl8pPr marL="3657600" lvl="7" indent="-298450">
              <a:spcBef>
                <a:spcPts val="1600"/>
              </a:spcBef>
              <a:spcAft>
                <a:spcPts val="0"/>
              </a:spcAft>
              <a:buSzPts val="1100"/>
              <a:buFont typeface="Catamaran"/>
              <a:buAutoNum type="alphaLcPeriod"/>
              <a:defRPr sz="1100"/>
            </a:lvl8pPr>
            <a:lvl9pPr marL="4114800" lvl="8" indent="-298450">
              <a:spcBef>
                <a:spcPts val="1600"/>
              </a:spcBef>
              <a:spcAft>
                <a:spcPts val="1600"/>
              </a:spcAft>
              <a:buSzPts val="1100"/>
              <a:buFont typeface="Catamaran"/>
              <a:buAutoNum type="romanLcPeriod"/>
              <a:defRPr sz="1100"/>
            </a:lvl9pPr>
          </a:lstStyle>
          <a:p>
            <a:endParaRPr/>
          </a:p>
        </p:txBody>
      </p:sp>
      <p:sp>
        <p:nvSpPr>
          <p:cNvPr id="282" name="Google Shape;282;p4"/>
          <p:cNvSpPr txBox="1">
            <a:spLocks noGrp="1"/>
          </p:cNvSpPr>
          <p:nvPr>
            <p:ph type="title"/>
          </p:nvPr>
        </p:nvSpPr>
        <p:spPr>
          <a:xfrm>
            <a:off x="713225" y="445025"/>
            <a:ext cx="772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a:endParaRPr/>
          </a:p>
        </p:txBody>
      </p:sp>
      <p:sp>
        <p:nvSpPr>
          <p:cNvPr id="283" name="Google Shape;283;p4"/>
          <p:cNvSpPr/>
          <p:nvPr/>
        </p:nvSpPr>
        <p:spPr>
          <a:xfrm>
            <a:off x="228782" y="448370"/>
            <a:ext cx="427002" cy="265914"/>
          </a:xfrm>
          <a:custGeom>
            <a:avLst/>
            <a:gdLst/>
            <a:ahLst/>
            <a:cxnLst/>
            <a:rect l="l" t="t" r="r" b="b"/>
            <a:pathLst>
              <a:path w="7430" h="4627" extrusionOk="0">
                <a:moveTo>
                  <a:pt x="3610" y="0"/>
                </a:moveTo>
                <a:cubicBezTo>
                  <a:pt x="2693" y="0"/>
                  <a:pt x="1927" y="631"/>
                  <a:pt x="1927" y="1430"/>
                </a:cubicBezTo>
                <a:lnTo>
                  <a:pt x="1927" y="1540"/>
                </a:lnTo>
                <a:cubicBezTo>
                  <a:pt x="1818" y="1506"/>
                  <a:pt x="1717" y="1472"/>
                  <a:pt x="1574" y="1472"/>
                </a:cubicBezTo>
                <a:cubicBezTo>
                  <a:pt x="699" y="1472"/>
                  <a:pt x="1" y="2171"/>
                  <a:pt x="1" y="3045"/>
                </a:cubicBezTo>
                <a:cubicBezTo>
                  <a:pt x="1" y="3920"/>
                  <a:pt x="699" y="4627"/>
                  <a:pt x="1574" y="4627"/>
                </a:cubicBezTo>
                <a:lnTo>
                  <a:pt x="5217" y="4627"/>
                </a:lnTo>
                <a:lnTo>
                  <a:pt x="5217" y="4585"/>
                </a:lnTo>
                <a:cubicBezTo>
                  <a:pt x="6478" y="4450"/>
                  <a:pt x="7429" y="3744"/>
                  <a:pt x="7429" y="2902"/>
                </a:cubicBezTo>
                <a:cubicBezTo>
                  <a:pt x="7429" y="2028"/>
                  <a:pt x="6520" y="1329"/>
                  <a:pt x="5292" y="1186"/>
                </a:cubicBezTo>
                <a:cubicBezTo>
                  <a:pt x="5149" y="488"/>
                  <a:pt x="4451" y="0"/>
                  <a:pt x="3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1276171" y="314927"/>
            <a:ext cx="435193" cy="166908"/>
          </a:xfrm>
          <a:custGeom>
            <a:avLst/>
            <a:gdLst/>
            <a:ahLst/>
            <a:cxnLst/>
            <a:rect l="l" t="t" r="r" b="b"/>
            <a:pathLst>
              <a:path w="6386" h="2449" extrusionOk="0">
                <a:moveTo>
                  <a:pt x="1" y="1"/>
                </a:moveTo>
                <a:lnTo>
                  <a:pt x="3231" y="2415"/>
                </a:lnTo>
                <a:lnTo>
                  <a:pt x="6386" y="2449"/>
                </a:lnTo>
                <a:lnTo>
                  <a:pt x="16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1018232" y="388874"/>
            <a:ext cx="212758" cy="71766"/>
          </a:xfrm>
          <a:custGeom>
            <a:avLst/>
            <a:gdLst/>
            <a:ahLst/>
            <a:cxnLst/>
            <a:rect l="l" t="t" r="r" b="b"/>
            <a:pathLst>
              <a:path w="3122" h="1053" extrusionOk="0">
                <a:moveTo>
                  <a:pt x="841" y="1"/>
                </a:moveTo>
                <a:lnTo>
                  <a:pt x="0" y="312"/>
                </a:lnTo>
                <a:lnTo>
                  <a:pt x="841" y="1052"/>
                </a:lnTo>
                <a:lnTo>
                  <a:pt x="3121" y="1052"/>
                </a:lnTo>
                <a:lnTo>
                  <a:pt x="841"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984975" y="436513"/>
            <a:ext cx="933967" cy="136512"/>
          </a:xfrm>
          <a:custGeom>
            <a:avLst/>
            <a:gdLst/>
            <a:ahLst/>
            <a:cxnLst/>
            <a:rect l="l" t="t" r="r" b="b"/>
            <a:pathLst>
              <a:path w="13705" h="2003" extrusionOk="0">
                <a:moveTo>
                  <a:pt x="1784" y="0"/>
                </a:moveTo>
                <a:cubicBezTo>
                  <a:pt x="1784" y="0"/>
                  <a:pt x="0" y="34"/>
                  <a:pt x="0" y="984"/>
                </a:cubicBezTo>
                <a:cubicBezTo>
                  <a:pt x="0" y="1927"/>
                  <a:pt x="1784" y="1960"/>
                  <a:pt x="1784" y="1960"/>
                </a:cubicBezTo>
                <a:lnTo>
                  <a:pt x="12055" y="2002"/>
                </a:lnTo>
                <a:cubicBezTo>
                  <a:pt x="12055" y="2002"/>
                  <a:pt x="13704" y="2002"/>
                  <a:pt x="13704" y="1506"/>
                </a:cubicBezTo>
                <a:cubicBezTo>
                  <a:pt x="13704" y="1018"/>
                  <a:pt x="13182" y="951"/>
                  <a:pt x="13182" y="951"/>
                </a:cubicBezTo>
                <a:cubicBezTo>
                  <a:pt x="13182" y="951"/>
                  <a:pt x="12686" y="909"/>
                  <a:pt x="12409" y="454"/>
                </a:cubicBezTo>
                <a:cubicBezTo>
                  <a:pt x="12130" y="59"/>
                  <a:pt x="11137" y="33"/>
                  <a:pt x="10885" y="33"/>
                </a:cubicBezTo>
                <a:cubicBezTo>
                  <a:pt x="10848" y="33"/>
                  <a:pt x="10827" y="34"/>
                  <a:pt x="10827" y="34"/>
                </a:cubicBezTo>
                <a:cubicBezTo>
                  <a:pt x="8800" y="34"/>
                  <a:pt x="1784" y="0"/>
                  <a:pt x="17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1123725" y="541402"/>
            <a:ext cx="546955" cy="239151"/>
          </a:xfrm>
          <a:custGeom>
            <a:avLst/>
            <a:gdLst/>
            <a:ahLst/>
            <a:cxnLst/>
            <a:rect l="l" t="t" r="r" b="b"/>
            <a:pathLst>
              <a:path w="8026" h="3509" extrusionOk="0">
                <a:moveTo>
                  <a:pt x="4131" y="1"/>
                </a:moveTo>
                <a:lnTo>
                  <a:pt x="0" y="3332"/>
                </a:lnTo>
                <a:lnTo>
                  <a:pt x="1893" y="3508"/>
                </a:lnTo>
                <a:lnTo>
                  <a:pt x="8025" y="211"/>
                </a:lnTo>
                <a:lnTo>
                  <a:pt x="41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1006169" y="326377"/>
            <a:ext cx="119872" cy="138829"/>
          </a:xfrm>
          <a:custGeom>
            <a:avLst/>
            <a:gdLst/>
            <a:ahLst/>
            <a:cxnLst/>
            <a:rect l="l" t="t" r="r" b="b"/>
            <a:pathLst>
              <a:path w="1759" h="2037" extrusionOk="0">
                <a:moveTo>
                  <a:pt x="1" y="1"/>
                </a:moveTo>
                <a:lnTo>
                  <a:pt x="287" y="2037"/>
                </a:lnTo>
                <a:lnTo>
                  <a:pt x="1759" y="1725"/>
                </a:lnTo>
                <a:lnTo>
                  <a:pt x="741" y="14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966030" y="501259"/>
            <a:ext cx="215075" cy="76332"/>
          </a:xfrm>
          <a:custGeom>
            <a:avLst/>
            <a:gdLst/>
            <a:ahLst/>
            <a:cxnLst/>
            <a:rect l="l" t="t" r="r" b="b"/>
            <a:pathLst>
              <a:path w="3156" h="1120" extrusionOk="0">
                <a:moveTo>
                  <a:pt x="842" y="1"/>
                </a:moveTo>
                <a:lnTo>
                  <a:pt x="1" y="800"/>
                </a:lnTo>
                <a:lnTo>
                  <a:pt x="842" y="1120"/>
                </a:lnTo>
                <a:lnTo>
                  <a:pt x="3155" y="34"/>
                </a:lnTo>
                <a:lnTo>
                  <a:pt x="84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1214293" y="472635"/>
            <a:ext cx="16696" cy="18947"/>
          </a:xfrm>
          <a:custGeom>
            <a:avLst/>
            <a:gdLst/>
            <a:ahLst/>
            <a:cxnLst/>
            <a:rect l="l" t="t" r="r" b="b"/>
            <a:pathLst>
              <a:path w="245" h="278" extrusionOk="0">
                <a:moveTo>
                  <a:pt x="34" y="0"/>
                </a:moveTo>
                <a:cubicBezTo>
                  <a:pt x="0" y="0"/>
                  <a:pt x="0" y="34"/>
                  <a:pt x="0" y="67"/>
                </a:cubicBezTo>
                <a:lnTo>
                  <a:pt x="0" y="244"/>
                </a:lnTo>
                <a:cubicBezTo>
                  <a:pt x="0" y="244"/>
                  <a:pt x="0" y="278"/>
                  <a:pt x="34" y="278"/>
                </a:cubicBezTo>
                <a:lnTo>
                  <a:pt x="211" y="278"/>
                </a:lnTo>
                <a:cubicBezTo>
                  <a:pt x="244" y="278"/>
                  <a:pt x="244" y="244"/>
                  <a:pt x="244" y="244"/>
                </a:cubicBezTo>
                <a:lnTo>
                  <a:pt x="244" y="67"/>
                </a:lnTo>
                <a:cubicBezTo>
                  <a:pt x="244" y="34"/>
                  <a:pt x="244"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1264177" y="474884"/>
            <a:ext cx="19558" cy="16698"/>
          </a:xfrm>
          <a:custGeom>
            <a:avLst/>
            <a:gdLst/>
            <a:ahLst/>
            <a:cxnLst/>
            <a:rect l="l" t="t" r="r" b="b"/>
            <a:pathLst>
              <a:path w="287" h="245" extrusionOk="0">
                <a:moveTo>
                  <a:pt x="76" y="1"/>
                </a:moveTo>
                <a:cubicBezTo>
                  <a:pt x="42" y="1"/>
                  <a:pt x="42" y="1"/>
                  <a:pt x="42" y="34"/>
                </a:cubicBezTo>
                <a:lnTo>
                  <a:pt x="0" y="211"/>
                </a:lnTo>
                <a:cubicBezTo>
                  <a:pt x="0" y="245"/>
                  <a:pt x="42" y="245"/>
                  <a:pt x="76" y="245"/>
                </a:cubicBezTo>
                <a:lnTo>
                  <a:pt x="253" y="245"/>
                </a:lnTo>
                <a:cubicBezTo>
                  <a:pt x="286" y="245"/>
                  <a:pt x="286" y="245"/>
                  <a:pt x="286" y="211"/>
                </a:cubicBezTo>
                <a:lnTo>
                  <a:pt x="286" y="34"/>
                </a:lnTo>
                <a:cubicBezTo>
                  <a:pt x="286" y="1"/>
                  <a:pt x="286" y="1"/>
                  <a:pt x="253"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1316924" y="474884"/>
            <a:ext cx="18945" cy="16698"/>
          </a:xfrm>
          <a:custGeom>
            <a:avLst/>
            <a:gdLst/>
            <a:ahLst/>
            <a:cxnLst/>
            <a:rect l="l" t="t" r="r" b="b"/>
            <a:pathLst>
              <a:path w="278" h="245" extrusionOk="0">
                <a:moveTo>
                  <a:pt x="67" y="1"/>
                </a:moveTo>
                <a:cubicBezTo>
                  <a:pt x="34" y="1"/>
                  <a:pt x="0" y="1"/>
                  <a:pt x="0" y="34"/>
                </a:cubicBezTo>
                <a:lnTo>
                  <a:pt x="0" y="211"/>
                </a:lnTo>
                <a:cubicBezTo>
                  <a:pt x="0" y="245"/>
                  <a:pt x="34" y="245"/>
                  <a:pt x="67" y="245"/>
                </a:cubicBezTo>
                <a:lnTo>
                  <a:pt x="210" y="245"/>
                </a:lnTo>
                <a:cubicBezTo>
                  <a:pt x="244" y="245"/>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1369670" y="474884"/>
            <a:ext cx="18945" cy="19015"/>
          </a:xfrm>
          <a:custGeom>
            <a:avLst/>
            <a:gdLst/>
            <a:ahLst/>
            <a:cxnLst/>
            <a:rect l="l" t="t" r="r" b="b"/>
            <a:pathLst>
              <a:path w="278" h="279" extrusionOk="0">
                <a:moveTo>
                  <a:pt x="67" y="1"/>
                </a:moveTo>
                <a:cubicBezTo>
                  <a:pt x="34" y="1"/>
                  <a:pt x="0" y="1"/>
                  <a:pt x="0" y="34"/>
                </a:cubicBezTo>
                <a:lnTo>
                  <a:pt x="0" y="211"/>
                </a:lnTo>
                <a:cubicBezTo>
                  <a:pt x="0" y="245"/>
                  <a:pt x="34" y="245"/>
                  <a:pt x="67" y="245"/>
                </a:cubicBezTo>
                <a:lnTo>
                  <a:pt x="210" y="278"/>
                </a:lnTo>
                <a:cubicBezTo>
                  <a:pt x="244" y="278"/>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1421804" y="474884"/>
            <a:ext cx="19558" cy="19015"/>
          </a:xfrm>
          <a:custGeom>
            <a:avLst/>
            <a:gdLst/>
            <a:ahLst/>
            <a:cxnLst/>
            <a:rect l="l" t="t" r="r" b="b"/>
            <a:pathLst>
              <a:path w="287" h="279" extrusionOk="0">
                <a:moveTo>
                  <a:pt x="76" y="1"/>
                </a:moveTo>
                <a:cubicBezTo>
                  <a:pt x="43" y="1"/>
                  <a:pt x="1" y="34"/>
                  <a:pt x="1" y="34"/>
                </a:cubicBezTo>
                <a:lnTo>
                  <a:pt x="1" y="211"/>
                </a:lnTo>
                <a:cubicBezTo>
                  <a:pt x="1" y="245"/>
                  <a:pt x="43" y="278"/>
                  <a:pt x="76" y="278"/>
                </a:cubicBezTo>
                <a:lnTo>
                  <a:pt x="211" y="278"/>
                </a:lnTo>
                <a:cubicBezTo>
                  <a:pt x="253" y="278"/>
                  <a:pt x="287" y="245"/>
                  <a:pt x="287" y="211"/>
                </a:cubicBezTo>
                <a:lnTo>
                  <a:pt x="287" y="68"/>
                </a:lnTo>
                <a:cubicBezTo>
                  <a:pt x="287"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1474550" y="474884"/>
            <a:ext cx="19013" cy="19015"/>
          </a:xfrm>
          <a:custGeom>
            <a:avLst/>
            <a:gdLst/>
            <a:ahLst/>
            <a:cxnLst/>
            <a:rect l="l" t="t" r="r" b="b"/>
            <a:pathLst>
              <a:path w="279" h="279" extrusionOk="0">
                <a:moveTo>
                  <a:pt x="68" y="1"/>
                </a:moveTo>
                <a:cubicBezTo>
                  <a:pt x="34" y="1"/>
                  <a:pt x="0" y="34"/>
                  <a:pt x="0" y="68"/>
                </a:cubicBezTo>
                <a:lnTo>
                  <a:pt x="0" y="211"/>
                </a:lnTo>
                <a:cubicBezTo>
                  <a:pt x="0" y="245"/>
                  <a:pt x="34" y="278"/>
                  <a:pt x="68"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1527297" y="474884"/>
            <a:ext cx="18945" cy="19015"/>
          </a:xfrm>
          <a:custGeom>
            <a:avLst/>
            <a:gdLst/>
            <a:ahLst/>
            <a:cxnLst/>
            <a:rect l="l" t="t" r="r" b="b"/>
            <a:pathLst>
              <a:path w="278" h="279" extrusionOk="0">
                <a:moveTo>
                  <a:pt x="34" y="1"/>
                </a:moveTo>
                <a:cubicBezTo>
                  <a:pt x="34" y="1"/>
                  <a:pt x="0" y="34"/>
                  <a:pt x="0" y="68"/>
                </a:cubicBezTo>
                <a:lnTo>
                  <a:pt x="0" y="211"/>
                </a:lnTo>
                <a:cubicBezTo>
                  <a:pt x="0" y="245"/>
                  <a:pt x="34" y="278"/>
                  <a:pt x="34"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1579430" y="474884"/>
            <a:ext cx="17310" cy="19015"/>
          </a:xfrm>
          <a:custGeom>
            <a:avLst/>
            <a:gdLst/>
            <a:ahLst/>
            <a:cxnLst/>
            <a:rect l="l" t="t" r="r" b="b"/>
            <a:pathLst>
              <a:path w="254" h="279" extrusionOk="0">
                <a:moveTo>
                  <a:pt x="43" y="1"/>
                </a:moveTo>
                <a:cubicBezTo>
                  <a:pt x="1" y="1"/>
                  <a:pt x="1" y="34"/>
                  <a:pt x="1" y="68"/>
                </a:cubicBezTo>
                <a:lnTo>
                  <a:pt x="1" y="211"/>
                </a:lnTo>
                <a:cubicBezTo>
                  <a:pt x="1" y="245"/>
                  <a:pt x="1" y="278"/>
                  <a:pt x="43" y="278"/>
                </a:cubicBezTo>
                <a:lnTo>
                  <a:pt x="211" y="278"/>
                </a:lnTo>
                <a:cubicBezTo>
                  <a:pt x="253" y="278"/>
                  <a:pt x="253" y="245"/>
                  <a:pt x="253" y="211"/>
                </a:cubicBezTo>
                <a:lnTo>
                  <a:pt x="253" y="68"/>
                </a:lnTo>
                <a:cubicBezTo>
                  <a:pt x="253"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1632176" y="474884"/>
            <a:ext cx="16696" cy="19015"/>
          </a:xfrm>
          <a:custGeom>
            <a:avLst/>
            <a:gdLst/>
            <a:ahLst/>
            <a:cxnLst/>
            <a:rect l="l" t="t" r="r" b="b"/>
            <a:pathLst>
              <a:path w="245" h="279" extrusionOk="0">
                <a:moveTo>
                  <a:pt x="35" y="1"/>
                </a:moveTo>
                <a:cubicBezTo>
                  <a:pt x="1" y="1"/>
                  <a:pt x="1" y="34"/>
                  <a:pt x="1" y="68"/>
                </a:cubicBezTo>
                <a:lnTo>
                  <a:pt x="1" y="211"/>
                </a:lnTo>
                <a:cubicBezTo>
                  <a:pt x="1" y="245"/>
                  <a:pt x="1" y="278"/>
                  <a:pt x="35" y="278"/>
                </a:cubicBezTo>
                <a:lnTo>
                  <a:pt x="211" y="278"/>
                </a:lnTo>
                <a:cubicBezTo>
                  <a:pt x="245" y="278"/>
                  <a:pt x="245" y="245"/>
                  <a:pt x="245" y="211"/>
                </a:cubicBezTo>
                <a:lnTo>
                  <a:pt x="245" y="68"/>
                </a:lnTo>
                <a:cubicBezTo>
                  <a:pt x="245"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1682674" y="474884"/>
            <a:ext cx="18945" cy="19015"/>
          </a:xfrm>
          <a:custGeom>
            <a:avLst/>
            <a:gdLst/>
            <a:ahLst/>
            <a:cxnLst/>
            <a:rect l="l" t="t" r="r" b="b"/>
            <a:pathLst>
              <a:path w="278" h="279" extrusionOk="0">
                <a:moveTo>
                  <a:pt x="67" y="1"/>
                </a:moveTo>
                <a:cubicBezTo>
                  <a:pt x="34" y="1"/>
                  <a:pt x="0" y="34"/>
                  <a:pt x="0" y="68"/>
                </a:cubicBezTo>
                <a:lnTo>
                  <a:pt x="0" y="211"/>
                </a:lnTo>
                <a:cubicBezTo>
                  <a:pt x="0" y="245"/>
                  <a:pt x="34" y="278"/>
                  <a:pt x="67" y="278"/>
                </a:cubicBezTo>
                <a:lnTo>
                  <a:pt x="210" y="278"/>
                </a:lnTo>
                <a:cubicBezTo>
                  <a:pt x="244" y="278"/>
                  <a:pt x="278" y="245"/>
                  <a:pt x="278" y="211"/>
                </a:cubicBezTo>
                <a:lnTo>
                  <a:pt x="278" y="68"/>
                </a:lnTo>
                <a:cubicBezTo>
                  <a:pt x="278" y="34"/>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1734807" y="474884"/>
            <a:ext cx="19558" cy="19015"/>
          </a:xfrm>
          <a:custGeom>
            <a:avLst/>
            <a:gdLst/>
            <a:ahLst/>
            <a:cxnLst/>
            <a:rect l="l" t="t" r="r" b="b"/>
            <a:pathLst>
              <a:path w="287" h="279" extrusionOk="0">
                <a:moveTo>
                  <a:pt x="76" y="1"/>
                </a:moveTo>
                <a:cubicBezTo>
                  <a:pt x="34" y="1"/>
                  <a:pt x="1" y="34"/>
                  <a:pt x="1" y="68"/>
                </a:cubicBezTo>
                <a:lnTo>
                  <a:pt x="1" y="211"/>
                </a:lnTo>
                <a:cubicBezTo>
                  <a:pt x="1" y="245"/>
                  <a:pt x="34" y="278"/>
                  <a:pt x="76" y="278"/>
                </a:cubicBezTo>
                <a:lnTo>
                  <a:pt x="211" y="278"/>
                </a:lnTo>
                <a:cubicBezTo>
                  <a:pt x="245" y="278"/>
                  <a:pt x="287" y="245"/>
                  <a:pt x="287" y="211"/>
                </a:cubicBezTo>
                <a:lnTo>
                  <a:pt x="287" y="68"/>
                </a:lnTo>
                <a:cubicBezTo>
                  <a:pt x="287"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1777808" y="474884"/>
            <a:ext cx="33870" cy="21264"/>
          </a:xfrm>
          <a:custGeom>
            <a:avLst/>
            <a:gdLst/>
            <a:ahLst/>
            <a:cxnLst/>
            <a:rect l="l" t="t" r="r" b="b"/>
            <a:pathLst>
              <a:path w="497" h="312" extrusionOk="0">
                <a:moveTo>
                  <a:pt x="1" y="1"/>
                </a:moveTo>
                <a:lnTo>
                  <a:pt x="34" y="312"/>
                </a:lnTo>
                <a:lnTo>
                  <a:pt x="497" y="312"/>
                </a:lnTo>
                <a:lnTo>
                  <a:pt x="354" y="1"/>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1808748" y="472635"/>
            <a:ext cx="48249" cy="23513"/>
          </a:xfrm>
          <a:custGeom>
            <a:avLst/>
            <a:gdLst/>
            <a:ahLst/>
            <a:cxnLst/>
            <a:rect l="l" t="t" r="r" b="b"/>
            <a:pathLst>
              <a:path w="708" h="345" extrusionOk="0">
                <a:moveTo>
                  <a:pt x="354" y="0"/>
                </a:moveTo>
                <a:cubicBezTo>
                  <a:pt x="253" y="0"/>
                  <a:pt x="110" y="34"/>
                  <a:pt x="1" y="34"/>
                </a:cubicBezTo>
                <a:lnTo>
                  <a:pt x="144" y="345"/>
                </a:lnTo>
                <a:lnTo>
                  <a:pt x="707" y="278"/>
                </a:lnTo>
                <a:cubicBezTo>
                  <a:pt x="598" y="210"/>
                  <a:pt x="464" y="135"/>
                  <a:pt x="354"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3" name="Google Shape;303;p4"/>
          <p:cNvGrpSpPr/>
          <p:nvPr/>
        </p:nvGrpSpPr>
        <p:grpSpPr>
          <a:xfrm rot="-2829478" flipH="1">
            <a:off x="-46277" y="1275554"/>
            <a:ext cx="977120" cy="993256"/>
            <a:chOff x="2712348" y="3057314"/>
            <a:chExt cx="846073" cy="860096"/>
          </a:xfrm>
        </p:grpSpPr>
        <p:sp>
          <p:nvSpPr>
            <p:cNvPr id="304" name="Google Shape;304;p4"/>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9" name="Google Shape;309;p4"/>
          <p:cNvSpPr/>
          <p:nvPr/>
        </p:nvSpPr>
        <p:spPr>
          <a:xfrm rot="878938">
            <a:off x="8340238" y="3798640"/>
            <a:ext cx="620849" cy="475625"/>
          </a:xfrm>
          <a:custGeom>
            <a:avLst/>
            <a:gdLst/>
            <a:ahLst/>
            <a:cxnLst/>
            <a:rect l="l" t="t" r="r" b="b"/>
            <a:pathLst>
              <a:path w="12586" h="9642" extrusionOk="0">
                <a:moveTo>
                  <a:pt x="3332" y="1"/>
                </a:moveTo>
                <a:lnTo>
                  <a:pt x="0" y="4871"/>
                </a:lnTo>
                <a:cubicBezTo>
                  <a:pt x="2036" y="8203"/>
                  <a:pt x="5611" y="9574"/>
                  <a:pt x="10205" y="9641"/>
                </a:cubicBezTo>
                <a:lnTo>
                  <a:pt x="12585" y="3122"/>
                </a:lnTo>
                <a:lnTo>
                  <a:pt x="12585" y="3122"/>
                </a:lnTo>
                <a:cubicBezTo>
                  <a:pt x="12115" y="3189"/>
                  <a:pt x="11657" y="3221"/>
                  <a:pt x="11210" y="3221"/>
                </a:cubicBezTo>
                <a:cubicBezTo>
                  <a:pt x="8202" y="3221"/>
                  <a:pt x="5712" y="1774"/>
                  <a:pt x="333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
          <p:cNvSpPr/>
          <p:nvPr/>
        </p:nvSpPr>
        <p:spPr>
          <a:xfrm>
            <a:off x="8686849" y="3084801"/>
            <a:ext cx="335328" cy="279884"/>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1" name="Google Shape;311;p4"/>
          <p:cNvGrpSpPr/>
          <p:nvPr/>
        </p:nvGrpSpPr>
        <p:grpSpPr>
          <a:xfrm rot="-3889057" flipH="1">
            <a:off x="8550415" y="4416838"/>
            <a:ext cx="608181" cy="740445"/>
            <a:chOff x="192897" y="3945468"/>
            <a:chExt cx="812247" cy="1019348"/>
          </a:xfrm>
        </p:grpSpPr>
        <p:sp>
          <p:nvSpPr>
            <p:cNvPr id="312" name="Google Shape;312;p4"/>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4"/>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4"/>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4"/>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8"/>
        <p:cNvGrpSpPr/>
        <p:nvPr/>
      </p:nvGrpSpPr>
      <p:grpSpPr>
        <a:xfrm>
          <a:off x="0" y="0"/>
          <a:ext cx="0" cy="0"/>
          <a:chOff x="0" y="0"/>
          <a:chExt cx="0" cy="0"/>
        </a:xfrm>
      </p:grpSpPr>
      <p:sp>
        <p:nvSpPr>
          <p:cNvPr id="579" name="Google Shape;579;p8"/>
          <p:cNvSpPr txBox="1">
            <a:spLocks noGrp="1"/>
          </p:cNvSpPr>
          <p:nvPr>
            <p:ph type="title"/>
          </p:nvPr>
        </p:nvSpPr>
        <p:spPr>
          <a:xfrm>
            <a:off x="1388100" y="145350"/>
            <a:ext cx="6367800" cy="409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580" name="Google Shape;580;p8"/>
          <p:cNvSpPr/>
          <p:nvPr/>
        </p:nvSpPr>
        <p:spPr>
          <a:xfrm>
            <a:off x="8611330" y="455402"/>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8"/>
          <p:cNvSpPr/>
          <p:nvPr/>
        </p:nvSpPr>
        <p:spPr>
          <a:xfrm>
            <a:off x="8033584" y="72997"/>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8"/>
          <p:cNvSpPr/>
          <p:nvPr/>
        </p:nvSpPr>
        <p:spPr>
          <a:xfrm>
            <a:off x="6862415" y="192794"/>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560940" y="1098296"/>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8"/>
          <p:cNvSpPr/>
          <p:nvPr/>
        </p:nvSpPr>
        <p:spPr>
          <a:xfrm flipH="1">
            <a:off x="52040" y="455402"/>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8"/>
          <p:cNvSpPr/>
          <p:nvPr/>
        </p:nvSpPr>
        <p:spPr>
          <a:xfrm flipH="1">
            <a:off x="751105" y="72997"/>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flipH="1">
            <a:off x="1801415" y="192794"/>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8"/>
          <p:cNvSpPr/>
          <p:nvPr/>
        </p:nvSpPr>
        <p:spPr>
          <a:xfrm flipH="1">
            <a:off x="179254" y="1098296"/>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8"/>
          <p:cNvSpPr/>
          <p:nvPr/>
        </p:nvSpPr>
        <p:spPr>
          <a:xfrm rot="1117667" flipH="1">
            <a:off x="5819656" y="2626379"/>
            <a:ext cx="822898" cy="1228829"/>
          </a:xfrm>
          <a:custGeom>
            <a:avLst/>
            <a:gdLst/>
            <a:ahLst/>
            <a:cxnLst/>
            <a:rect l="l" t="t" r="r" b="b"/>
            <a:pathLst>
              <a:path w="10096" h="15076" extrusionOk="0">
                <a:moveTo>
                  <a:pt x="7252" y="0"/>
                </a:moveTo>
                <a:lnTo>
                  <a:pt x="7252" y="143"/>
                </a:lnTo>
                <a:cubicBezTo>
                  <a:pt x="7395" y="143"/>
                  <a:pt x="7572" y="177"/>
                  <a:pt x="7707" y="244"/>
                </a:cubicBezTo>
                <a:cubicBezTo>
                  <a:pt x="7782" y="286"/>
                  <a:pt x="7816" y="286"/>
                  <a:pt x="7883" y="320"/>
                </a:cubicBezTo>
                <a:lnTo>
                  <a:pt x="7951" y="211"/>
                </a:lnTo>
                <a:cubicBezTo>
                  <a:pt x="7883" y="177"/>
                  <a:pt x="7816" y="143"/>
                  <a:pt x="7782" y="110"/>
                </a:cubicBezTo>
                <a:cubicBezTo>
                  <a:pt x="7606" y="34"/>
                  <a:pt x="7429" y="0"/>
                  <a:pt x="7252" y="0"/>
                </a:cubicBezTo>
                <a:close/>
                <a:moveTo>
                  <a:pt x="6554" y="76"/>
                </a:moveTo>
                <a:cubicBezTo>
                  <a:pt x="6310" y="143"/>
                  <a:pt x="6100" y="244"/>
                  <a:pt x="5889" y="387"/>
                </a:cubicBezTo>
                <a:lnTo>
                  <a:pt x="5957" y="497"/>
                </a:lnTo>
                <a:cubicBezTo>
                  <a:pt x="6167" y="387"/>
                  <a:pt x="6377" y="286"/>
                  <a:pt x="6588" y="211"/>
                </a:cubicBezTo>
                <a:lnTo>
                  <a:pt x="6554" y="76"/>
                </a:lnTo>
                <a:close/>
                <a:moveTo>
                  <a:pt x="8480" y="707"/>
                </a:moveTo>
                <a:lnTo>
                  <a:pt x="8371" y="774"/>
                </a:lnTo>
                <a:cubicBezTo>
                  <a:pt x="8480" y="951"/>
                  <a:pt x="8581" y="1161"/>
                  <a:pt x="8657" y="1405"/>
                </a:cubicBezTo>
                <a:lnTo>
                  <a:pt x="8792" y="1338"/>
                </a:lnTo>
                <a:cubicBezTo>
                  <a:pt x="8724" y="1128"/>
                  <a:pt x="8624" y="875"/>
                  <a:pt x="8480" y="707"/>
                </a:cubicBezTo>
                <a:close/>
                <a:moveTo>
                  <a:pt x="5393" y="917"/>
                </a:moveTo>
                <a:cubicBezTo>
                  <a:pt x="5326" y="985"/>
                  <a:pt x="5259" y="1086"/>
                  <a:pt x="5183" y="1195"/>
                </a:cubicBezTo>
                <a:cubicBezTo>
                  <a:pt x="5149" y="1296"/>
                  <a:pt x="5116" y="1439"/>
                  <a:pt x="5048" y="1548"/>
                </a:cubicBezTo>
                <a:lnTo>
                  <a:pt x="5183" y="1582"/>
                </a:lnTo>
                <a:cubicBezTo>
                  <a:pt x="5217" y="1472"/>
                  <a:pt x="5292" y="1372"/>
                  <a:pt x="5326" y="1262"/>
                </a:cubicBezTo>
                <a:cubicBezTo>
                  <a:pt x="5360" y="1161"/>
                  <a:pt x="5427" y="1052"/>
                  <a:pt x="5503" y="985"/>
                </a:cubicBezTo>
                <a:lnTo>
                  <a:pt x="5393" y="917"/>
                </a:lnTo>
                <a:close/>
                <a:moveTo>
                  <a:pt x="8724" y="2070"/>
                </a:moveTo>
                <a:cubicBezTo>
                  <a:pt x="8724" y="2137"/>
                  <a:pt x="8724" y="2213"/>
                  <a:pt x="8691" y="2314"/>
                </a:cubicBezTo>
                <a:cubicBezTo>
                  <a:pt x="8691" y="2457"/>
                  <a:pt x="8657" y="2600"/>
                  <a:pt x="8581" y="2734"/>
                </a:cubicBezTo>
                <a:lnTo>
                  <a:pt x="8724" y="2768"/>
                </a:lnTo>
                <a:cubicBezTo>
                  <a:pt x="8758" y="2633"/>
                  <a:pt x="8834" y="2490"/>
                  <a:pt x="8834" y="2347"/>
                </a:cubicBezTo>
                <a:cubicBezTo>
                  <a:pt x="8867" y="2246"/>
                  <a:pt x="8867" y="2137"/>
                  <a:pt x="8867" y="2070"/>
                </a:cubicBezTo>
                <a:close/>
                <a:moveTo>
                  <a:pt x="4939" y="2246"/>
                </a:moveTo>
                <a:lnTo>
                  <a:pt x="4939" y="2423"/>
                </a:lnTo>
                <a:cubicBezTo>
                  <a:pt x="4939" y="2600"/>
                  <a:pt x="4939" y="2768"/>
                  <a:pt x="4973" y="2978"/>
                </a:cubicBezTo>
                <a:lnTo>
                  <a:pt x="5116" y="2945"/>
                </a:lnTo>
                <a:cubicBezTo>
                  <a:pt x="5082" y="2768"/>
                  <a:pt x="5082" y="2600"/>
                  <a:pt x="5082" y="2423"/>
                </a:cubicBezTo>
                <a:lnTo>
                  <a:pt x="5082" y="2246"/>
                </a:lnTo>
                <a:close/>
                <a:moveTo>
                  <a:pt x="8270" y="3332"/>
                </a:moveTo>
                <a:cubicBezTo>
                  <a:pt x="8127" y="3508"/>
                  <a:pt x="7993" y="3685"/>
                  <a:pt x="7816" y="3820"/>
                </a:cubicBezTo>
                <a:lnTo>
                  <a:pt x="7883" y="3929"/>
                </a:lnTo>
                <a:cubicBezTo>
                  <a:pt x="8060" y="3752"/>
                  <a:pt x="8237" y="3576"/>
                  <a:pt x="8371" y="3399"/>
                </a:cubicBezTo>
                <a:lnTo>
                  <a:pt x="8270" y="3332"/>
                </a:lnTo>
                <a:close/>
                <a:moveTo>
                  <a:pt x="102" y="3609"/>
                </a:moveTo>
                <a:lnTo>
                  <a:pt x="1" y="3719"/>
                </a:lnTo>
                <a:cubicBezTo>
                  <a:pt x="169" y="3895"/>
                  <a:pt x="346" y="4072"/>
                  <a:pt x="522" y="4206"/>
                </a:cubicBezTo>
                <a:lnTo>
                  <a:pt x="632" y="4106"/>
                </a:lnTo>
                <a:cubicBezTo>
                  <a:pt x="421" y="3963"/>
                  <a:pt x="278" y="3786"/>
                  <a:pt x="102" y="3609"/>
                </a:cubicBezTo>
                <a:close/>
                <a:moveTo>
                  <a:pt x="5292" y="3609"/>
                </a:moveTo>
                <a:lnTo>
                  <a:pt x="5149" y="3651"/>
                </a:lnTo>
                <a:cubicBezTo>
                  <a:pt x="5217" y="3820"/>
                  <a:pt x="5292" y="3963"/>
                  <a:pt x="5360" y="4106"/>
                </a:cubicBezTo>
                <a:cubicBezTo>
                  <a:pt x="5393" y="4173"/>
                  <a:pt x="5427" y="4240"/>
                  <a:pt x="5469" y="4316"/>
                </a:cubicBezTo>
                <a:lnTo>
                  <a:pt x="5570" y="4240"/>
                </a:lnTo>
                <a:cubicBezTo>
                  <a:pt x="5536" y="4173"/>
                  <a:pt x="5503" y="4106"/>
                  <a:pt x="5469" y="4030"/>
                </a:cubicBezTo>
                <a:cubicBezTo>
                  <a:pt x="5393" y="3895"/>
                  <a:pt x="5326" y="3752"/>
                  <a:pt x="5292" y="3609"/>
                </a:cubicBezTo>
                <a:close/>
                <a:moveTo>
                  <a:pt x="7252" y="4206"/>
                </a:moveTo>
                <a:lnTo>
                  <a:pt x="7219" y="4240"/>
                </a:lnTo>
                <a:cubicBezTo>
                  <a:pt x="7042" y="4349"/>
                  <a:pt x="6832" y="4450"/>
                  <a:pt x="6621" y="4526"/>
                </a:cubicBezTo>
                <a:lnTo>
                  <a:pt x="6655" y="4661"/>
                </a:lnTo>
                <a:cubicBezTo>
                  <a:pt x="6899" y="4560"/>
                  <a:pt x="7076" y="4450"/>
                  <a:pt x="7286" y="4349"/>
                </a:cubicBezTo>
                <a:lnTo>
                  <a:pt x="7320" y="4349"/>
                </a:lnTo>
                <a:lnTo>
                  <a:pt x="7252" y="4206"/>
                </a:lnTo>
                <a:close/>
                <a:moveTo>
                  <a:pt x="1187" y="4450"/>
                </a:moveTo>
                <a:lnTo>
                  <a:pt x="1120" y="4593"/>
                </a:lnTo>
                <a:cubicBezTo>
                  <a:pt x="1364" y="4703"/>
                  <a:pt x="1574" y="4770"/>
                  <a:pt x="1784" y="4837"/>
                </a:cubicBezTo>
                <a:lnTo>
                  <a:pt x="1852" y="4703"/>
                </a:lnTo>
                <a:cubicBezTo>
                  <a:pt x="1608" y="4627"/>
                  <a:pt x="1397" y="4560"/>
                  <a:pt x="1187" y="4450"/>
                </a:cubicBezTo>
                <a:close/>
                <a:moveTo>
                  <a:pt x="2525" y="4871"/>
                </a:moveTo>
                <a:lnTo>
                  <a:pt x="2483" y="5014"/>
                </a:lnTo>
                <a:cubicBezTo>
                  <a:pt x="2735" y="5048"/>
                  <a:pt x="2945" y="5081"/>
                  <a:pt x="3189" y="5081"/>
                </a:cubicBezTo>
                <a:lnTo>
                  <a:pt x="3189" y="4947"/>
                </a:lnTo>
                <a:cubicBezTo>
                  <a:pt x="2979" y="4947"/>
                  <a:pt x="2735" y="4913"/>
                  <a:pt x="2525" y="4871"/>
                </a:cubicBezTo>
                <a:close/>
                <a:moveTo>
                  <a:pt x="4586" y="4947"/>
                </a:moveTo>
                <a:cubicBezTo>
                  <a:pt x="4342" y="4947"/>
                  <a:pt x="4131" y="4980"/>
                  <a:pt x="3887" y="4980"/>
                </a:cubicBezTo>
                <a:lnTo>
                  <a:pt x="3887" y="5123"/>
                </a:lnTo>
                <a:cubicBezTo>
                  <a:pt x="4131" y="5123"/>
                  <a:pt x="4375" y="5081"/>
                  <a:pt x="4586" y="5081"/>
                </a:cubicBezTo>
                <a:lnTo>
                  <a:pt x="4586" y="4947"/>
                </a:lnTo>
                <a:close/>
                <a:moveTo>
                  <a:pt x="5957" y="4736"/>
                </a:moveTo>
                <a:cubicBezTo>
                  <a:pt x="5746" y="4770"/>
                  <a:pt x="5503" y="4804"/>
                  <a:pt x="5292" y="4837"/>
                </a:cubicBezTo>
                <a:lnTo>
                  <a:pt x="5292" y="4980"/>
                </a:lnTo>
                <a:cubicBezTo>
                  <a:pt x="5499" y="4952"/>
                  <a:pt x="5705" y="4923"/>
                  <a:pt x="5891" y="4870"/>
                </a:cubicBezTo>
                <a:lnTo>
                  <a:pt x="5891" y="4870"/>
                </a:lnTo>
                <a:lnTo>
                  <a:pt x="5847" y="4913"/>
                </a:lnTo>
                <a:cubicBezTo>
                  <a:pt x="5990" y="5081"/>
                  <a:pt x="6133" y="5258"/>
                  <a:pt x="6268" y="5435"/>
                </a:cubicBezTo>
                <a:lnTo>
                  <a:pt x="6377" y="5367"/>
                </a:lnTo>
                <a:cubicBezTo>
                  <a:pt x="6243" y="5201"/>
                  <a:pt x="6116" y="5035"/>
                  <a:pt x="5982" y="4840"/>
                </a:cubicBezTo>
                <a:lnTo>
                  <a:pt x="5982" y="4840"/>
                </a:lnTo>
                <a:cubicBezTo>
                  <a:pt x="5985" y="4839"/>
                  <a:pt x="5988" y="4838"/>
                  <a:pt x="5990" y="4837"/>
                </a:cubicBezTo>
                <a:lnTo>
                  <a:pt x="5957" y="4736"/>
                </a:lnTo>
                <a:close/>
                <a:moveTo>
                  <a:pt x="6865" y="5855"/>
                </a:moveTo>
                <a:lnTo>
                  <a:pt x="6764" y="5965"/>
                </a:lnTo>
                <a:cubicBezTo>
                  <a:pt x="6941" y="6099"/>
                  <a:pt x="7076" y="6242"/>
                  <a:pt x="7219" y="6419"/>
                </a:cubicBezTo>
                <a:cubicBezTo>
                  <a:pt x="7252" y="6419"/>
                  <a:pt x="7252" y="6419"/>
                  <a:pt x="7286" y="6453"/>
                </a:cubicBezTo>
                <a:lnTo>
                  <a:pt x="7362" y="6343"/>
                </a:lnTo>
                <a:lnTo>
                  <a:pt x="7320" y="6310"/>
                </a:lnTo>
                <a:cubicBezTo>
                  <a:pt x="7185" y="6175"/>
                  <a:pt x="7008" y="5998"/>
                  <a:pt x="6865" y="5855"/>
                </a:cubicBezTo>
                <a:close/>
                <a:moveTo>
                  <a:pt x="7883" y="6840"/>
                </a:moveTo>
                <a:lnTo>
                  <a:pt x="7782" y="6940"/>
                </a:lnTo>
                <a:cubicBezTo>
                  <a:pt x="7951" y="7083"/>
                  <a:pt x="8094" y="7260"/>
                  <a:pt x="8270" y="7437"/>
                </a:cubicBezTo>
                <a:lnTo>
                  <a:pt x="8371" y="7327"/>
                </a:lnTo>
                <a:cubicBezTo>
                  <a:pt x="8203" y="7151"/>
                  <a:pt x="8060" y="7016"/>
                  <a:pt x="7883" y="6840"/>
                </a:cubicBezTo>
                <a:close/>
                <a:moveTo>
                  <a:pt x="8834" y="7857"/>
                </a:moveTo>
                <a:lnTo>
                  <a:pt x="8724" y="7958"/>
                </a:lnTo>
                <a:cubicBezTo>
                  <a:pt x="8867" y="8135"/>
                  <a:pt x="9002" y="8312"/>
                  <a:pt x="9145" y="8522"/>
                </a:cubicBezTo>
                <a:lnTo>
                  <a:pt x="9254" y="8446"/>
                </a:lnTo>
                <a:cubicBezTo>
                  <a:pt x="9145" y="8236"/>
                  <a:pt x="9002" y="8026"/>
                  <a:pt x="8834" y="7857"/>
                </a:cubicBezTo>
                <a:close/>
                <a:moveTo>
                  <a:pt x="9599" y="9044"/>
                </a:moveTo>
                <a:lnTo>
                  <a:pt x="9465" y="9119"/>
                </a:lnTo>
                <a:cubicBezTo>
                  <a:pt x="9566" y="9330"/>
                  <a:pt x="9675" y="9540"/>
                  <a:pt x="9742" y="9750"/>
                </a:cubicBezTo>
                <a:lnTo>
                  <a:pt x="9843" y="9708"/>
                </a:lnTo>
                <a:cubicBezTo>
                  <a:pt x="9776" y="9498"/>
                  <a:pt x="9709" y="9254"/>
                  <a:pt x="9599" y="9044"/>
                </a:cubicBezTo>
                <a:close/>
                <a:moveTo>
                  <a:pt x="9885" y="10415"/>
                </a:moveTo>
                <a:cubicBezTo>
                  <a:pt x="9919" y="10659"/>
                  <a:pt x="9953" y="10903"/>
                  <a:pt x="9953" y="11113"/>
                </a:cubicBezTo>
                <a:lnTo>
                  <a:pt x="10096" y="11113"/>
                </a:lnTo>
                <a:cubicBezTo>
                  <a:pt x="10096" y="10869"/>
                  <a:pt x="10054" y="10625"/>
                  <a:pt x="10020" y="10415"/>
                </a:cubicBezTo>
                <a:close/>
                <a:moveTo>
                  <a:pt x="9953" y="11811"/>
                </a:moveTo>
                <a:cubicBezTo>
                  <a:pt x="9953" y="12021"/>
                  <a:pt x="9919" y="12274"/>
                  <a:pt x="9885" y="12484"/>
                </a:cubicBezTo>
                <a:lnTo>
                  <a:pt x="10020" y="12518"/>
                </a:lnTo>
                <a:cubicBezTo>
                  <a:pt x="10054" y="12307"/>
                  <a:pt x="10096" y="12064"/>
                  <a:pt x="10096" y="11811"/>
                </a:cubicBezTo>
                <a:close/>
                <a:moveTo>
                  <a:pt x="9709" y="13182"/>
                </a:moveTo>
                <a:cubicBezTo>
                  <a:pt x="9633" y="13393"/>
                  <a:pt x="9532" y="13603"/>
                  <a:pt x="9465" y="13813"/>
                </a:cubicBezTo>
                <a:lnTo>
                  <a:pt x="9566" y="13881"/>
                </a:lnTo>
                <a:cubicBezTo>
                  <a:pt x="9675" y="13670"/>
                  <a:pt x="9776" y="13426"/>
                  <a:pt x="9843" y="13216"/>
                </a:cubicBezTo>
                <a:lnTo>
                  <a:pt x="9709" y="13182"/>
                </a:lnTo>
                <a:close/>
                <a:moveTo>
                  <a:pt x="9111" y="14411"/>
                </a:moveTo>
                <a:cubicBezTo>
                  <a:pt x="9002" y="14621"/>
                  <a:pt x="8867" y="14797"/>
                  <a:pt x="8691" y="14966"/>
                </a:cubicBezTo>
                <a:lnTo>
                  <a:pt x="8792" y="15075"/>
                </a:lnTo>
                <a:cubicBezTo>
                  <a:pt x="8968" y="14865"/>
                  <a:pt x="9111" y="14688"/>
                  <a:pt x="9212" y="14478"/>
                </a:cubicBezTo>
                <a:lnTo>
                  <a:pt x="9111" y="1441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rot="1117667" flipH="1">
            <a:off x="6750103" y="2881603"/>
            <a:ext cx="331980" cy="251700"/>
          </a:xfrm>
          <a:custGeom>
            <a:avLst/>
            <a:gdLst/>
            <a:ahLst/>
            <a:cxnLst/>
            <a:rect l="l" t="t" r="r" b="b"/>
            <a:pathLst>
              <a:path w="4073" h="3088" extrusionOk="0">
                <a:moveTo>
                  <a:pt x="1" y="1"/>
                </a:moveTo>
                <a:lnTo>
                  <a:pt x="4073" y="3088"/>
                </a:lnTo>
                <a:lnTo>
                  <a:pt x="4073" y="3088"/>
                </a:lnTo>
                <a:lnTo>
                  <a:pt x="3543" y="1893"/>
                </a:lnTo>
                <a:lnTo>
                  <a:pt x="1"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8"/>
          <p:cNvSpPr/>
          <p:nvPr/>
        </p:nvSpPr>
        <p:spPr>
          <a:xfrm rot="1117667" flipH="1">
            <a:off x="6757628" y="2882837"/>
            <a:ext cx="340212" cy="154378"/>
          </a:xfrm>
          <a:custGeom>
            <a:avLst/>
            <a:gdLst/>
            <a:ahLst/>
            <a:cxnLst/>
            <a:rect l="l" t="t" r="r" b="b"/>
            <a:pathLst>
              <a:path w="4174" h="1894" extrusionOk="0">
                <a:moveTo>
                  <a:pt x="1" y="1"/>
                </a:moveTo>
                <a:lnTo>
                  <a:pt x="3543" y="1893"/>
                </a:lnTo>
                <a:lnTo>
                  <a:pt x="4173" y="1162"/>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8"/>
          <p:cNvSpPr/>
          <p:nvPr/>
        </p:nvSpPr>
        <p:spPr>
          <a:xfrm rot="1117667" flipH="1">
            <a:off x="6750103" y="2881603"/>
            <a:ext cx="331980" cy="251700"/>
          </a:xfrm>
          <a:custGeom>
            <a:avLst/>
            <a:gdLst/>
            <a:ahLst/>
            <a:cxnLst/>
            <a:rect l="l" t="t" r="r" b="b"/>
            <a:pathLst>
              <a:path w="4073" h="3088" extrusionOk="0">
                <a:moveTo>
                  <a:pt x="1" y="1"/>
                </a:moveTo>
                <a:lnTo>
                  <a:pt x="3055" y="2558"/>
                </a:lnTo>
                <a:lnTo>
                  <a:pt x="4073" y="3088"/>
                </a:lnTo>
                <a:lnTo>
                  <a:pt x="3299" y="2314"/>
                </a:lnTo>
                <a:lnTo>
                  <a:pt x="1" y="1"/>
                </a:lnTo>
                <a:close/>
                <a:moveTo>
                  <a:pt x="4073" y="3088"/>
                </a:moveTo>
                <a:lnTo>
                  <a:pt x="4073" y="3088"/>
                </a:lnTo>
                <a:lnTo>
                  <a:pt x="4073" y="3088"/>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rot="1117667" flipH="1">
            <a:off x="6810223" y="2891463"/>
            <a:ext cx="268893" cy="259932"/>
          </a:xfrm>
          <a:custGeom>
            <a:avLst/>
            <a:gdLst/>
            <a:ahLst/>
            <a:cxnLst/>
            <a:rect l="l" t="t" r="r" b="b"/>
            <a:pathLst>
              <a:path w="3299" h="3189" extrusionOk="0">
                <a:moveTo>
                  <a:pt x="1" y="1"/>
                </a:moveTo>
                <a:lnTo>
                  <a:pt x="2457" y="3189"/>
                </a:lnTo>
                <a:lnTo>
                  <a:pt x="3299" y="2314"/>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8"/>
          <p:cNvSpPr/>
          <p:nvPr/>
        </p:nvSpPr>
        <p:spPr>
          <a:xfrm rot="222920" flipH="1">
            <a:off x="1804980" y="2899036"/>
            <a:ext cx="434796" cy="277483"/>
          </a:xfrm>
          <a:custGeom>
            <a:avLst/>
            <a:gdLst/>
            <a:ahLst/>
            <a:cxnLst/>
            <a:rect l="l" t="t" r="r" b="b"/>
            <a:pathLst>
              <a:path w="5326" h="3399" extrusionOk="0">
                <a:moveTo>
                  <a:pt x="5326" y="0"/>
                </a:moveTo>
                <a:lnTo>
                  <a:pt x="775" y="1960"/>
                </a:lnTo>
                <a:lnTo>
                  <a:pt x="1" y="3399"/>
                </a:lnTo>
                <a:lnTo>
                  <a:pt x="5326"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8"/>
          <p:cNvSpPr/>
          <p:nvPr/>
        </p:nvSpPr>
        <p:spPr>
          <a:xfrm rot="222920" flipH="1">
            <a:off x="1808789" y="2898982"/>
            <a:ext cx="429327" cy="160089"/>
          </a:xfrm>
          <a:custGeom>
            <a:avLst/>
            <a:gdLst/>
            <a:ahLst/>
            <a:cxnLst/>
            <a:rect l="l" t="t" r="r" b="b"/>
            <a:pathLst>
              <a:path w="5259" h="1961" extrusionOk="0">
                <a:moveTo>
                  <a:pt x="5259" y="0"/>
                </a:moveTo>
                <a:lnTo>
                  <a:pt x="1" y="976"/>
                </a:lnTo>
                <a:lnTo>
                  <a:pt x="708" y="1960"/>
                </a:lnTo>
                <a:lnTo>
                  <a:pt x="525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rot="222920" flipH="1">
            <a:off x="1804980" y="2899036"/>
            <a:ext cx="434796" cy="277483"/>
          </a:xfrm>
          <a:custGeom>
            <a:avLst/>
            <a:gdLst/>
            <a:ahLst/>
            <a:cxnLst/>
            <a:rect l="l" t="t" r="r" b="b"/>
            <a:pathLst>
              <a:path w="5326" h="3399" extrusionOk="0">
                <a:moveTo>
                  <a:pt x="5326" y="0"/>
                </a:moveTo>
                <a:lnTo>
                  <a:pt x="1052" y="2524"/>
                </a:lnTo>
                <a:lnTo>
                  <a:pt x="1" y="3399"/>
                </a:lnTo>
                <a:lnTo>
                  <a:pt x="1" y="3399"/>
                </a:lnTo>
                <a:lnTo>
                  <a:pt x="1296" y="2835"/>
                </a:lnTo>
                <a:lnTo>
                  <a:pt x="5326"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8"/>
          <p:cNvSpPr/>
          <p:nvPr/>
        </p:nvSpPr>
        <p:spPr>
          <a:xfrm rot="222920" flipH="1">
            <a:off x="1804247" y="2896227"/>
            <a:ext cx="348915" cy="302953"/>
          </a:xfrm>
          <a:custGeom>
            <a:avLst/>
            <a:gdLst/>
            <a:ahLst/>
            <a:cxnLst/>
            <a:rect l="l" t="t" r="r" b="b"/>
            <a:pathLst>
              <a:path w="4274" h="3711" extrusionOk="0">
                <a:moveTo>
                  <a:pt x="4274" y="0"/>
                </a:moveTo>
                <a:lnTo>
                  <a:pt x="0" y="2524"/>
                </a:lnTo>
                <a:lnTo>
                  <a:pt x="909" y="3710"/>
                </a:lnTo>
                <a:lnTo>
                  <a:pt x="42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rot="222920" flipH="1">
            <a:off x="2208040" y="3118770"/>
            <a:ext cx="907227" cy="941596"/>
          </a:xfrm>
          <a:custGeom>
            <a:avLst/>
            <a:gdLst/>
            <a:ahLst/>
            <a:cxnLst/>
            <a:rect l="l" t="t" r="r" b="b"/>
            <a:pathLst>
              <a:path w="11113" h="11534" extrusionOk="0">
                <a:moveTo>
                  <a:pt x="7605" y="1"/>
                </a:moveTo>
                <a:cubicBezTo>
                  <a:pt x="7361" y="34"/>
                  <a:pt x="7117" y="102"/>
                  <a:pt x="6907" y="211"/>
                </a:cubicBezTo>
                <a:lnTo>
                  <a:pt x="6974" y="312"/>
                </a:lnTo>
                <a:cubicBezTo>
                  <a:pt x="7184" y="245"/>
                  <a:pt x="7395" y="144"/>
                  <a:pt x="7605" y="144"/>
                </a:cubicBezTo>
                <a:lnTo>
                  <a:pt x="7605" y="1"/>
                </a:lnTo>
                <a:close/>
                <a:moveTo>
                  <a:pt x="8303" y="102"/>
                </a:moveTo>
                <a:lnTo>
                  <a:pt x="8270" y="211"/>
                </a:lnTo>
                <a:cubicBezTo>
                  <a:pt x="8446" y="312"/>
                  <a:pt x="8623" y="455"/>
                  <a:pt x="8724" y="665"/>
                </a:cubicBezTo>
                <a:lnTo>
                  <a:pt x="8867" y="598"/>
                </a:lnTo>
                <a:cubicBezTo>
                  <a:pt x="8724" y="388"/>
                  <a:pt x="8556" y="211"/>
                  <a:pt x="8303" y="102"/>
                </a:cubicBezTo>
                <a:close/>
                <a:moveTo>
                  <a:pt x="6310" y="564"/>
                </a:moveTo>
                <a:cubicBezTo>
                  <a:pt x="6099" y="733"/>
                  <a:pt x="5923" y="909"/>
                  <a:pt x="5780" y="1086"/>
                </a:cubicBezTo>
                <a:lnTo>
                  <a:pt x="5923" y="1195"/>
                </a:lnTo>
                <a:cubicBezTo>
                  <a:pt x="6032" y="985"/>
                  <a:pt x="6200" y="842"/>
                  <a:pt x="6377" y="699"/>
                </a:cubicBezTo>
                <a:lnTo>
                  <a:pt x="6310" y="564"/>
                </a:lnTo>
                <a:close/>
                <a:moveTo>
                  <a:pt x="11004" y="1296"/>
                </a:moveTo>
                <a:cubicBezTo>
                  <a:pt x="10869" y="1473"/>
                  <a:pt x="10692" y="1616"/>
                  <a:pt x="10482" y="1750"/>
                </a:cubicBezTo>
                <a:lnTo>
                  <a:pt x="10583" y="1860"/>
                </a:lnTo>
                <a:cubicBezTo>
                  <a:pt x="10760" y="1717"/>
                  <a:pt x="10936" y="1574"/>
                  <a:pt x="11113" y="1406"/>
                </a:cubicBezTo>
                <a:lnTo>
                  <a:pt x="11004" y="1296"/>
                </a:lnTo>
                <a:close/>
                <a:moveTo>
                  <a:pt x="8934" y="1296"/>
                </a:moveTo>
                <a:lnTo>
                  <a:pt x="8934" y="1364"/>
                </a:lnTo>
                <a:cubicBezTo>
                  <a:pt x="8934" y="1574"/>
                  <a:pt x="8901" y="1750"/>
                  <a:pt x="8833" y="1961"/>
                </a:cubicBezTo>
                <a:lnTo>
                  <a:pt x="8976" y="1994"/>
                </a:lnTo>
                <a:cubicBezTo>
                  <a:pt x="9044" y="1784"/>
                  <a:pt x="9077" y="1574"/>
                  <a:pt x="9077" y="1364"/>
                </a:cubicBezTo>
                <a:lnTo>
                  <a:pt x="9077" y="1296"/>
                </a:lnTo>
                <a:close/>
                <a:moveTo>
                  <a:pt x="5569" y="1784"/>
                </a:moveTo>
                <a:cubicBezTo>
                  <a:pt x="5611" y="1893"/>
                  <a:pt x="5611" y="1961"/>
                  <a:pt x="5645" y="2036"/>
                </a:cubicBezTo>
                <a:cubicBezTo>
                  <a:pt x="5679" y="2205"/>
                  <a:pt x="5780" y="2348"/>
                  <a:pt x="5889" y="2457"/>
                </a:cubicBezTo>
                <a:lnTo>
                  <a:pt x="5990" y="2348"/>
                </a:lnTo>
                <a:cubicBezTo>
                  <a:pt x="5889" y="2280"/>
                  <a:pt x="5822" y="2137"/>
                  <a:pt x="5746" y="1994"/>
                </a:cubicBezTo>
                <a:cubicBezTo>
                  <a:pt x="5746" y="1927"/>
                  <a:pt x="5746" y="1860"/>
                  <a:pt x="5712" y="1784"/>
                </a:cubicBezTo>
                <a:close/>
                <a:moveTo>
                  <a:pt x="9918" y="2137"/>
                </a:moveTo>
                <a:cubicBezTo>
                  <a:pt x="9708" y="2247"/>
                  <a:pt x="9498" y="2348"/>
                  <a:pt x="9287" y="2415"/>
                </a:cubicBezTo>
                <a:lnTo>
                  <a:pt x="9321" y="2558"/>
                </a:lnTo>
                <a:cubicBezTo>
                  <a:pt x="9565" y="2457"/>
                  <a:pt x="9775" y="2348"/>
                  <a:pt x="9986" y="2247"/>
                </a:cubicBezTo>
                <a:lnTo>
                  <a:pt x="9918" y="2137"/>
                </a:lnTo>
                <a:close/>
                <a:moveTo>
                  <a:pt x="6587" y="2667"/>
                </a:moveTo>
                <a:lnTo>
                  <a:pt x="6553" y="2802"/>
                </a:lnTo>
                <a:cubicBezTo>
                  <a:pt x="6764" y="2878"/>
                  <a:pt x="7008" y="2911"/>
                  <a:pt x="7218" y="2911"/>
                </a:cubicBezTo>
                <a:lnTo>
                  <a:pt x="7252" y="2911"/>
                </a:lnTo>
                <a:lnTo>
                  <a:pt x="7252" y="2768"/>
                </a:lnTo>
                <a:lnTo>
                  <a:pt x="7218" y="2768"/>
                </a:lnTo>
                <a:cubicBezTo>
                  <a:pt x="7008" y="2768"/>
                  <a:pt x="6797" y="2735"/>
                  <a:pt x="6587" y="2667"/>
                </a:cubicBezTo>
                <a:close/>
                <a:moveTo>
                  <a:pt x="8514" y="2558"/>
                </a:moveTo>
                <a:cubicBezTo>
                  <a:pt x="8481" y="2601"/>
                  <a:pt x="8448" y="2644"/>
                  <a:pt x="8413" y="2686"/>
                </a:cubicBezTo>
                <a:lnTo>
                  <a:pt x="8413" y="2686"/>
                </a:lnTo>
                <a:cubicBezTo>
                  <a:pt x="8260" y="2723"/>
                  <a:pt x="8102" y="2745"/>
                  <a:pt x="7958" y="2768"/>
                </a:cubicBezTo>
                <a:lnTo>
                  <a:pt x="7958" y="2911"/>
                </a:lnTo>
                <a:cubicBezTo>
                  <a:pt x="8060" y="2897"/>
                  <a:pt x="8161" y="2882"/>
                  <a:pt x="8260" y="2864"/>
                </a:cubicBezTo>
                <a:lnTo>
                  <a:pt x="8260" y="2864"/>
                </a:lnTo>
                <a:cubicBezTo>
                  <a:pt x="8197" y="2930"/>
                  <a:pt x="8131" y="2991"/>
                  <a:pt x="8059" y="3046"/>
                </a:cubicBezTo>
                <a:lnTo>
                  <a:pt x="8135" y="3155"/>
                </a:lnTo>
                <a:cubicBezTo>
                  <a:pt x="8249" y="3059"/>
                  <a:pt x="8367" y="2946"/>
                  <a:pt x="8475" y="2819"/>
                </a:cubicBezTo>
                <a:lnTo>
                  <a:pt x="8475" y="2819"/>
                </a:lnTo>
                <a:cubicBezTo>
                  <a:pt x="8538" y="2804"/>
                  <a:pt x="8598" y="2787"/>
                  <a:pt x="8657" y="2768"/>
                </a:cubicBezTo>
                <a:lnTo>
                  <a:pt x="8623" y="2625"/>
                </a:lnTo>
                <a:lnTo>
                  <a:pt x="8514" y="2558"/>
                </a:lnTo>
                <a:close/>
                <a:moveTo>
                  <a:pt x="7462" y="3433"/>
                </a:moveTo>
                <a:cubicBezTo>
                  <a:pt x="7294" y="3542"/>
                  <a:pt x="7083" y="3643"/>
                  <a:pt x="6831" y="3719"/>
                </a:cubicBezTo>
                <a:lnTo>
                  <a:pt x="6907" y="3854"/>
                </a:lnTo>
                <a:cubicBezTo>
                  <a:pt x="7117" y="3753"/>
                  <a:pt x="7327" y="3677"/>
                  <a:pt x="7538" y="3542"/>
                </a:cubicBezTo>
                <a:lnTo>
                  <a:pt x="7462" y="3433"/>
                </a:lnTo>
                <a:close/>
                <a:moveTo>
                  <a:pt x="6200" y="3929"/>
                </a:moveTo>
                <a:cubicBezTo>
                  <a:pt x="6032" y="3963"/>
                  <a:pt x="5889" y="3997"/>
                  <a:pt x="5712" y="4030"/>
                </a:cubicBezTo>
                <a:cubicBezTo>
                  <a:pt x="5645" y="4064"/>
                  <a:pt x="5569" y="4064"/>
                  <a:pt x="5502" y="4064"/>
                </a:cubicBezTo>
                <a:lnTo>
                  <a:pt x="5536" y="4207"/>
                </a:lnTo>
                <a:cubicBezTo>
                  <a:pt x="5611" y="4207"/>
                  <a:pt x="5679" y="4207"/>
                  <a:pt x="5746" y="4173"/>
                </a:cubicBezTo>
                <a:cubicBezTo>
                  <a:pt x="5889" y="4140"/>
                  <a:pt x="6066" y="4097"/>
                  <a:pt x="6242" y="4064"/>
                </a:cubicBezTo>
                <a:lnTo>
                  <a:pt x="6200" y="3929"/>
                </a:lnTo>
                <a:close/>
                <a:moveTo>
                  <a:pt x="4837" y="4207"/>
                </a:moveTo>
                <a:cubicBezTo>
                  <a:pt x="4593" y="4240"/>
                  <a:pt x="4349" y="4274"/>
                  <a:pt x="4139" y="4350"/>
                </a:cubicBezTo>
                <a:lnTo>
                  <a:pt x="4173" y="4451"/>
                </a:lnTo>
                <a:cubicBezTo>
                  <a:pt x="4383" y="4417"/>
                  <a:pt x="4627" y="4384"/>
                  <a:pt x="4837" y="4350"/>
                </a:cubicBezTo>
                <a:lnTo>
                  <a:pt x="4837" y="4207"/>
                </a:lnTo>
                <a:close/>
                <a:moveTo>
                  <a:pt x="3433" y="4484"/>
                </a:moveTo>
                <a:cubicBezTo>
                  <a:pt x="3222" y="4560"/>
                  <a:pt x="2978" y="4627"/>
                  <a:pt x="2768" y="4728"/>
                </a:cubicBezTo>
                <a:lnTo>
                  <a:pt x="2835" y="4838"/>
                </a:lnTo>
                <a:cubicBezTo>
                  <a:pt x="3046" y="4770"/>
                  <a:pt x="3256" y="4695"/>
                  <a:pt x="3466" y="4627"/>
                </a:cubicBezTo>
                <a:lnTo>
                  <a:pt x="3433" y="4484"/>
                </a:lnTo>
                <a:close/>
                <a:moveTo>
                  <a:pt x="2137" y="5014"/>
                </a:moveTo>
                <a:cubicBezTo>
                  <a:pt x="1927" y="5149"/>
                  <a:pt x="1716" y="5292"/>
                  <a:pt x="1540" y="5435"/>
                </a:cubicBezTo>
                <a:lnTo>
                  <a:pt x="1649" y="5536"/>
                </a:lnTo>
                <a:cubicBezTo>
                  <a:pt x="1826" y="5401"/>
                  <a:pt x="1994" y="5258"/>
                  <a:pt x="2204" y="5149"/>
                </a:cubicBezTo>
                <a:lnTo>
                  <a:pt x="2137" y="5014"/>
                </a:lnTo>
                <a:close/>
                <a:moveTo>
                  <a:pt x="1052" y="5957"/>
                </a:moveTo>
                <a:cubicBezTo>
                  <a:pt x="909" y="6133"/>
                  <a:pt x="774" y="6310"/>
                  <a:pt x="631" y="6520"/>
                </a:cubicBezTo>
                <a:lnTo>
                  <a:pt x="774" y="6588"/>
                </a:lnTo>
                <a:cubicBezTo>
                  <a:pt x="875" y="6411"/>
                  <a:pt x="1018" y="6201"/>
                  <a:pt x="1153" y="6032"/>
                </a:cubicBezTo>
                <a:lnTo>
                  <a:pt x="1052" y="5957"/>
                </a:lnTo>
                <a:close/>
                <a:moveTo>
                  <a:pt x="312" y="7151"/>
                </a:moveTo>
                <a:cubicBezTo>
                  <a:pt x="211" y="7395"/>
                  <a:pt x="143" y="7605"/>
                  <a:pt x="101" y="7849"/>
                </a:cubicBezTo>
                <a:lnTo>
                  <a:pt x="244" y="7883"/>
                </a:lnTo>
                <a:cubicBezTo>
                  <a:pt x="278" y="7639"/>
                  <a:pt x="354" y="7429"/>
                  <a:pt x="455" y="7218"/>
                </a:cubicBezTo>
                <a:lnTo>
                  <a:pt x="312" y="7151"/>
                </a:lnTo>
                <a:close/>
                <a:moveTo>
                  <a:pt x="0" y="8556"/>
                </a:moveTo>
                <a:lnTo>
                  <a:pt x="0" y="8766"/>
                </a:lnTo>
                <a:cubicBezTo>
                  <a:pt x="0" y="8901"/>
                  <a:pt x="34" y="9078"/>
                  <a:pt x="34" y="9254"/>
                </a:cubicBezTo>
                <a:lnTo>
                  <a:pt x="177" y="9254"/>
                </a:lnTo>
                <a:cubicBezTo>
                  <a:pt x="177" y="9078"/>
                  <a:pt x="143" y="8901"/>
                  <a:pt x="143" y="8766"/>
                </a:cubicBezTo>
                <a:lnTo>
                  <a:pt x="143" y="8556"/>
                </a:lnTo>
                <a:close/>
                <a:moveTo>
                  <a:pt x="312" y="9919"/>
                </a:moveTo>
                <a:lnTo>
                  <a:pt x="177" y="9952"/>
                </a:lnTo>
                <a:cubicBezTo>
                  <a:pt x="244" y="10196"/>
                  <a:pt x="312" y="10407"/>
                  <a:pt x="421" y="10617"/>
                </a:cubicBezTo>
                <a:lnTo>
                  <a:pt x="564" y="10550"/>
                </a:lnTo>
                <a:cubicBezTo>
                  <a:pt x="455" y="10339"/>
                  <a:pt x="387" y="10129"/>
                  <a:pt x="312" y="9919"/>
                </a:cubicBezTo>
                <a:close/>
                <a:moveTo>
                  <a:pt x="875" y="11147"/>
                </a:moveTo>
                <a:lnTo>
                  <a:pt x="774" y="11248"/>
                </a:lnTo>
                <a:cubicBezTo>
                  <a:pt x="842" y="11357"/>
                  <a:pt x="909" y="11425"/>
                  <a:pt x="985" y="11534"/>
                </a:cubicBezTo>
                <a:lnTo>
                  <a:pt x="1085" y="11425"/>
                </a:lnTo>
                <a:cubicBezTo>
                  <a:pt x="1018" y="11357"/>
                  <a:pt x="942" y="11248"/>
                  <a:pt x="875" y="1114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8"/>
          <p:cNvSpPr/>
          <p:nvPr/>
        </p:nvSpPr>
        <p:spPr>
          <a:xfrm rot="1117667" flipH="1">
            <a:off x="6656148" y="2655885"/>
            <a:ext cx="54936" cy="51514"/>
          </a:xfrm>
          <a:custGeom>
            <a:avLst/>
            <a:gdLst/>
            <a:ahLst/>
            <a:cxnLst/>
            <a:rect l="l" t="t" r="r" b="b"/>
            <a:pathLst>
              <a:path w="674" h="632" extrusionOk="0">
                <a:moveTo>
                  <a:pt x="354" y="1"/>
                </a:moveTo>
                <a:lnTo>
                  <a:pt x="253" y="211"/>
                </a:lnTo>
                <a:lnTo>
                  <a:pt x="0" y="245"/>
                </a:lnTo>
                <a:lnTo>
                  <a:pt x="177" y="421"/>
                </a:lnTo>
                <a:lnTo>
                  <a:pt x="143" y="632"/>
                </a:lnTo>
                <a:lnTo>
                  <a:pt x="143" y="632"/>
                </a:lnTo>
                <a:lnTo>
                  <a:pt x="354" y="531"/>
                </a:lnTo>
                <a:lnTo>
                  <a:pt x="564" y="632"/>
                </a:lnTo>
                <a:lnTo>
                  <a:pt x="497" y="421"/>
                </a:lnTo>
                <a:lnTo>
                  <a:pt x="673" y="245"/>
                </a:lnTo>
                <a:lnTo>
                  <a:pt x="463" y="211"/>
                </a:lnTo>
                <a:lnTo>
                  <a:pt x="35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8"/>
          <p:cNvSpPr/>
          <p:nvPr/>
        </p:nvSpPr>
        <p:spPr>
          <a:xfrm flipH="1">
            <a:off x="7552200" y="703835"/>
            <a:ext cx="58706" cy="55640"/>
          </a:xfrm>
          <a:custGeom>
            <a:avLst/>
            <a:gdLst/>
            <a:ahLst/>
            <a:cxnLst/>
            <a:rect l="l" t="t" r="r" b="b"/>
            <a:pathLst>
              <a:path w="632" h="599" extrusionOk="0">
                <a:moveTo>
                  <a:pt x="312" y="1"/>
                </a:moveTo>
                <a:lnTo>
                  <a:pt x="211" y="177"/>
                </a:lnTo>
                <a:lnTo>
                  <a:pt x="1" y="211"/>
                </a:lnTo>
                <a:lnTo>
                  <a:pt x="144" y="388"/>
                </a:lnTo>
                <a:lnTo>
                  <a:pt x="102" y="598"/>
                </a:lnTo>
                <a:lnTo>
                  <a:pt x="312" y="489"/>
                </a:lnTo>
                <a:lnTo>
                  <a:pt x="523" y="598"/>
                </a:lnTo>
                <a:lnTo>
                  <a:pt x="489" y="388"/>
                </a:lnTo>
                <a:lnTo>
                  <a:pt x="632" y="211"/>
                </a:lnTo>
                <a:lnTo>
                  <a:pt x="422" y="177"/>
                </a:lnTo>
                <a:lnTo>
                  <a:pt x="31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8"/>
          <p:cNvSpPr/>
          <p:nvPr/>
        </p:nvSpPr>
        <p:spPr>
          <a:xfrm flipH="1">
            <a:off x="7942574" y="262086"/>
            <a:ext cx="61772" cy="55547"/>
          </a:xfrm>
          <a:custGeom>
            <a:avLst/>
            <a:gdLst/>
            <a:ahLst/>
            <a:cxnLst/>
            <a:rect l="l" t="t" r="r" b="b"/>
            <a:pathLst>
              <a:path w="665" h="598" extrusionOk="0">
                <a:moveTo>
                  <a:pt x="311" y="0"/>
                </a:moveTo>
                <a:lnTo>
                  <a:pt x="244" y="177"/>
                </a:lnTo>
                <a:lnTo>
                  <a:pt x="0" y="211"/>
                </a:lnTo>
                <a:lnTo>
                  <a:pt x="177" y="387"/>
                </a:lnTo>
                <a:lnTo>
                  <a:pt x="143" y="597"/>
                </a:lnTo>
                <a:lnTo>
                  <a:pt x="311" y="497"/>
                </a:lnTo>
                <a:lnTo>
                  <a:pt x="522" y="597"/>
                </a:lnTo>
                <a:lnTo>
                  <a:pt x="488" y="387"/>
                </a:lnTo>
                <a:lnTo>
                  <a:pt x="665" y="211"/>
                </a:lnTo>
                <a:lnTo>
                  <a:pt x="421" y="177"/>
                </a:lnTo>
                <a:lnTo>
                  <a:pt x="31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rot="1117667" flipH="1">
            <a:off x="7882914" y="1557210"/>
            <a:ext cx="45318" cy="34397"/>
          </a:xfrm>
          <a:custGeom>
            <a:avLst/>
            <a:gdLst/>
            <a:ahLst/>
            <a:cxnLst/>
            <a:rect l="l" t="t" r="r" b="b"/>
            <a:pathLst>
              <a:path w="556" h="422" extrusionOk="0">
                <a:moveTo>
                  <a:pt x="278" y="0"/>
                </a:moveTo>
                <a:cubicBezTo>
                  <a:pt x="0" y="0"/>
                  <a:pt x="0" y="421"/>
                  <a:pt x="278" y="421"/>
                </a:cubicBezTo>
                <a:cubicBezTo>
                  <a:pt x="556" y="421"/>
                  <a:pt x="556"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952652" y="296552"/>
            <a:ext cx="592360" cy="227481"/>
          </a:xfrm>
          <a:custGeom>
            <a:avLst/>
            <a:gdLst/>
            <a:ahLst/>
            <a:cxnLst/>
            <a:rect l="l" t="t" r="r" b="b"/>
            <a:pathLst>
              <a:path w="6377" h="2449" extrusionOk="0">
                <a:moveTo>
                  <a:pt x="0" y="0"/>
                </a:moveTo>
                <a:lnTo>
                  <a:pt x="3222" y="2448"/>
                </a:lnTo>
                <a:lnTo>
                  <a:pt x="6377" y="2448"/>
                </a:lnTo>
                <a:lnTo>
                  <a:pt x="1616" y="34"/>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0976" y="397334"/>
            <a:ext cx="290003" cy="100876"/>
          </a:xfrm>
          <a:custGeom>
            <a:avLst/>
            <a:gdLst/>
            <a:ahLst/>
            <a:cxnLst/>
            <a:rect l="l" t="t" r="r" b="b"/>
            <a:pathLst>
              <a:path w="3122" h="1086" extrusionOk="0">
                <a:moveTo>
                  <a:pt x="842" y="0"/>
                </a:moveTo>
                <a:lnTo>
                  <a:pt x="1" y="312"/>
                </a:lnTo>
                <a:lnTo>
                  <a:pt x="842" y="1052"/>
                </a:lnTo>
                <a:lnTo>
                  <a:pt x="3122" y="1086"/>
                </a:lnTo>
                <a:lnTo>
                  <a:pt x="3122" y="1086"/>
                </a:lnTo>
                <a:lnTo>
                  <a:pt x="842" y="0"/>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55646" y="465328"/>
            <a:ext cx="1276216" cy="186054"/>
          </a:xfrm>
          <a:custGeom>
            <a:avLst/>
            <a:gdLst/>
            <a:ahLst/>
            <a:cxnLst/>
            <a:rect l="l" t="t" r="r" b="b"/>
            <a:pathLst>
              <a:path w="13739" h="2003" extrusionOk="0">
                <a:moveTo>
                  <a:pt x="1784" y="0"/>
                </a:moveTo>
                <a:cubicBezTo>
                  <a:pt x="1784" y="0"/>
                  <a:pt x="1" y="0"/>
                  <a:pt x="1" y="951"/>
                </a:cubicBezTo>
                <a:cubicBezTo>
                  <a:pt x="1" y="1935"/>
                  <a:pt x="1784" y="1969"/>
                  <a:pt x="1784" y="1969"/>
                </a:cubicBezTo>
                <a:lnTo>
                  <a:pt x="12056" y="2002"/>
                </a:lnTo>
                <a:cubicBezTo>
                  <a:pt x="12056" y="2002"/>
                  <a:pt x="13738" y="1969"/>
                  <a:pt x="13705" y="1472"/>
                </a:cubicBezTo>
                <a:cubicBezTo>
                  <a:pt x="13705" y="985"/>
                  <a:pt x="13175" y="917"/>
                  <a:pt x="13175" y="917"/>
                </a:cubicBezTo>
                <a:cubicBezTo>
                  <a:pt x="13175" y="917"/>
                  <a:pt x="12687" y="884"/>
                  <a:pt x="12409" y="421"/>
                </a:cubicBezTo>
                <a:cubicBezTo>
                  <a:pt x="12195" y="80"/>
                  <a:pt x="11412" y="38"/>
                  <a:pt x="11035" y="38"/>
                </a:cubicBezTo>
                <a:cubicBezTo>
                  <a:pt x="10909" y="38"/>
                  <a:pt x="10828" y="42"/>
                  <a:pt x="10828" y="42"/>
                </a:cubicBezTo>
                <a:cubicBezTo>
                  <a:pt x="8800" y="0"/>
                  <a:pt x="1784" y="0"/>
                  <a:pt x="17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744024" y="609117"/>
            <a:ext cx="746371" cy="321948"/>
          </a:xfrm>
          <a:custGeom>
            <a:avLst/>
            <a:gdLst/>
            <a:ahLst/>
            <a:cxnLst/>
            <a:rect l="l" t="t" r="r" b="b"/>
            <a:pathLst>
              <a:path w="8035" h="3466" extrusionOk="0">
                <a:moveTo>
                  <a:pt x="4173" y="0"/>
                </a:moveTo>
                <a:lnTo>
                  <a:pt x="0" y="3289"/>
                </a:lnTo>
                <a:lnTo>
                  <a:pt x="1893" y="3466"/>
                </a:lnTo>
                <a:lnTo>
                  <a:pt x="8034" y="177"/>
                </a:lnTo>
                <a:lnTo>
                  <a:pt x="4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584627" y="312900"/>
            <a:ext cx="163394" cy="191534"/>
          </a:xfrm>
          <a:custGeom>
            <a:avLst/>
            <a:gdLst/>
            <a:ahLst/>
            <a:cxnLst/>
            <a:rect l="l" t="t" r="r" b="b"/>
            <a:pathLst>
              <a:path w="1759" h="2062" extrusionOk="0">
                <a:moveTo>
                  <a:pt x="0" y="1"/>
                </a:moveTo>
                <a:lnTo>
                  <a:pt x="286" y="2062"/>
                </a:lnTo>
                <a:lnTo>
                  <a:pt x="1758" y="1751"/>
                </a:lnTo>
                <a:lnTo>
                  <a:pt x="741" y="135"/>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529080" y="553570"/>
            <a:ext cx="293161" cy="104034"/>
          </a:xfrm>
          <a:custGeom>
            <a:avLst/>
            <a:gdLst/>
            <a:ahLst/>
            <a:cxnLst/>
            <a:rect l="l" t="t" r="r" b="b"/>
            <a:pathLst>
              <a:path w="3156" h="1120" extrusionOk="0">
                <a:moveTo>
                  <a:pt x="884" y="1"/>
                </a:moveTo>
                <a:lnTo>
                  <a:pt x="1" y="775"/>
                </a:lnTo>
                <a:lnTo>
                  <a:pt x="842" y="1120"/>
                </a:lnTo>
                <a:lnTo>
                  <a:pt x="31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868216" y="514558"/>
            <a:ext cx="25916" cy="25823"/>
          </a:xfrm>
          <a:custGeom>
            <a:avLst/>
            <a:gdLst/>
            <a:ahLst/>
            <a:cxnLst/>
            <a:rect l="l" t="t" r="r" b="b"/>
            <a:pathLst>
              <a:path w="279" h="278" extrusionOk="0">
                <a:moveTo>
                  <a:pt x="35" y="0"/>
                </a:moveTo>
                <a:cubicBezTo>
                  <a:pt x="35" y="0"/>
                  <a:pt x="1" y="34"/>
                  <a:pt x="1" y="68"/>
                </a:cubicBezTo>
                <a:lnTo>
                  <a:pt x="1" y="211"/>
                </a:lnTo>
                <a:cubicBezTo>
                  <a:pt x="1" y="244"/>
                  <a:pt x="35" y="278"/>
                  <a:pt x="35" y="278"/>
                </a:cubicBezTo>
                <a:lnTo>
                  <a:pt x="211" y="278"/>
                </a:lnTo>
                <a:cubicBezTo>
                  <a:pt x="245" y="278"/>
                  <a:pt x="279" y="244"/>
                  <a:pt x="279" y="211"/>
                </a:cubicBezTo>
                <a:lnTo>
                  <a:pt x="279" y="68"/>
                </a:lnTo>
                <a:cubicBezTo>
                  <a:pt x="279" y="34"/>
                  <a:pt x="245"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939369" y="514558"/>
            <a:ext cx="23501" cy="25823"/>
          </a:xfrm>
          <a:custGeom>
            <a:avLst/>
            <a:gdLst/>
            <a:ahLst/>
            <a:cxnLst/>
            <a:rect l="l" t="t" r="r" b="b"/>
            <a:pathLst>
              <a:path w="253" h="278" extrusionOk="0">
                <a:moveTo>
                  <a:pt x="43" y="0"/>
                </a:moveTo>
                <a:cubicBezTo>
                  <a:pt x="0" y="0"/>
                  <a:pt x="0" y="34"/>
                  <a:pt x="0" y="68"/>
                </a:cubicBezTo>
                <a:lnTo>
                  <a:pt x="0" y="211"/>
                </a:lnTo>
                <a:cubicBezTo>
                  <a:pt x="0" y="244"/>
                  <a:pt x="0" y="278"/>
                  <a:pt x="43" y="278"/>
                </a:cubicBezTo>
                <a:lnTo>
                  <a:pt x="211" y="278"/>
                </a:lnTo>
                <a:cubicBezTo>
                  <a:pt x="253" y="278"/>
                  <a:pt x="253" y="244"/>
                  <a:pt x="253" y="211"/>
                </a:cubicBezTo>
                <a:lnTo>
                  <a:pt x="253" y="68"/>
                </a:lnTo>
                <a:cubicBezTo>
                  <a:pt x="253" y="34"/>
                  <a:pt x="253"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1008106" y="514558"/>
            <a:ext cx="25916" cy="25823"/>
          </a:xfrm>
          <a:custGeom>
            <a:avLst/>
            <a:gdLst/>
            <a:ahLst/>
            <a:cxnLst/>
            <a:rect l="l" t="t" r="r" b="b"/>
            <a:pathLst>
              <a:path w="279" h="278" extrusionOk="0">
                <a:moveTo>
                  <a:pt x="68" y="0"/>
                </a:moveTo>
                <a:cubicBezTo>
                  <a:pt x="34" y="0"/>
                  <a:pt x="34" y="34"/>
                  <a:pt x="34" y="68"/>
                </a:cubicBezTo>
                <a:lnTo>
                  <a:pt x="1" y="211"/>
                </a:lnTo>
                <a:cubicBezTo>
                  <a:pt x="1" y="244"/>
                  <a:pt x="34" y="278"/>
                  <a:pt x="68" y="278"/>
                </a:cubicBezTo>
                <a:lnTo>
                  <a:pt x="245" y="278"/>
                </a:lnTo>
                <a:cubicBezTo>
                  <a:pt x="245" y="278"/>
                  <a:pt x="278" y="244"/>
                  <a:pt x="278" y="211"/>
                </a:cubicBezTo>
                <a:lnTo>
                  <a:pt x="278" y="68"/>
                </a:lnTo>
                <a:cubicBezTo>
                  <a:pt x="278" y="34"/>
                  <a:pt x="278" y="0"/>
                  <a:pt x="245"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1080002" y="514558"/>
            <a:ext cx="25916" cy="25823"/>
          </a:xfrm>
          <a:custGeom>
            <a:avLst/>
            <a:gdLst/>
            <a:ahLst/>
            <a:cxnLst/>
            <a:rect l="l" t="t" r="r" b="b"/>
            <a:pathLst>
              <a:path w="279" h="278" extrusionOk="0">
                <a:moveTo>
                  <a:pt x="68" y="0"/>
                </a:moveTo>
                <a:cubicBezTo>
                  <a:pt x="34" y="0"/>
                  <a:pt x="1" y="34"/>
                  <a:pt x="1" y="68"/>
                </a:cubicBezTo>
                <a:lnTo>
                  <a:pt x="1" y="211"/>
                </a:lnTo>
                <a:cubicBezTo>
                  <a:pt x="1" y="244"/>
                  <a:pt x="34" y="278"/>
                  <a:pt x="68" y="278"/>
                </a:cubicBezTo>
                <a:lnTo>
                  <a:pt x="211" y="278"/>
                </a:lnTo>
                <a:cubicBezTo>
                  <a:pt x="245" y="278"/>
                  <a:pt x="278" y="244"/>
                  <a:pt x="278" y="211"/>
                </a:cubicBezTo>
                <a:lnTo>
                  <a:pt x="278" y="68"/>
                </a:lnTo>
                <a:cubicBezTo>
                  <a:pt x="278" y="34"/>
                  <a:pt x="245"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1151154" y="514558"/>
            <a:ext cx="26659" cy="25823"/>
          </a:xfrm>
          <a:custGeom>
            <a:avLst/>
            <a:gdLst/>
            <a:ahLst/>
            <a:cxnLst/>
            <a:rect l="l" t="t" r="r" b="b"/>
            <a:pathLst>
              <a:path w="287" h="278" extrusionOk="0">
                <a:moveTo>
                  <a:pt x="76" y="0"/>
                </a:moveTo>
                <a:cubicBezTo>
                  <a:pt x="34" y="0"/>
                  <a:pt x="0" y="34"/>
                  <a:pt x="0" y="68"/>
                </a:cubicBezTo>
                <a:lnTo>
                  <a:pt x="0" y="211"/>
                </a:lnTo>
                <a:cubicBezTo>
                  <a:pt x="0" y="244"/>
                  <a:pt x="34" y="278"/>
                  <a:pt x="76" y="278"/>
                </a:cubicBezTo>
                <a:lnTo>
                  <a:pt x="210" y="278"/>
                </a:lnTo>
                <a:cubicBezTo>
                  <a:pt x="244" y="278"/>
                  <a:pt x="286" y="244"/>
                  <a:pt x="286" y="211"/>
                </a:cubicBezTo>
                <a:lnTo>
                  <a:pt x="286" y="68"/>
                </a:lnTo>
                <a:cubicBezTo>
                  <a:pt x="286" y="34"/>
                  <a:pt x="244" y="0"/>
                  <a:pt x="210"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1223050" y="514558"/>
            <a:ext cx="25823" cy="25823"/>
          </a:xfrm>
          <a:custGeom>
            <a:avLst/>
            <a:gdLst/>
            <a:ahLst/>
            <a:cxnLst/>
            <a:rect l="l" t="t" r="r" b="b"/>
            <a:pathLst>
              <a:path w="278" h="278" extrusionOk="0">
                <a:moveTo>
                  <a:pt x="67" y="0"/>
                </a:moveTo>
                <a:cubicBezTo>
                  <a:pt x="34" y="0"/>
                  <a:pt x="0" y="34"/>
                  <a:pt x="0" y="68"/>
                </a:cubicBezTo>
                <a:lnTo>
                  <a:pt x="0" y="211"/>
                </a:lnTo>
                <a:cubicBezTo>
                  <a:pt x="0" y="244"/>
                  <a:pt x="34" y="278"/>
                  <a:pt x="67" y="278"/>
                </a:cubicBezTo>
                <a:lnTo>
                  <a:pt x="210" y="278"/>
                </a:lnTo>
                <a:cubicBezTo>
                  <a:pt x="244" y="278"/>
                  <a:pt x="278" y="244"/>
                  <a:pt x="278" y="244"/>
                </a:cubicBezTo>
                <a:lnTo>
                  <a:pt x="278" y="68"/>
                </a:lnTo>
                <a:cubicBezTo>
                  <a:pt x="278" y="34"/>
                  <a:pt x="244" y="0"/>
                  <a:pt x="210"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1294946" y="514558"/>
            <a:ext cx="25823" cy="25823"/>
          </a:xfrm>
          <a:custGeom>
            <a:avLst/>
            <a:gdLst/>
            <a:ahLst/>
            <a:cxnLst/>
            <a:rect l="l" t="t" r="r" b="b"/>
            <a:pathLst>
              <a:path w="278" h="278" extrusionOk="0">
                <a:moveTo>
                  <a:pt x="67" y="0"/>
                </a:moveTo>
                <a:cubicBezTo>
                  <a:pt x="34" y="0"/>
                  <a:pt x="0" y="34"/>
                  <a:pt x="0" y="68"/>
                </a:cubicBezTo>
                <a:lnTo>
                  <a:pt x="0" y="244"/>
                </a:lnTo>
                <a:cubicBezTo>
                  <a:pt x="0" y="278"/>
                  <a:pt x="34" y="278"/>
                  <a:pt x="67" y="278"/>
                </a:cubicBezTo>
                <a:lnTo>
                  <a:pt x="210" y="278"/>
                </a:lnTo>
                <a:cubicBezTo>
                  <a:pt x="244" y="278"/>
                  <a:pt x="278" y="278"/>
                  <a:pt x="278" y="244"/>
                </a:cubicBezTo>
                <a:lnTo>
                  <a:pt x="278" y="68"/>
                </a:lnTo>
                <a:cubicBezTo>
                  <a:pt x="278" y="34"/>
                  <a:pt x="244" y="34"/>
                  <a:pt x="210" y="34"/>
                </a:cubicBezTo>
                <a:lnTo>
                  <a:pt x="67" y="0"/>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1366006" y="517623"/>
            <a:ext cx="26659" cy="22757"/>
          </a:xfrm>
          <a:custGeom>
            <a:avLst/>
            <a:gdLst/>
            <a:ahLst/>
            <a:cxnLst/>
            <a:rect l="l" t="t" r="r" b="b"/>
            <a:pathLst>
              <a:path w="287" h="245" extrusionOk="0">
                <a:moveTo>
                  <a:pt x="34" y="1"/>
                </a:moveTo>
                <a:cubicBezTo>
                  <a:pt x="34" y="1"/>
                  <a:pt x="1" y="1"/>
                  <a:pt x="1" y="35"/>
                </a:cubicBezTo>
                <a:lnTo>
                  <a:pt x="1" y="211"/>
                </a:lnTo>
                <a:cubicBezTo>
                  <a:pt x="1" y="245"/>
                  <a:pt x="34" y="245"/>
                  <a:pt x="34" y="245"/>
                </a:cubicBezTo>
                <a:lnTo>
                  <a:pt x="211" y="245"/>
                </a:lnTo>
                <a:cubicBezTo>
                  <a:pt x="245" y="245"/>
                  <a:pt x="287" y="245"/>
                  <a:pt x="287" y="211"/>
                </a:cubicBezTo>
                <a:lnTo>
                  <a:pt x="287" y="35"/>
                </a:lnTo>
                <a:cubicBezTo>
                  <a:pt x="287" y="1"/>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1437901" y="517623"/>
            <a:ext cx="22758" cy="22757"/>
          </a:xfrm>
          <a:custGeom>
            <a:avLst/>
            <a:gdLst/>
            <a:ahLst/>
            <a:cxnLst/>
            <a:rect l="l" t="t" r="r" b="b"/>
            <a:pathLst>
              <a:path w="245" h="245" extrusionOk="0">
                <a:moveTo>
                  <a:pt x="34" y="1"/>
                </a:moveTo>
                <a:cubicBezTo>
                  <a:pt x="1" y="1"/>
                  <a:pt x="1" y="1"/>
                  <a:pt x="1" y="35"/>
                </a:cubicBezTo>
                <a:lnTo>
                  <a:pt x="1" y="211"/>
                </a:lnTo>
                <a:cubicBezTo>
                  <a:pt x="1" y="245"/>
                  <a:pt x="1" y="245"/>
                  <a:pt x="34" y="245"/>
                </a:cubicBezTo>
                <a:lnTo>
                  <a:pt x="211" y="245"/>
                </a:lnTo>
                <a:cubicBezTo>
                  <a:pt x="244" y="245"/>
                  <a:pt x="244" y="245"/>
                  <a:pt x="244" y="211"/>
                </a:cubicBezTo>
                <a:lnTo>
                  <a:pt x="244" y="35"/>
                </a:lnTo>
                <a:cubicBezTo>
                  <a:pt x="244" y="1"/>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1505896" y="517623"/>
            <a:ext cx="26659" cy="25916"/>
          </a:xfrm>
          <a:custGeom>
            <a:avLst/>
            <a:gdLst/>
            <a:ahLst/>
            <a:cxnLst/>
            <a:rect l="l" t="t" r="r" b="b"/>
            <a:pathLst>
              <a:path w="287" h="279" extrusionOk="0">
                <a:moveTo>
                  <a:pt x="76" y="1"/>
                </a:moveTo>
                <a:cubicBezTo>
                  <a:pt x="42" y="1"/>
                  <a:pt x="42" y="35"/>
                  <a:pt x="42" y="35"/>
                </a:cubicBezTo>
                <a:lnTo>
                  <a:pt x="42" y="211"/>
                </a:lnTo>
                <a:cubicBezTo>
                  <a:pt x="0" y="245"/>
                  <a:pt x="42" y="278"/>
                  <a:pt x="76" y="278"/>
                </a:cubicBezTo>
                <a:lnTo>
                  <a:pt x="253" y="278"/>
                </a:lnTo>
                <a:cubicBezTo>
                  <a:pt x="286" y="278"/>
                  <a:pt x="286" y="245"/>
                  <a:pt x="286" y="211"/>
                </a:cubicBezTo>
                <a:lnTo>
                  <a:pt x="286" y="35"/>
                </a:lnTo>
                <a:cubicBezTo>
                  <a:pt x="286" y="35"/>
                  <a:pt x="286" y="1"/>
                  <a:pt x="253"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1577792" y="517623"/>
            <a:ext cx="25823" cy="25916"/>
          </a:xfrm>
          <a:custGeom>
            <a:avLst/>
            <a:gdLst/>
            <a:ahLst/>
            <a:cxnLst/>
            <a:rect l="l" t="t" r="r" b="b"/>
            <a:pathLst>
              <a:path w="278" h="279" extrusionOk="0">
                <a:moveTo>
                  <a:pt x="68" y="1"/>
                </a:moveTo>
                <a:cubicBezTo>
                  <a:pt x="34" y="1"/>
                  <a:pt x="0" y="35"/>
                  <a:pt x="0" y="68"/>
                </a:cubicBezTo>
                <a:lnTo>
                  <a:pt x="0" y="211"/>
                </a:lnTo>
                <a:cubicBezTo>
                  <a:pt x="0" y="245"/>
                  <a:pt x="34" y="278"/>
                  <a:pt x="68" y="278"/>
                </a:cubicBezTo>
                <a:lnTo>
                  <a:pt x="211" y="278"/>
                </a:lnTo>
                <a:cubicBezTo>
                  <a:pt x="244" y="278"/>
                  <a:pt x="278" y="245"/>
                  <a:pt x="278" y="211"/>
                </a:cubicBezTo>
                <a:lnTo>
                  <a:pt x="278" y="68"/>
                </a:lnTo>
                <a:cubicBezTo>
                  <a:pt x="278" y="35"/>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1636404" y="514558"/>
            <a:ext cx="45423" cy="30746"/>
          </a:xfrm>
          <a:custGeom>
            <a:avLst/>
            <a:gdLst/>
            <a:ahLst/>
            <a:cxnLst/>
            <a:rect l="l" t="t" r="r" b="b"/>
            <a:pathLst>
              <a:path w="489" h="331" extrusionOk="0">
                <a:moveTo>
                  <a:pt x="0" y="0"/>
                </a:moveTo>
                <a:lnTo>
                  <a:pt x="34" y="311"/>
                </a:lnTo>
                <a:cubicBezTo>
                  <a:pt x="34" y="311"/>
                  <a:pt x="161" y="330"/>
                  <a:pt x="296" y="330"/>
                </a:cubicBezTo>
                <a:cubicBezTo>
                  <a:pt x="363" y="330"/>
                  <a:pt x="432" y="326"/>
                  <a:pt x="488" y="311"/>
                </a:cubicBezTo>
                <a:lnTo>
                  <a:pt x="354" y="0"/>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1678576" y="511400"/>
            <a:ext cx="65766" cy="36040"/>
          </a:xfrm>
          <a:custGeom>
            <a:avLst/>
            <a:gdLst/>
            <a:ahLst/>
            <a:cxnLst/>
            <a:rect l="l" t="t" r="r" b="b"/>
            <a:pathLst>
              <a:path w="708" h="388" extrusionOk="0">
                <a:moveTo>
                  <a:pt x="354" y="1"/>
                </a:moveTo>
                <a:cubicBezTo>
                  <a:pt x="287" y="34"/>
                  <a:pt x="110" y="34"/>
                  <a:pt x="1" y="34"/>
                </a:cubicBezTo>
                <a:lnTo>
                  <a:pt x="144" y="388"/>
                </a:lnTo>
                <a:lnTo>
                  <a:pt x="707" y="312"/>
                </a:lnTo>
                <a:cubicBezTo>
                  <a:pt x="598" y="245"/>
                  <a:pt x="455" y="135"/>
                  <a:pt x="354"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1723576" y="389603"/>
            <a:ext cx="36199" cy="30735"/>
          </a:xfrm>
          <a:custGeom>
            <a:avLst/>
            <a:gdLst/>
            <a:ahLst/>
            <a:cxnLst/>
            <a:rect l="l" t="t" r="r" b="b"/>
            <a:pathLst>
              <a:path w="497" h="422" extrusionOk="0">
                <a:moveTo>
                  <a:pt x="210" y="1"/>
                </a:moveTo>
                <a:cubicBezTo>
                  <a:pt x="109" y="1"/>
                  <a:pt x="0" y="68"/>
                  <a:pt x="0" y="211"/>
                </a:cubicBezTo>
                <a:cubicBezTo>
                  <a:pt x="0" y="320"/>
                  <a:pt x="76" y="421"/>
                  <a:pt x="210" y="421"/>
                </a:cubicBezTo>
                <a:lnTo>
                  <a:pt x="244" y="421"/>
                </a:lnTo>
                <a:cubicBezTo>
                  <a:pt x="387" y="421"/>
                  <a:pt x="496" y="320"/>
                  <a:pt x="454" y="211"/>
                </a:cubicBezTo>
                <a:cubicBezTo>
                  <a:pt x="454" y="68"/>
                  <a:pt x="387" y="1"/>
                  <a:pt x="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1388670" y="869293"/>
            <a:ext cx="49325" cy="39199"/>
          </a:xfrm>
          <a:custGeom>
            <a:avLst/>
            <a:gdLst/>
            <a:ahLst/>
            <a:cxnLst/>
            <a:rect l="l" t="t" r="r" b="b"/>
            <a:pathLst>
              <a:path w="531" h="422" extrusionOk="0">
                <a:moveTo>
                  <a:pt x="253" y="0"/>
                </a:moveTo>
                <a:cubicBezTo>
                  <a:pt x="1" y="0"/>
                  <a:pt x="1" y="421"/>
                  <a:pt x="253" y="421"/>
                </a:cubicBezTo>
                <a:cubicBezTo>
                  <a:pt x="531" y="421"/>
                  <a:pt x="531" y="0"/>
                  <a:pt x="2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rot="-1228003" flipH="1">
            <a:off x="1582186" y="1585036"/>
            <a:ext cx="43349" cy="34450"/>
          </a:xfrm>
          <a:custGeom>
            <a:avLst/>
            <a:gdLst/>
            <a:ahLst/>
            <a:cxnLst/>
            <a:rect l="l" t="t" r="r" b="b"/>
            <a:pathLst>
              <a:path w="531" h="422" extrusionOk="0">
                <a:moveTo>
                  <a:pt x="244" y="0"/>
                </a:moveTo>
                <a:cubicBezTo>
                  <a:pt x="0" y="0"/>
                  <a:pt x="0" y="421"/>
                  <a:pt x="244" y="421"/>
                </a:cubicBezTo>
                <a:cubicBezTo>
                  <a:pt x="530" y="421"/>
                  <a:pt x="530" y="0"/>
                  <a:pt x="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rot="753692" flipH="1">
            <a:off x="65863" y="596510"/>
            <a:ext cx="43267" cy="34369"/>
          </a:xfrm>
          <a:custGeom>
            <a:avLst/>
            <a:gdLst/>
            <a:ahLst/>
            <a:cxnLst/>
            <a:rect l="l" t="t" r="r" b="b"/>
            <a:pathLst>
              <a:path w="530" h="421" extrusionOk="0">
                <a:moveTo>
                  <a:pt x="278" y="0"/>
                </a:moveTo>
                <a:cubicBezTo>
                  <a:pt x="0" y="0"/>
                  <a:pt x="0" y="421"/>
                  <a:pt x="278" y="421"/>
                </a:cubicBezTo>
                <a:cubicBezTo>
                  <a:pt x="530" y="421"/>
                  <a:pt x="530"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rot="-153152" flipH="1">
            <a:off x="8145365" y="1771465"/>
            <a:ext cx="45319" cy="34315"/>
          </a:xfrm>
          <a:custGeom>
            <a:avLst/>
            <a:gdLst/>
            <a:ahLst/>
            <a:cxnLst/>
            <a:rect l="l" t="t" r="r" b="b"/>
            <a:pathLst>
              <a:path w="556" h="421" extrusionOk="0">
                <a:moveTo>
                  <a:pt x="278" y="0"/>
                </a:moveTo>
                <a:cubicBezTo>
                  <a:pt x="0" y="0"/>
                  <a:pt x="0" y="421"/>
                  <a:pt x="278" y="421"/>
                </a:cubicBezTo>
                <a:cubicBezTo>
                  <a:pt x="555" y="421"/>
                  <a:pt x="555"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6" name="Google Shape;626;p8"/>
          <p:cNvGrpSpPr/>
          <p:nvPr/>
        </p:nvGrpSpPr>
        <p:grpSpPr>
          <a:xfrm rot="2363774" flipH="1">
            <a:off x="7942250" y="262041"/>
            <a:ext cx="641496" cy="820913"/>
            <a:chOff x="8229974" y="481715"/>
            <a:chExt cx="641476" cy="820886"/>
          </a:xfrm>
        </p:grpSpPr>
        <p:sp>
          <p:nvSpPr>
            <p:cNvPr id="627" name="Google Shape;627;p8"/>
            <p:cNvSpPr/>
            <p:nvPr/>
          </p:nvSpPr>
          <p:spPr>
            <a:xfrm rot="1927769">
              <a:off x="8375859" y="1232779"/>
              <a:ext cx="46121" cy="43767"/>
            </a:xfrm>
            <a:custGeom>
              <a:avLst/>
              <a:gdLst/>
              <a:ahLst/>
              <a:cxnLst/>
              <a:rect l="l" t="t" r="r" b="b"/>
              <a:pathLst>
                <a:path w="666" h="632" extrusionOk="0">
                  <a:moveTo>
                    <a:pt x="320" y="1"/>
                  </a:moveTo>
                  <a:lnTo>
                    <a:pt x="211" y="211"/>
                  </a:lnTo>
                  <a:lnTo>
                    <a:pt x="1" y="245"/>
                  </a:lnTo>
                  <a:lnTo>
                    <a:pt x="177" y="379"/>
                  </a:lnTo>
                  <a:lnTo>
                    <a:pt x="144" y="632"/>
                  </a:lnTo>
                  <a:lnTo>
                    <a:pt x="320" y="522"/>
                  </a:lnTo>
                  <a:lnTo>
                    <a:pt x="531" y="632"/>
                  </a:lnTo>
                  <a:lnTo>
                    <a:pt x="488" y="379"/>
                  </a:lnTo>
                  <a:lnTo>
                    <a:pt x="665" y="245"/>
                  </a:lnTo>
                  <a:lnTo>
                    <a:pt x="421" y="211"/>
                  </a:lnTo>
                  <a:lnTo>
                    <a:pt x="3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rot="-53862">
              <a:off x="8397108" y="684037"/>
              <a:ext cx="29225" cy="33865"/>
            </a:xfrm>
            <a:custGeom>
              <a:avLst/>
              <a:gdLst/>
              <a:ahLst/>
              <a:cxnLst/>
              <a:rect l="l" t="t" r="r" b="b"/>
              <a:pathLst>
                <a:path w="422" h="489" extrusionOk="0">
                  <a:moveTo>
                    <a:pt x="211" y="0"/>
                  </a:moveTo>
                  <a:cubicBezTo>
                    <a:pt x="102" y="0"/>
                    <a:pt x="1" y="101"/>
                    <a:pt x="1" y="211"/>
                  </a:cubicBezTo>
                  <a:lnTo>
                    <a:pt x="1" y="278"/>
                  </a:lnTo>
                  <a:cubicBezTo>
                    <a:pt x="1" y="379"/>
                    <a:pt x="102" y="488"/>
                    <a:pt x="211" y="488"/>
                  </a:cubicBezTo>
                  <a:cubicBezTo>
                    <a:pt x="346" y="488"/>
                    <a:pt x="421" y="379"/>
                    <a:pt x="421" y="278"/>
                  </a:cubicBezTo>
                  <a:lnTo>
                    <a:pt x="421" y="211"/>
                  </a:lnTo>
                  <a:cubicBezTo>
                    <a:pt x="421" y="101"/>
                    <a:pt x="346" y="0"/>
                    <a:pt x="2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rot="-53862">
              <a:off x="8234916" y="486624"/>
              <a:ext cx="631592" cy="635816"/>
            </a:xfrm>
            <a:custGeom>
              <a:avLst/>
              <a:gdLst/>
              <a:ahLst/>
              <a:cxnLst/>
              <a:rect l="l" t="t" r="r" b="b"/>
              <a:pathLst>
                <a:path w="9120" h="9181" extrusionOk="0">
                  <a:moveTo>
                    <a:pt x="3936" y="0"/>
                  </a:moveTo>
                  <a:cubicBezTo>
                    <a:pt x="2283" y="0"/>
                    <a:pt x="833" y="870"/>
                    <a:pt x="354" y="2307"/>
                  </a:cubicBezTo>
                  <a:cubicBezTo>
                    <a:pt x="287" y="2518"/>
                    <a:pt x="245" y="2728"/>
                    <a:pt x="211" y="2938"/>
                  </a:cubicBezTo>
                  <a:cubicBezTo>
                    <a:pt x="1" y="4200"/>
                    <a:pt x="775" y="5495"/>
                    <a:pt x="1229" y="6269"/>
                  </a:cubicBezTo>
                  <a:cubicBezTo>
                    <a:pt x="1683" y="7077"/>
                    <a:pt x="1717" y="8549"/>
                    <a:pt x="1717" y="8549"/>
                  </a:cubicBezTo>
                  <a:lnTo>
                    <a:pt x="2668" y="8860"/>
                  </a:lnTo>
                  <a:lnTo>
                    <a:pt x="3652" y="9180"/>
                  </a:lnTo>
                  <a:cubicBezTo>
                    <a:pt x="3652" y="9180"/>
                    <a:pt x="4560" y="8019"/>
                    <a:pt x="5402" y="7674"/>
                  </a:cubicBezTo>
                  <a:cubicBezTo>
                    <a:pt x="6209" y="7321"/>
                    <a:pt x="7648" y="6724"/>
                    <a:pt x="8203" y="5605"/>
                  </a:cubicBezTo>
                  <a:cubicBezTo>
                    <a:pt x="8346" y="5428"/>
                    <a:pt x="8413" y="5218"/>
                    <a:pt x="8489" y="5008"/>
                  </a:cubicBezTo>
                  <a:cubicBezTo>
                    <a:pt x="9120" y="3148"/>
                    <a:pt x="7782" y="1012"/>
                    <a:pt x="5545" y="271"/>
                  </a:cubicBezTo>
                  <a:cubicBezTo>
                    <a:pt x="5004" y="87"/>
                    <a:pt x="4460" y="0"/>
                    <a:pt x="3936" y="0"/>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rot="-53862">
              <a:off x="8373437" y="487260"/>
              <a:ext cx="210946" cy="611785"/>
            </a:xfrm>
            <a:custGeom>
              <a:avLst/>
              <a:gdLst/>
              <a:ahLst/>
              <a:cxnLst/>
              <a:rect l="l" t="t" r="r" b="b"/>
              <a:pathLst>
                <a:path w="3046" h="8834" extrusionOk="0">
                  <a:moveTo>
                    <a:pt x="1683" y="1"/>
                  </a:moveTo>
                  <a:cubicBezTo>
                    <a:pt x="1153" y="951"/>
                    <a:pt x="0" y="3298"/>
                    <a:pt x="278" y="6066"/>
                  </a:cubicBezTo>
                  <a:cubicBezTo>
                    <a:pt x="278" y="6066"/>
                    <a:pt x="597" y="7261"/>
                    <a:pt x="345" y="8766"/>
                  </a:cubicBezTo>
                  <a:lnTo>
                    <a:pt x="555" y="8834"/>
                  </a:lnTo>
                  <a:cubicBezTo>
                    <a:pt x="698" y="8379"/>
                    <a:pt x="1052" y="7151"/>
                    <a:pt x="1296" y="4947"/>
                  </a:cubicBezTo>
                  <a:cubicBezTo>
                    <a:pt x="1573" y="2314"/>
                    <a:pt x="2869" y="354"/>
                    <a:pt x="3045" y="144"/>
                  </a:cubicBezTo>
                  <a:cubicBezTo>
                    <a:pt x="2591" y="35"/>
                    <a:pt x="2137" y="1"/>
                    <a:pt x="1683"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rot="-53862">
              <a:off x="8234804" y="509025"/>
              <a:ext cx="167870" cy="580344"/>
            </a:xfrm>
            <a:custGeom>
              <a:avLst/>
              <a:gdLst/>
              <a:ahLst/>
              <a:cxnLst/>
              <a:rect l="l" t="t" r="r" b="b"/>
              <a:pathLst>
                <a:path w="2424" h="8380" extrusionOk="0">
                  <a:moveTo>
                    <a:pt x="2424" y="0"/>
                  </a:moveTo>
                  <a:lnTo>
                    <a:pt x="2424" y="0"/>
                  </a:lnTo>
                  <a:cubicBezTo>
                    <a:pt x="1439" y="354"/>
                    <a:pt x="666" y="1052"/>
                    <a:pt x="354" y="2036"/>
                  </a:cubicBezTo>
                  <a:cubicBezTo>
                    <a:pt x="287" y="2247"/>
                    <a:pt x="245" y="2457"/>
                    <a:pt x="211" y="2667"/>
                  </a:cubicBezTo>
                  <a:cubicBezTo>
                    <a:pt x="1" y="3929"/>
                    <a:pt x="775" y="5224"/>
                    <a:pt x="1229" y="5998"/>
                  </a:cubicBezTo>
                  <a:cubicBezTo>
                    <a:pt x="1683" y="6806"/>
                    <a:pt x="1717" y="8278"/>
                    <a:pt x="1717" y="8278"/>
                  </a:cubicBezTo>
                  <a:lnTo>
                    <a:pt x="1969" y="8379"/>
                  </a:lnTo>
                  <a:cubicBezTo>
                    <a:pt x="2003" y="6907"/>
                    <a:pt x="1549" y="6453"/>
                    <a:pt x="1263" y="3685"/>
                  </a:cubicBezTo>
                  <a:cubicBezTo>
                    <a:pt x="1053" y="1759"/>
                    <a:pt x="1894" y="564"/>
                    <a:pt x="2424"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rot="-53862">
              <a:off x="8469071" y="630107"/>
              <a:ext cx="376462" cy="490661"/>
            </a:xfrm>
            <a:custGeom>
              <a:avLst/>
              <a:gdLst/>
              <a:ahLst/>
              <a:cxnLst/>
              <a:rect l="l" t="t" r="r" b="b"/>
              <a:pathLst>
                <a:path w="5436" h="7085" extrusionOk="0">
                  <a:moveTo>
                    <a:pt x="4628" y="1"/>
                  </a:moveTo>
                  <a:lnTo>
                    <a:pt x="4628" y="1"/>
                  </a:lnTo>
                  <a:cubicBezTo>
                    <a:pt x="4737" y="741"/>
                    <a:pt x="4737" y="2247"/>
                    <a:pt x="3366" y="3686"/>
                  </a:cubicBezTo>
                  <a:cubicBezTo>
                    <a:pt x="1507" y="5713"/>
                    <a:pt x="842" y="5822"/>
                    <a:pt x="1" y="7008"/>
                  </a:cubicBezTo>
                  <a:lnTo>
                    <a:pt x="287" y="7084"/>
                  </a:lnTo>
                  <a:cubicBezTo>
                    <a:pt x="287" y="7084"/>
                    <a:pt x="1195" y="5923"/>
                    <a:pt x="2037" y="5578"/>
                  </a:cubicBezTo>
                  <a:cubicBezTo>
                    <a:pt x="2844" y="5225"/>
                    <a:pt x="4283" y="4628"/>
                    <a:pt x="4838" y="3509"/>
                  </a:cubicBezTo>
                  <a:cubicBezTo>
                    <a:pt x="4981" y="3332"/>
                    <a:pt x="5048" y="3122"/>
                    <a:pt x="5124" y="2912"/>
                  </a:cubicBezTo>
                  <a:cubicBezTo>
                    <a:pt x="5435" y="1927"/>
                    <a:pt x="5259" y="876"/>
                    <a:pt x="4628"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rot="-53862">
              <a:off x="8432026" y="519412"/>
              <a:ext cx="303607" cy="590248"/>
            </a:xfrm>
            <a:custGeom>
              <a:avLst/>
              <a:gdLst/>
              <a:ahLst/>
              <a:cxnLst/>
              <a:rect l="l" t="t" r="r" b="b"/>
              <a:pathLst>
                <a:path w="4384" h="8523" extrusionOk="0">
                  <a:moveTo>
                    <a:pt x="3256" y="1"/>
                  </a:moveTo>
                  <a:cubicBezTo>
                    <a:pt x="3222" y="320"/>
                    <a:pt x="3079" y="2634"/>
                    <a:pt x="1750" y="4880"/>
                  </a:cubicBezTo>
                  <a:cubicBezTo>
                    <a:pt x="631" y="6806"/>
                    <a:pt x="177" y="7992"/>
                    <a:pt x="0" y="8455"/>
                  </a:cubicBezTo>
                  <a:lnTo>
                    <a:pt x="211" y="8522"/>
                  </a:lnTo>
                  <a:cubicBezTo>
                    <a:pt x="943" y="7151"/>
                    <a:pt x="1893" y="6386"/>
                    <a:pt x="1893" y="6386"/>
                  </a:cubicBezTo>
                  <a:cubicBezTo>
                    <a:pt x="3786" y="4384"/>
                    <a:pt x="4274" y="1826"/>
                    <a:pt x="4383" y="741"/>
                  </a:cubicBezTo>
                  <a:cubicBezTo>
                    <a:pt x="4064" y="463"/>
                    <a:pt x="3677" y="177"/>
                    <a:pt x="3256"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rot="-53862">
              <a:off x="8335016" y="1083952"/>
              <a:ext cx="50763" cy="92107"/>
            </a:xfrm>
            <a:custGeom>
              <a:avLst/>
              <a:gdLst/>
              <a:ahLst/>
              <a:cxnLst/>
              <a:rect l="l" t="t" r="r" b="b"/>
              <a:pathLst>
                <a:path w="733" h="1330" extrusionOk="0">
                  <a:moveTo>
                    <a:pt x="421" y="1"/>
                  </a:moveTo>
                  <a:lnTo>
                    <a:pt x="0" y="1229"/>
                  </a:lnTo>
                  <a:lnTo>
                    <a:pt x="345" y="1330"/>
                  </a:lnTo>
                  <a:lnTo>
                    <a:pt x="732" y="102"/>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rot="-53862">
              <a:off x="8437475" y="1116143"/>
              <a:ext cx="50763" cy="92730"/>
            </a:xfrm>
            <a:custGeom>
              <a:avLst/>
              <a:gdLst/>
              <a:ahLst/>
              <a:cxnLst/>
              <a:rect l="l" t="t" r="r" b="b"/>
              <a:pathLst>
                <a:path w="733" h="1339" extrusionOk="0">
                  <a:moveTo>
                    <a:pt x="421" y="1"/>
                  </a:moveTo>
                  <a:lnTo>
                    <a:pt x="0" y="1229"/>
                  </a:lnTo>
                  <a:lnTo>
                    <a:pt x="345" y="1338"/>
                  </a:lnTo>
                  <a:lnTo>
                    <a:pt x="732" y="110"/>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rot="-53862">
              <a:off x="8297567" y="1163426"/>
              <a:ext cx="174865" cy="137814"/>
            </a:xfrm>
            <a:custGeom>
              <a:avLst/>
              <a:gdLst/>
              <a:ahLst/>
              <a:cxnLst/>
              <a:rect l="l" t="t" r="r" b="b"/>
              <a:pathLst>
                <a:path w="2525" h="1990" extrusionOk="0">
                  <a:moveTo>
                    <a:pt x="421" y="0"/>
                  </a:moveTo>
                  <a:lnTo>
                    <a:pt x="68" y="984"/>
                  </a:lnTo>
                  <a:cubicBezTo>
                    <a:pt x="1" y="1228"/>
                    <a:pt x="144" y="1439"/>
                    <a:pt x="354" y="1514"/>
                  </a:cubicBezTo>
                  <a:lnTo>
                    <a:pt x="1683" y="1969"/>
                  </a:lnTo>
                  <a:cubicBezTo>
                    <a:pt x="1726" y="1982"/>
                    <a:pt x="1769" y="1989"/>
                    <a:pt x="1813" y="1989"/>
                  </a:cubicBezTo>
                  <a:cubicBezTo>
                    <a:pt x="1985" y="1989"/>
                    <a:pt x="2153" y="1884"/>
                    <a:pt x="2213" y="1683"/>
                  </a:cubicBezTo>
                  <a:lnTo>
                    <a:pt x="2524" y="741"/>
                  </a:lnTo>
                  <a:lnTo>
                    <a:pt x="421" y="0"/>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rot="-53862">
              <a:off x="8307115" y="1173218"/>
              <a:ext cx="169602" cy="72855"/>
            </a:xfrm>
            <a:custGeom>
              <a:avLst/>
              <a:gdLst/>
              <a:ahLst/>
              <a:cxnLst/>
              <a:rect l="l" t="t" r="r" b="b"/>
              <a:pathLst>
                <a:path w="2449" h="1052" extrusionOk="0">
                  <a:moveTo>
                    <a:pt x="102" y="0"/>
                  </a:moveTo>
                  <a:lnTo>
                    <a:pt x="1" y="278"/>
                  </a:lnTo>
                  <a:lnTo>
                    <a:pt x="2348" y="1052"/>
                  </a:lnTo>
                  <a:lnTo>
                    <a:pt x="2449" y="808"/>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rot="-53862">
              <a:off x="8295412" y="1210103"/>
              <a:ext cx="170225" cy="69946"/>
            </a:xfrm>
            <a:custGeom>
              <a:avLst/>
              <a:gdLst/>
              <a:ahLst/>
              <a:cxnLst/>
              <a:rect l="l" t="t" r="r" b="b"/>
              <a:pathLst>
                <a:path w="2458" h="1010" extrusionOk="0">
                  <a:moveTo>
                    <a:pt x="102" y="0"/>
                  </a:moveTo>
                  <a:lnTo>
                    <a:pt x="1" y="244"/>
                  </a:lnTo>
                  <a:lnTo>
                    <a:pt x="2348" y="1010"/>
                  </a:lnTo>
                  <a:lnTo>
                    <a:pt x="2457" y="766"/>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9" name="Google Shape;639;p8"/>
          <p:cNvSpPr/>
          <p:nvPr/>
        </p:nvSpPr>
        <p:spPr>
          <a:xfrm rot="405001" flipH="1">
            <a:off x="6546200" y="4309113"/>
            <a:ext cx="718961" cy="594766"/>
          </a:xfrm>
          <a:custGeom>
            <a:avLst/>
            <a:gdLst/>
            <a:ahLst/>
            <a:cxnLst/>
            <a:rect l="l" t="t" r="r" b="b"/>
            <a:pathLst>
              <a:path w="12510" h="10349" extrusionOk="0">
                <a:moveTo>
                  <a:pt x="3155" y="1"/>
                </a:moveTo>
                <a:lnTo>
                  <a:pt x="1" y="6100"/>
                </a:lnTo>
                <a:cubicBezTo>
                  <a:pt x="31" y="6100"/>
                  <a:pt x="61" y="6099"/>
                  <a:pt x="92" y="6099"/>
                </a:cubicBezTo>
                <a:cubicBezTo>
                  <a:pt x="3654" y="6099"/>
                  <a:pt x="6254" y="8054"/>
                  <a:pt x="8657" y="10348"/>
                </a:cubicBezTo>
                <a:lnTo>
                  <a:pt x="12510" y="5999"/>
                </a:lnTo>
                <a:cubicBezTo>
                  <a:pt x="10970" y="2491"/>
                  <a:pt x="7639" y="708"/>
                  <a:pt x="3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rot="404884" flipH="1">
            <a:off x="8028242" y="3384709"/>
            <a:ext cx="576878" cy="440551"/>
          </a:xfrm>
          <a:custGeom>
            <a:avLst/>
            <a:gdLst/>
            <a:ahLst/>
            <a:cxnLst/>
            <a:rect l="l" t="t" r="r" b="b"/>
            <a:pathLst>
              <a:path w="13175" h="10062" extrusionOk="0">
                <a:moveTo>
                  <a:pt x="2381" y="0"/>
                </a:moveTo>
                <a:lnTo>
                  <a:pt x="1" y="6873"/>
                </a:lnTo>
                <a:cubicBezTo>
                  <a:pt x="510" y="6797"/>
                  <a:pt x="1006" y="6761"/>
                  <a:pt x="1490" y="6761"/>
                </a:cubicBezTo>
                <a:cubicBezTo>
                  <a:pt x="4603" y="6761"/>
                  <a:pt x="7223" y="8241"/>
                  <a:pt x="9742" y="10061"/>
                </a:cubicBezTo>
                <a:lnTo>
                  <a:pt x="13174" y="4913"/>
                </a:lnTo>
                <a:cubicBezTo>
                  <a:pt x="11004" y="1439"/>
                  <a:pt x="7218" y="42"/>
                  <a:pt x="23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rot="1413437" flipH="1">
            <a:off x="8477879" y="4325908"/>
            <a:ext cx="492046" cy="667966"/>
          </a:xfrm>
          <a:custGeom>
            <a:avLst/>
            <a:gdLst/>
            <a:ahLst/>
            <a:cxnLst/>
            <a:rect l="l" t="t" r="r" b="b"/>
            <a:pathLst>
              <a:path w="9785" h="13284" extrusionOk="0">
                <a:moveTo>
                  <a:pt x="3332" y="0"/>
                </a:moveTo>
                <a:cubicBezTo>
                  <a:pt x="354" y="3332"/>
                  <a:pt x="1" y="7714"/>
                  <a:pt x="1405" y="12795"/>
                </a:cubicBezTo>
                <a:lnTo>
                  <a:pt x="9363" y="13283"/>
                </a:lnTo>
                <a:cubicBezTo>
                  <a:pt x="7605" y="9431"/>
                  <a:pt x="8446" y="5746"/>
                  <a:pt x="9784" y="2070"/>
                </a:cubicBezTo>
                <a:lnTo>
                  <a:pt x="33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rot="-8566601" flipH="1">
            <a:off x="8463639" y="2109759"/>
            <a:ext cx="390682" cy="326085"/>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rot="-405001">
            <a:off x="1649900" y="4855519"/>
            <a:ext cx="398905" cy="451146"/>
          </a:xfrm>
          <a:custGeom>
            <a:avLst/>
            <a:gdLst/>
            <a:ahLst/>
            <a:cxnLst/>
            <a:rect l="l" t="t" r="r" b="b"/>
            <a:pathLst>
              <a:path w="6941" h="7850" extrusionOk="0">
                <a:moveTo>
                  <a:pt x="1229" y="1"/>
                </a:moveTo>
                <a:lnTo>
                  <a:pt x="1229" y="1"/>
                </a:lnTo>
                <a:cubicBezTo>
                  <a:pt x="1" y="2415"/>
                  <a:pt x="489" y="5082"/>
                  <a:pt x="2137" y="7849"/>
                </a:cubicBezTo>
                <a:lnTo>
                  <a:pt x="6941" y="6865"/>
                </a:lnTo>
                <a:cubicBezTo>
                  <a:pt x="5292" y="4871"/>
                  <a:pt x="5183" y="2558"/>
                  <a:pt x="5359" y="177"/>
                </a:cubicBezTo>
                <a:lnTo>
                  <a:pt x="12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rot="-405001">
            <a:off x="1768560" y="3942350"/>
            <a:ext cx="718961" cy="594766"/>
          </a:xfrm>
          <a:custGeom>
            <a:avLst/>
            <a:gdLst/>
            <a:ahLst/>
            <a:cxnLst/>
            <a:rect l="l" t="t" r="r" b="b"/>
            <a:pathLst>
              <a:path w="12510" h="10349" extrusionOk="0">
                <a:moveTo>
                  <a:pt x="3155" y="1"/>
                </a:moveTo>
                <a:lnTo>
                  <a:pt x="1" y="6100"/>
                </a:lnTo>
                <a:cubicBezTo>
                  <a:pt x="31" y="6100"/>
                  <a:pt x="61" y="6099"/>
                  <a:pt x="92" y="6099"/>
                </a:cubicBezTo>
                <a:cubicBezTo>
                  <a:pt x="3654" y="6099"/>
                  <a:pt x="6254" y="8054"/>
                  <a:pt x="8657" y="10348"/>
                </a:cubicBezTo>
                <a:lnTo>
                  <a:pt x="12510" y="5999"/>
                </a:lnTo>
                <a:cubicBezTo>
                  <a:pt x="10970" y="2491"/>
                  <a:pt x="7639" y="708"/>
                  <a:pt x="3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rot="-1892607">
            <a:off x="342695" y="4084564"/>
            <a:ext cx="435807" cy="591647"/>
          </a:xfrm>
          <a:custGeom>
            <a:avLst/>
            <a:gdLst/>
            <a:ahLst/>
            <a:cxnLst/>
            <a:rect l="l" t="t" r="r" b="b"/>
            <a:pathLst>
              <a:path w="9785" h="13284" extrusionOk="0">
                <a:moveTo>
                  <a:pt x="3332" y="0"/>
                </a:moveTo>
                <a:cubicBezTo>
                  <a:pt x="354" y="3332"/>
                  <a:pt x="1" y="7714"/>
                  <a:pt x="1405" y="12795"/>
                </a:cubicBezTo>
                <a:lnTo>
                  <a:pt x="9363" y="13283"/>
                </a:lnTo>
                <a:cubicBezTo>
                  <a:pt x="7605" y="9431"/>
                  <a:pt x="8446" y="5746"/>
                  <a:pt x="9784" y="2070"/>
                </a:cubicBezTo>
                <a:lnTo>
                  <a:pt x="33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rot="-405001">
            <a:off x="117872" y="2911398"/>
            <a:ext cx="473330" cy="483502"/>
          </a:xfrm>
          <a:custGeom>
            <a:avLst/>
            <a:gdLst/>
            <a:ahLst/>
            <a:cxnLst/>
            <a:rect l="l" t="t" r="r" b="b"/>
            <a:pathLst>
              <a:path w="8236" h="8413" extrusionOk="0">
                <a:moveTo>
                  <a:pt x="6276" y="0"/>
                </a:moveTo>
                <a:cubicBezTo>
                  <a:pt x="3542" y="169"/>
                  <a:pt x="1540" y="1960"/>
                  <a:pt x="0" y="4795"/>
                </a:cubicBezTo>
                <a:lnTo>
                  <a:pt x="3289" y="8413"/>
                </a:lnTo>
                <a:cubicBezTo>
                  <a:pt x="4173" y="5956"/>
                  <a:pt x="6099" y="4694"/>
                  <a:pt x="8236" y="3643"/>
                </a:cubicBezTo>
                <a:lnTo>
                  <a:pt x="627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flipH="1">
            <a:off x="3729181" y="4284857"/>
            <a:ext cx="2252" cy="52"/>
          </a:xfrm>
          <a:custGeom>
            <a:avLst/>
            <a:gdLst/>
            <a:ahLst/>
            <a:cxnLst/>
            <a:rect l="l" t="t" r="r" b="b"/>
            <a:pathLst>
              <a:path w="43" h="1" extrusionOk="0">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0" y="0"/>
                </a:moveTo>
                <a:lnTo>
                  <a:pt x="42" y="0"/>
                </a:lnTo>
                <a:lnTo>
                  <a:pt x="0" y="0"/>
                </a:lnTo>
                <a:close/>
                <a:moveTo>
                  <a:pt x="0" y="0"/>
                </a:moveTo>
                <a:lnTo>
                  <a:pt x="0" y="0"/>
                </a:lnTo>
                <a:lnTo>
                  <a:pt x="0" y="0"/>
                </a:lnTo>
                <a:close/>
                <a:moveTo>
                  <a:pt x="0" y="0"/>
                </a:moveTo>
                <a:lnTo>
                  <a:pt x="0" y="0"/>
                </a:lnTo>
                <a:close/>
              </a:path>
            </a:pathLst>
          </a:custGeom>
          <a:solidFill>
            <a:srgbClr val="FAE4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flipH="1">
            <a:off x="3727401" y="4550976"/>
            <a:ext cx="4033" cy="52"/>
          </a:xfrm>
          <a:custGeom>
            <a:avLst/>
            <a:gdLst/>
            <a:ahLst/>
            <a:cxnLst/>
            <a:rect l="l" t="t" r="r" b="b"/>
            <a:pathLst>
              <a:path w="77" h="1" extrusionOk="0">
                <a:moveTo>
                  <a:pt x="0" y="0"/>
                </a:moveTo>
                <a:lnTo>
                  <a:pt x="0" y="0"/>
                </a:lnTo>
                <a:lnTo>
                  <a:pt x="0" y="0"/>
                </a:lnTo>
                <a:close/>
                <a:moveTo>
                  <a:pt x="0" y="0"/>
                </a:moveTo>
                <a:lnTo>
                  <a:pt x="0" y="0"/>
                </a:lnTo>
                <a:lnTo>
                  <a:pt x="0" y="0"/>
                </a:lnTo>
                <a:close/>
                <a:moveTo>
                  <a:pt x="0" y="0"/>
                </a:moveTo>
                <a:lnTo>
                  <a:pt x="0" y="0"/>
                </a:lnTo>
                <a:lnTo>
                  <a:pt x="0" y="0"/>
                </a:lnTo>
                <a:close/>
                <a:moveTo>
                  <a:pt x="42" y="0"/>
                </a:moveTo>
                <a:lnTo>
                  <a:pt x="0"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76" y="0"/>
                </a:moveTo>
                <a:lnTo>
                  <a:pt x="76" y="0"/>
                </a:lnTo>
                <a:lnTo>
                  <a:pt x="76" y="0"/>
                </a:lnTo>
                <a:close/>
                <a:moveTo>
                  <a:pt x="76" y="0"/>
                </a:moveTo>
                <a:lnTo>
                  <a:pt x="76" y="0"/>
                </a:lnTo>
                <a:close/>
              </a:path>
            </a:pathLst>
          </a:custGeom>
          <a:solidFill>
            <a:srgbClr val="FCED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flipH="1">
            <a:off x="2990324" y="4569863"/>
            <a:ext cx="3115558" cy="250486"/>
          </a:xfrm>
          <a:custGeom>
            <a:avLst/>
            <a:gdLst/>
            <a:ahLst/>
            <a:cxnLst/>
            <a:rect l="l" t="t" r="r" b="b"/>
            <a:pathLst>
              <a:path w="179158" h="14404" extrusionOk="0">
                <a:moveTo>
                  <a:pt x="90661" y="0"/>
                </a:moveTo>
                <a:lnTo>
                  <a:pt x="0" y="14232"/>
                </a:lnTo>
                <a:lnTo>
                  <a:pt x="79689" y="9013"/>
                </a:lnTo>
                <a:cubicBezTo>
                  <a:pt x="79689" y="9013"/>
                  <a:pt x="83607" y="13449"/>
                  <a:pt x="90661" y="14295"/>
                </a:cubicBezTo>
                <a:cubicBezTo>
                  <a:pt x="91227" y="14369"/>
                  <a:pt x="91767" y="14404"/>
                  <a:pt x="92283" y="14404"/>
                </a:cubicBezTo>
                <a:cubicBezTo>
                  <a:pt x="98188" y="14404"/>
                  <a:pt x="100786" y="9922"/>
                  <a:pt x="100786" y="9922"/>
                </a:cubicBezTo>
                <a:lnTo>
                  <a:pt x="179158" y="12932"/>
                </a:lnTo>
                <a:lnTo>
                  <a:pt x="9066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8"/>
          <p:cNvSpPr/>
          <p:nvPr/>
        </p:nvSpPr>
        <p:spPr>
          <a:xfrm flipH="1">
            <a:off x="3111871" y="4126309"/>
            <a:ext cx="2815458" cy="508136"/>
          </a:xfrm>
          <a:custGeom>
            <a:avLst/>
            <a:gdLst/>
            <a:ahLst/>
            <a:cxnLst/>
            <a:rect l="l" t="t" r="r" b="b"/>
            <a:pathLst>
              <a:path w="161901" h="29220" extrusionOk="0">
                <a:moveTo>
                  <a:pt x="100591" y="1"/>
                </a:moveTo>
                <a:cubicBezTo>
                  <a:pt x="91620" y="1"/>
                  <a:pt x="83175" y="3760"/>
                  <a:pt x="80974" y="7668"/>
                </a:cubicBezTo>
                <a:cubicBezTo>
                  <a:pt x="76129" y="3731"/>
                  <a:pt x="69599" y="2395"/>
                  <a:pt x="62916" y="2395"/>
                </a:cubicBezTo>
                <a:cubicBezTo>
                  <a:pt x="52755" y="2395"/>
                  <a:pt x="42240" y="5483"/>
                  <a:pt x="36756" y="7213"/>
                </a:cubicBezTo>
                <a:cubicBezTo>
                  <a:pt x="27744" y="10160"/>
                  <a:pt x="17947" y="12119"/>
                  <a:pt x="17947" y="12119"/>
                </a:cubicBezTo>
                <a:lnTo>
                  <a:pt x="0" y="27715"/>
                </a:lnTo>
                <a:lnTo>
                  <a:pt x="847" y="29220"/>
                </a:lnTo>
                <a:lnTo>
                  <a:pt x="80394" y="25505"/>
                </a:lnTo>
                <a:lnTo>
                  <a:pt x="161900" y="29220"/>
                </a:lnTo>
                <a:lnTo>
                  <a:pt x="160787" y="27715"/>
                </a:lnTo>
                <a:lnTo>
                  <a:pt x="142825" y="12119"/>
                </a:lnTo>
                <a:cubicBezTo>
                  <a:pt x="142825" y="12119"/>
                  <a:pt x="125520" y="9831"/>
                  <a:pt x="113435" y="3107"/>
                </a:cubicBezTo>
                <a:cubicBezTo>
                  <a:pt x="109472" y="896"/>
                  <a:pt x="104968" y="1"/>
                  <a:pt x="1005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8"/>
          <p:cNvSpPr/>
          <p:nvPr/>
        </p:nvSpPr>
        <p:spPr>
          <a:xfrm flipH="1">
            <a:off x="3443531" y="4297261"/>
            <a:ext cx="1085692" cy="272606"/>
          </a:xfrm>
          <a:custGeom>
            <a:avLst/>
            <a:gdLst/>
            <a:ahLst/>
            <a:cxnLst/>
            <a:rect l="l" t="t" r="r" b="b"/>
            <a:pathLst>
              <a:path w="62432" h="15676" extrusionOk="0">
                <a:moveTo>
                  <a:pt x="33826" y="1"/>
                </a:moveTo>
                <a:cubicBezTo>
                  <a:pt x="21945" y="1"/>
                  <a:pt x="10706" y="2289"/>
                  <a:pt x="1" y="15675"/>
                </a:cubicBezTo>
                <a:cubicBezTo>
                  <a:pt x="5612" y="9139"/>
                  <a:pt x="13261" y="6992"/>
                  <a:pt x="21224" y="6992"/>
                </a:cubicBezTo>
                <a:cubicBezTo>
                  <a:pt x="28732" y="6992"/>
                  <a:pt x="36444" y="8873"/>
                  <a:pt x="42901" y="10832"/>
                </a:cubicBezTo>
                <a:cubicBezTo>
                  <a:pt x="41788" y="5220"/>
                  <a:pt x="62432" y="2289"/>
                  <a:pt x="62432" y="2289"/>
                </a:cubicBezTo>
                <a:cubicBezTo>
                  <a:pt x="62432" y="2289"/>
                  <a:pt x="58779" y="1819"/>
                  <a:pt x="53685" y="644"/>
                </a:cubicBezTo>
                <a:lnTo>
                  <a:pt x="53027" y="644"/>
                </a:lnTo>
                <a:cubicBezTo>
                  <a:pt x="49704" y="644"/>
                  <a:pt x="46491" y="455"/>
                  <a:pt x="43230" y="330"/>
                </a:cubicBezTo>
                <a:cubicBezTo>
                  <a:pt x="40033" y="189"/>
                  <a:pt x="36898" y="1"/>
                  <a:pt x="33826" y="1"/>
                </a:cubicBezTo>
                <a:close/>
              </a:path>
            </a:pathLst>
          </a:custGeom>
          <a:solidFill>
            <a:srgbClr val="E1E1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8"/>
          <p:cNvSpPr/>
          <p:nvPr/>
        </p:nvSpPr>
        <p:spPr>
          <a:xfrm flipH="1">
            <a:off x="2966603" y="4418232"/>
            <a:ext cx="3125644" cy="376511"/>
          </a:xfrm>
          <a:custGeom>
            <a:avLst/>
            <a:gdLst/>
            <a:ahLst/>
            <a:cxnLst/>
            <a:rect l="l" t="t" r="r" b="b"/>
            <a:pathLst>
              <a:path w="179738" h="21651" extrusionOk="0">
                <a:moveTo>
                  <a:pt x="68665" y="1"/>
                </a:moveTo>
                <a:cubicBezTo>
                  <a:pt x="57648" y="1"/>
                  <a:pt x="46116" y="4153"/>
                  <a:pt x="38872" y="6431"/>
                </a:cubicBezTo>
                <a:cubicBezTo>
                  <a:pt x="26396" y="10349"/>
                  <a:pt x="9483" y="10929"/>
                  <a:pt x="9483" y="10929"/>
                </a:cubicBezTo>
                <a:lnTo>
                  <a:pt x="7712" y="13280"/>
                </a:lnTo>
                <a:lnTo>
                  <a:pt x="6991" y="13280"/>
                </a:lnTo>
                <a:lnTo>
                  <a:pt x="4514" y="16744"/>
                </a:lnTo>
                <a:lnTo>
                  <a:pt x="3856" y="16744"/>
                </a:lnTo>
                <a:lnTo>
                  <a:pt x="2430" y="18970"/>
                </a:lnTo>
                <a:lnTo>
                  <a:pt x="1897" y="18970"/>
                </a:lnTo>
                <a:lnTo>
                  <a:pt x="0" y="21651"/>
                </a:lnTo>
                <a:cubicBezTo>
                  <a:pt x="0" y="21651"/>
                  <a:pt x="38277" y="20020"/>
                  <a:pt x="40957" y="19487"/>
                </a:cubicBezTo>
                <a:cubicBezTo>
                  <a:pt x="43637" y="18970"/>
                  <a:pt x="64735" y="15773"/>
                  <a:pt x="71256" y="15506"/>
                </a:cubicBezTo>
                <a:cubicBezTo>
                  <a:pt x="71570" y="15497"/>
                  <a:pt x="71872" y="15493"/>
                  <a:pt x="72162" y="15493"/>
                </a:cubicBezTo>
                <a:cubicBezTo>
                  <a:pt x="77964" y="15493"/>
                  <a:pt x="79030" y="17199"/>
                  <a:pt x="79030" y="17199"/>
                </a:cubicBezTo>
                <a:lnTo>
                  <a:pt x="89814" y="11854"/>
                </a:lnTo>
                <a:lnTo>
                  <a:pt x="100708" y="17199"/>
                </a:lnTo>
                <a:cubicBezTo>
                  <a:pt x="100708" y="17199"/>
                  <a:pt x="101774" y="15493"/>
                  <a:pt x="107576" y="15493"/>
                </a:cubicBezTo>
                <a:cubicBezTo>
                  <a:pt x="107866" y="15493"/>
                  <a:pt x="108168" y="15497"/>
                  <a:pt x="108482" y="15506"/>
                </a:cubicBezTo>
                <a:cubicBezTo>
                  <a:pt x="115018" y="15773"/>
                  <a:pt x="136116" y="18970"/>
                  <a:pt x="138796" y="19487"/>
                </a:cubicBezTo>
                <a:cubicBezTo>
                  <a:pt x="141461" y="20020"/>
                  <a:pt x="179738" y="21651"/>
                  <a:pt x="179738" y="21651"/>
                </a:cubicBezTo>
                <a:lnTo>
                  <a:pt x="177841" y="18970"/>
                </a:lnTo>
                <a:lnTo>
                  <a:pt x="177324" y="18970"/>
                </a:lnTo>
                <a:lnTo>
                  <a:pt x="175882" y="16744"/>
                </a:lnTo>
                <a:lnTo>
                  <a:pt x="175239" y="16744"/>
                </a:lnTo>
                <a:lnTo>
                  <a:pt x="172747" y="13280"/>
                </a:lnTo>
                <a:lnTo>
                  <a:pt x="172026" y="13280"/>
                </a:lnTo>
                <a:lnTo>
                  <a:pt x="170270" y="10929"/>
                </a:lnTo>
                <a:cubicBezTo>
                  <a:pt x="170270" y="10929"/>
                  <a:pt x="153358" y="10349"/>
                  <a:pt x="140881" y="6431"/>
                </a:cubicBezTo>
                <a:cubicBezTo>
                  <a:pt x="133629" y="4153"/>
                  <a:pt x="122098" y="1"/>
                  <a:pt x="111083" y="1"/>
                </a:cubicBezTo>
                <a:cubicBezTo>
                  <a:pt x="103148" y="1"/>
                  <a:pt x="95482" y="2156"/>
                  <a:pt x="89877" y="8719"/>
                </a:cubicBezTo>
                <a:cubicBezTo>
                  <a:pt x="84271" y="2156"/>
                  <a:pt x="76602" y="1"/>
                  <a:pt x="68665" y="1"/>
                </a:cubicBezTo>
                <a:close/>
              </a:path>
            </a:pathLst>
          </a:custGeom>
          <a:solidFill>
            <a:srgbClr val="AFA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8"/>
          <p:cNvSpPr/>
          <p:nvPr/>
        </p:nvSpPr>
        <p:spPr>
          <a:xfrm flipH="1">
            <a:off x="3169865" y="4053267"/>
            <a:ext cx="1359359" cy="516587"/>
          </a:xfrm>
          <a:custGeom>
            <a:avLst/>
            <a:gdLst/>
            <a:ahLst/>
            <a:cxnLst/>
            <a:rect l="l" t="t" r="r" b="b"/>
            <a:pathLst>
              <a:path w="78169" h="29706" extrusionOk="0">
                <a:moveTo>
                  <a:pt x="34045" y="0"/>
                </a:moveTo>
                <a:cubicBezTo>
                  <a:pt x="12562" y="0"/>
                  <a:pt x="5032" y="15206"/>
                  <a:pt x="5032" y="15206"/>
                </a:cubicBezTo>
                <a:lnTo>
                  <a:pt x="1" y="29705"/>
                </a:lnTo>
                <a:cubicBezTo>
                  <a:pt x="10701" y="16360"/>
                  <a:pt x="21903" y="14037"/>
                  <a:pt x="33755" y="14037"/>
                </a:cubicBezTo>
                <a:cubicBezTo>
                  <a:pt x="36868" y="14037"/>
                  <a:pt x="40025" y="14197"/>
                  <a:pt x="43230" y="14360"/>
                </a:cubicBezTo>
                <a:cubicBezTo>
                  <a:pt x="46695" y="14548"/>
                  <a:pt x="50159" y="14674"/>
                  <a:pt x="53685" y="14674"/>
                </a:cubicBezTo>
                <a:cubicBezTo>
                  <a:pt x="73278" y="14548"/>
                  <a:pt x="78169" y="13968"/>
                  <a:pt x="78169" y="13968"/>
                </a:cubicBezTo>
                <a:lnTo>
                  <a:pt x="60472" y="708"/>
                </a:lnTo>
                <a:cubicBezTo>
                  <a:pt x="60472" y="708"/>
                  <a:pt x="60235" y="800"/>
                  <a:pt x="57872" y="800"/>
                </a:cubicBezTo>
                <a:cubicBezTo>
                  <a:pt x="54979" y="800"/>
                  <a:pt x="48902" y="662"/>
                  <a:pt x="36177" y="49"/>
                </a:cubicBezTo>
                <a:cubicBezTo>
                  <a:pt x="35452" y="16"/>
                  <a:pt x="34741" y="0"/>
                  <a:pt x="340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8"/>
          <p:cNvSpPr/>
          <p:nvPr/>
        </p:nvSpPr>
        <p:spPr>
          <a:xfrm flipH="1">
            <a:off x="4529206" y="4569863"/>
            <a:ext cx="17" cy="17"/>
          </a:xfrm>
          <a:custGeom>
            <a:avLst/>
            <a:gdLst/>
            <a:ahLst/>
            <a:cxnLst/>
            <a:rect l="l" t="t" r="r" b="b"/>
            <a:pathLst>
              <a:path w="1" h="1" extrusionOk="0">
                <a:moveTo>
                  <a:pt x="1" y="0"/>
                </a:moveTo>
                <a:lnTo>
                  <a:pt x="1" y="0"/>
                </a:lnTo>
                <a:lnTo>
                  <a:pt x="1" y="0"/>
                </a:lnTo>
                <a:close/>
              </a:path>
            </a:pathLst>
          </a:custGeom>
          <a:solidFill>
            <a:srgbClr val="A5A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8"/>
          <p:cNvSpPr/>
          <p:nvPr/>
        </p:nvSpPr>
        <p:spPr>
          <a:xfrm flipH="1">
            <a:off x="3617170" y="4500647"/>
            <a:ext cx="903063" cy="105470"/>
          </a:xfrm>
          <a:custGeom>
            <a:avLst/>
            <a:gdLst/>
            <a:ahLst/>
            <a:cxnLst/>
            <a:rect l="l" t="t" r="r" b="b"/>
            <a:pathLst>
              <a:path w="51930" h="6065" extrusionOk="0">
                <a:moveTo>
                  <a:pt x="951" y="4421"/>
                </a:moveTo>
                <a:lnTo>
                  <a:pt x="951" y="4421"/>
                </a:lnTo>
                <a:cubicBezTo>
                  <a:pt x="316" y="4746"/>
                  <a:pt x="1" y="4952"/>
                  <a:pt x="1" y="4952"/>
                </a:cubicBezTo>
                <a:cubicBezTo>
                  <a:pt x="315" y="4769"/>
                  <a:pt x="632" y="4592"/>
                  <a:pt x="951" y="4421"/>
                </a:cubicBezTo>
                <a:close/>
                <a:moveTo>
                  <a:pt x="21064" y="1"/>
                </a:moveTo>
                <a:cubicBezTo>
                  <a:pt x="14157" y="1"/>
                  <a:pt x="7071" y="1144"/>
                  <a:pt x="951" y="4421"/>
                </a:cubicBezTo>
                <a:lnTo>
                  <a:pt x="951" y="4421"/>
                </a:lnTo>
                <a:cubicBezTo>
                  <a:pt x="3302" y="3219"/>
                  <a:pt x="10038" y="389"/>
                  <a:pt x="21364" y="389"/>
                </a:cubicBezTo>
                <a:cubicBezTo>
                  <a:pt x="29285" y="389"/>
                  <a:pt x="39450" y="1773"/>
                  <a:pt x="51930" y="6065"/>
                </a:cubicBezTo>
                <a:cubicBezTo>
                  <a:pt x="51930" y="6065"/>
                  <a:pt x="36973" y="1"/>
                  <a:pt x="210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8"/>
          <p:cNvSpPr/>
          <p:nvPr/>
        </p:nvSpPr>
        <p:spPr>
          <a:xfrm flipH="1">
            <a:off x="3661562" y="4595915"/>
            <a:ext cx="437237" cy="57909"/>
          </a:xfrm>
          <a:custGeom>
            <a:avLst/>
            <a:gdLst/>
            <a:ahLst/>
            <a:cxnLst/>
            <a:rect l="l" t="t" r="r" b="b"/>
            <a:pathLst>
              <a:path w="25143" h="3330" extrusionOk="0">
                <a:moveTo>
                  <a:pt x="3120" y="1"/>
                </a:moveTo>
                <a:cubicBezTo>
                  <a:pt x="2042" y="1"/>
                  <a:pt x="995" y="42"/>
                  <a:pt x="0" y="132"/>
                </a:cubicBezTo>
                <a:cubicBezTo>
                  <a:pt x="0" y="132"/>
                  <a:pt x="15837" y="1261"/>
                  <a:pt x="23217" y="2845"/>
                </a:cubicBezTo>
                <a:lnTo>
                  <a:pt x="23217" y="2845"/>
                </a:lnTo>
                <a:cubicBezTo>
                  <a:pt x="19380" y="1921"/>
                  <a:pt x="10514" y="1"/>
                  <a:pt x="3120" y="1"/>
                </a:cubicBezTo>
                <a:close/>
                <a:moveTo>
                  <a:pt x="23217" y="2845"/>
                </a:moveTo>
                <a:cubicBezTo>
                  <a:pt x="24432" y="3137"/>
                  <a:pt x="25142" y="3330"/>
                  <a:pt x="25142" y="3330"/>
                </a:cubicBezTo>
                <a:cubicBezTo>
                  <a:pt x="24600" y="3164"/>
                  <a:pt x="23950" y="3002"/>
                  <a:pt x="23217" y="284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8"/>
          <p:cNvSpPr/>
          <p:nvPr/>
        </p:nvSpPr>
        <p:spPr>
          <a:xfrm flipH="1">
            <a:off x="3246963" y="4677652"/>
            <a:ext cx="436141" cy="26068"/>
          </a:xfrm>
          <a:custGeom>
            <a:avLst/>
            <a:gdLst/>
            <a:ahLst/>
            <a:cxnLst/>
            <a:rect l="l" t="t" r="r" b="b"/>
            <a:pathLst>
              <a:path w="25080" h="1499" extrusionOk="0">
                <a:moveTo>
                  <a:pt x="4340" y="1"/>
                </a:moveTo>
                <a:cubicBezTo>
                  <a:pt x="4136" y="1"/>
                  <a:pt x="3953" y="3"/>
                  <a:pt x="3794" y="9"/>
                </a:cubicBezTo>
                <a:cubicBezTo>
                  <a:pt x="1" y="135"/>
                  <a:pt x="25080" y="1498"/>
                  <a:pt x="25080" y="1498"/>
                </a:cubicBezTo>
                <a:cubicBezTo>
                  <a:pt x="25080" y="1498"/>
                  <a:pt x="9051" y="1"/>
                  <a:pt x="4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8"/>
          <p:cNvSpPr/>
          <p:nvPr/>
        </p:nvSpPr>
        <p:spPr>
          <a:xfrm flipH="1">
            <a:off x="3962509" y="4641948"/>
            <a:ext cx="390614" cy="35876"/>
          </a:xfrm>
          <a:custGeom>
            <a:avLst/>
            <a:gdLst/>
            <a:ahLst/>
            <a:cxnLst/>
            <a:rect l="l" t="t" r="r" b="b"/>
            <a:pathLst>
              <a:path w="22462" h="2063" extrusionOk="0">
                <a:moveTo>
                  <a:pt x="9352" y="0"/>
                </a:moveTo>
                <a:cubicBezTo>
                  <a:pt x="2696" y="0"/>
                  <a:pt x="0" y="2062"/>
                  <a:pt x="0" y="2062"/>
                </a:cubicBezTo>
                <a:cubicBezTo>
                  <a:pt x="2545" y="625"/>
                  <a:pt x="5889" y="146"/>
                  <a:pt x="9216" y="146"/>
                </a:cubicBezTo>
                <a:cubicBezTo>
                  <a:pt x="15284" y="146"/>
                  <a:pt x="21298" y="1739"/>
                  <a:pt x="22312" y="2020"/>
                </a:cubicBezTo>
                <a:lnTo>
                  <a:pt x="22312" y="2020"/>
                </a:lnTo>
                <a:cubicBezTo>
                  <a:pt x="16918" y="506"/>
                  <a:pt x="12649" y="0"/>
                  <a:pt x="9352" y="0"/>
                </a:cubicBezTo>
                <a:close/>
                <a:moveTo>
                  <a:pt x="22312" y="2020"/>
                </a:moveTo>
                <a:cubicBezTo>
                  <a:pt x="22362" y="2034"/>
                  <a:pt x="22412" y="2048"/>
                  <a:pt x="22462" y="2062"/>
                </a:cubicBezTo>
                <a:cubicBezTo>
                  <a:pt x="22462" y="2062"/>
                  <a:pt x="22410" y="2047"/>
                  <a:pt x="22312" y="202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8"/>
          <p:cNvSpPr/>
          <p:nvPr/>
        </p:nvSpPr>
        <p:spPr>
          <a:xfrm flipH="1">
            <a:off x="4795010" y="4479448"/>
            <a:ext cx="702991" cy="126669"/>
          </a:xfrm>
          <a:custGeom>
            <a:avLst/>
            <a:gdLst/>
            <a:ahLst/>
            <a:cxnLst/>
            <a:rect l="l" t="t" r="r" b="b"/>
            <a:pathLst>
              <a:path w="40425" h="7284" extrusionOk="0">
                <a:moveTo>
                  <a:pt x="33217" y="1"/>
                </a:moveTo>
                <a:cubicBezTo>
                  <a:pt x="20260" y="1"/>
                  <a:pt x="0" y="7284"/>
                  <a:pt x="0" y="7284"/>
                </a:cubicBezTo>
                <a:lnTo>
                  <a:pt x="0" y="7284"/>
                </a:lnTo>
                <a:cubicBezTo>
                  <a:pt x="17069" y="1676"/>
                  <a:pt x="27668" y="435"/>
                  <a:pt x="33707" y="435"/>
                </a:cubicBezTo>
                <a:cubicBezTo>
                  <a:pt x="38504" y="435"/>
                  <a:pt x="40424" y="1218"/>
                  <a:pt x="40424" y="1218"/>
                </a:cubicBezTo>
                <a:cubicBezTo>
                  <a:pt x="38573" y="355"/>
                  <a:pt x="36072" y="1"/>
                  <a:pt x="332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8"/>
          <p:cNvSpPr/>
          <p:nvPr/>
        </p:nvSpPr>
        <p:spPr>
          <a:xfrm flipH="1">
            <a:off x="4747291" y="4564159"/>
            <a:ext cx="395257" cy="31876"/>
          </a:xfrm>
          <a:custGeom>
            <a:avLst/>
            <a:gdLst/>
            <a:ahLst/>
            <a:cxnLst/>
            <a:rect l="l" t="t" r="r" b="b"/>
            <a:pathLst>
              <a:path w="22729" h="1833" extrusionOk="0">
                <a:moveTo>
                  <a:pt x="141" y="1789"/>
                </a:moveTo>
                <a:lnTo>
                  <a:pt x="141" y="1789"/>
                </a:lnTo>
                <a:cubicBezTo>
                  <a:pt x="48" y="1817"/>
                  <a:pt x="0" y="1833"/>
                  <a:pt x="0" y="1833"/>
                </a:cubicBezTo>
                <a:cubicBezTo>
                  <a:pt x="47" y="1818"/>
                  <a:pt x="94" y="1803"/>
                  <a:pt x="141" y="1789"/>
                </a:cubicBezTo>
                <a:close/>
                <a:moveTo>
                  <a:pt x="11668" y="1"/>
                </a:moveTo>
                <a:cubicBezTo>
                  <a:pt x="8337" y="1"/>
                  <a:pt x="4418" y="449"/>
                  <a:pt x="141" y="1789"/>
                </a:cubicBezTo>
                <a:lnTo>
                  <a:pt x="141" y="1789"/>
                </a:lnTo>
                <a:cubicBezTo>
                  <a:pt x="972" y="1534"/>
                  <a:pt x="5408" y="266"/>
                  <a:pt x="11465" y="266"/>
                </a:cubicBezTo>
                <a:cubicBezTo>
                  <a:pt x="14832" y="266"/>
                  <a:pt x="18700" y="657"/>
                  <a:pt x="22728" y="1833"/>
                </a:cubicBezTo>
                <a:cubicBezTo>
                  <a:pt x="22728" y="1833"/>
                  <a:pt x="18402" y="1"/>
                  <a:pt x="116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8"/>
          <p:cNvSpPr/>
          <p:nvPr/>
        </p:nvSpPr>
        <p:spPr>
          <a:xfrm flipH="1">
            <a:off x="5114202" y="4659548"/>
            <a:ext cx="362268" cy="57787"/>
          </a:xfrm>
          <a:custGeom>
            <a:avLst/>
            <a:gdLst/>
            <a:ahLst/>
            <a:cxnLst/>
            <a:rect l="l" t="t" r="r" b="b"/>
            <a:pathLst>
              <a:path w="20832" h="3323" extrusionOk="0">
                <a:moveTo>
                  <a:pt x="20832" y="0"/>
                </a:moveTo>
                <a:cubicBezTo>
                  <a:pt x="20831" y="0"/>
                  <a:pt x="3982" y="2414"/>
                  <a:pt x="0" y="3323"/>
                </a:cubicBezTo>
                <a:cubicBezTo>
                  <a:pt x="0" y="3323"/>
                  <a:pt x="19139" y="658"/>
                  <a:pt x="208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8"/>
          <p:cNvSpPr/>
          <p:nvPr/>
        </p:nvSpPr>
        <p:spPr>
          <a:xfrm flipH="1">
            <a:off x="4340865" y="4624297"/>
            <a:ext cx="379172" cy="119208"/>
          </a:xfrm>
          <a:custGeom>
            <a:avLst/>
            <a:gdLst/>
            <a:ahLst/>
            <a:cxnLst/>
            <a:rect l="l" t="t" r="r" b="b"/>
            <a:pathLst>
              <a:path w="21804" h="6855" extrusionOk="0">
                <a:moveTo>
                  <a:pt x="11203" y="1"/>
                </a:moveTo>
                <a:cubicBezTo>
                  <a:pt x="11106" y="1"/>
                  <a:pt x="11008" y="2"/>
                  <a:pt x="10910" y="5"/>
                </a:cubicBezTo>
                <a:cubicBezTo>
                  <a:pt x="4045" y="193"/>
                  <a:pt x="1" y="5883"/>
                  <a:pt x="1" y="5883"/>
                </a:cubicBezTo>
                <a:lnTo>
                  <a:pt x="21804" y="6855"/>
                </a:lnTo>
                <a:cubicBezTo>
                  <a:pt x="21804" y="6855"/>
                  <a:pt x="17935" y="1"/>
                  <a:pt x="11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8"/>
          <p:cNvSpPr/>
          <p:nvPr/>
        </p:nvSpPr>
        <p:spPr>
          <a:xfrm flipH="1">
            <a:off x="4331596" y="4614749"/>
            <a:ext cx="394162" cy="121939"/>
          </a:xfrm>
          <a:custGeom>
            <a:avLst/>
            <a:gdLst/>
            <a:ahLst/>
            <a:cxnLst/>
            <a:rect l="l" t="t" r="r" b="b"/>
            <a:pathLst>
              <a:path w="22666" h="7012" extrusionOk="0">
                <a:moveTo>
                  <a:pt x="11181" y="1"/>
                </a:moveTo>
                <a:cubicBezTo>
                  <a:pt x="10960" y="1"/>
                  <a:pt x="10739" y="8"/>
                  <a:pt x="10518" y="21"/>
                </a:cubicBezTo>
                <a:cubicBezTo>
                  <a:pt x="4186" y="413"/>
                  <a:pt x="126" y="5977"/>
                  <a:pt x="1" y="6165"/>
                </a:cubicBezTo>
                <a:lnTo>
                  <a:pt x="1051" y="6949"/>
                </a:lnTo>
                <a:cubicBezTo>
                  <a:pt x="1113" y="6886"/>
                  <a:pt x="4891" y="1667"/>
                  <a:pt x="10581" y="1338"/>
                </a:cubicBezTo>
                <a:cubicBezTo>
                  <a:pt x="10804" y="1322"/>
                  <a:pt x="11027" y="1314"/>
                  <a:pt x="11250" y="1314"/>
                </a:cubicBezTo>
                <a:cubicBezTo>
                  <a:pt x="14743" y="1314"/>
                  <a:pt x="18245" y="3270"/>
                  <a:pt x="21678" y="7012"/>
                </a:cubicBezTo>
                <a:lnTo>
                  <a:pt x="22666" y="6103"/>
                </a:lnTo>
                <a:cubicBezTo>
                  <a:pt x="18958" y="2084"/>
                  <a:pt x="15068" y="1"/>
                  <a:pt x="11181" y="1"/>
                </a:cubicBezTo>
                <a:close/>
              </a:path>
            </a:pathLst>
          </a:custGeom>
          <a:solidFill>
            <a:srgbClr val="EACD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8"/>
          <p:cNvSpPr/>
          <p:nvPr/>
        </p:nvSpPr>
        <p:spPr>
          <a:xfrm flipH="1">
            <a:off x="2965509" y="4711877"/>
            <a:ext cx="3142547" cy="146389"/>
          </a:xfrm>
          <a:custGeom>
            <a:avLst/>
            <a:gdLst/>
            <a:ahLst/>
            <a:cxnLst/>
            <a:rect l="l" t="t" r="r" b="b"/>
            <a:pathLst>
              <a:path w="180710" h="8418" extrusionOk="0">
                <a:moveTo>
                  <a:pt x="80394" y="1"/>
                </a:moveTo>
                <a:lnTo>
                  <a:pt x="0" y="5283"/>
                </a:lnTo>
                <a:lnTo>
                  <a:pt x="204" y="8418"/>
                </a:lnTo>
                <a:lnTo>
                  <a:pt x="79281" y="3198"/>
                </a:lnTo>
                <a:cubicBezTo>
                  <a:pt x="80331" y="4044"/>
                  <a:pt x="82682" y="5737"/>
                  <a:pt x="85942" y="6725"/>
                </a:cubicBezTo>
                <a:cubicBezTo>
                  <a:pt x="87336" y="7165"/>
                  <a:pt x="88987" y="7483"/>
                  <a:pt x="90821" y="7483"/>
                </a:cubicBezTo>
                <a:cubicBezTo>
                  <a:pt x="94145" y="7483"/>
                  <a:pt x="98069" y="6440"/>
                  <a:pt x="102150" y="3198"/>
                </a:cubicBezTo>
                <a:lnTo>
                  <a:pt x="180584" y="7117"/>
                </a:lnTo>
                <a:lnTo>
                  <a:pt x="180709" y="3982"/>
                </a:lnTo>
                <a:lnTo>
                  <a:pt x="101099" y="1"/>
                </a:lnTo>
                <a:lnTo>
                  <a:pt x="100645" y="392"/>
                </a:lnTo>
                <a:cubicBezTo>
                  <a:pt x="97084" y="3367"/>
                  <a:pt x="93686" y="4357"/>
                  <a:pt x="90744" y="4357"/>
                </a:cubicBezTo>
                <a:cubicBezTo>
                  <a:pt x="85098" y="4357"/>
                  <a:pt x="81133" y="713"/>
                  <a:pt x="80927" y="455"/>
                </a:cubicBezTo>
                <a:lnTo>
                  <a:pt x="803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8"/>
          <p:cNvSpPr/>
          <p:nvPr/>
        </p:nvSpPr>
        <p:spPr>
          <a:xfrm flipH="1">
            <a:off x="3948869" y="4643253"/>
            <a:ext cx="279405" cy="230817"/>
          </a:xfrm>
          <a:custGeom>
            <a:avLst/>
            <a:gdLst/>
            <a:ahLst/>
            <a:cxnLst/>
            <a:rect l="l" t="t" r="r" b="b"/>
            <a:pathLst>
              <a:path w="16067" h="13273" extrusionOk="0">
                <a:moveTo>
                  <a:pt x="2879" y="0"/>
                </a:moveTo>
                <a:cubicBezTo>
                  <a:pt x="1192" y="0"/>
                  <a:pt x="0" y="91"/>
                  <a:pt x="0" y="91"/>
                </a:cubicBezTo>
                <a:cubicBezTo>
                  <a:pt x="0" y="91"/>
                  <a:pt x="5815" y="4197"/>
                  <a:pt x="5549" y="13273"/>
                </a:cubicBezTo>
                <a:lnTo>
                  <a:pt x="9922" y="7081"/>
                </a:lnTo>
                <a:lnTo>
                  <a:pt x="16066" y="11517"/>
                </a:lnTo>
                <a:cubicBezTo>
                  <a:pt x="16066" y="11517"/>
                  <a:pt x="14107" y="2504"/>
                  <a:pt x="9201" y="545"/>
                </a:cubicBezTo>
                <a:cubicBezTo>
                  <a:pt x="7101" y="106"/>
                  <a:pt x="4701" y="0"/>
                  <a:pt x="2879"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6" name="Google Shape;666;p8"/>
          <p:cNvGrpSpPr/>
          <p:nvPr/>
        </p:nvGrpSpPr>
        <p:grpSpPr>
          <a:xfrm rot="-6699275" flipH="1">
            <a:off x="7459112" y="2230351"/>
            <a:ext cx="812224" cy="1019320"/>
            <a:chOff x="192897" y="3945468"/>
            <a:chExt cx="812247" cy="1019348"/>
          </a:xfrm>
        </p:grpSpPr>
        <p:sp>
          <p:nvSpPr>
            <p:cNvPr id="667" name="Google Shape;667;p8"/>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8"/>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8"/>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8"/>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8"/>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8"/>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8"/>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8"/>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8"/>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8"/>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8"/>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8"/>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8"/>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8"/>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8"/>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8"/>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8"/>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8"/>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8"/>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8"/>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8"/>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8"/>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8"/>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8"/>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8"/>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8"/>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8"/>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8"/>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8"/>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6" name="Google Shape;696;p8"/>
          <p:cNvGrpSpPr/>
          <p:nvPr/>
        </p:nvGrpSpPr>
        <p:grpSpPr>
          <a:xfrm rot="-238230" flipH="1">
            <a:off x="623332" y="1946525"/>
            <a:ext cx="708517" cy="862670"/>
            <a:chOff x="192897" y="3945468"/>
            <a:chExt cx="812247" cy="1019348"/>
          </a:xfrm>
        </p:grpSpPr>
        <p:sp>
          <p:nvSpPr>
            <p:cNvPr id="697" name="Google Shape;697;p8"/>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8"/>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8"/>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8"/>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8"/>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8"/>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8"/>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8"/>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8"/>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8"/>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8"/>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8"/>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8"/>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8"/>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8"/>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8"/>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8"/>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8"/>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8"/>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8"/>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8"/>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8"/>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8"/>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8"/>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8"/>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8"/>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8"/>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8"/>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8"/>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6" name="Google Shape;726;p8"/>
          <p:cNvGrpSpPr/>
          <p:nvPr/>
        </p:nvGrpSpPr>
        <p:grpSpPr>
          <a:xfrm flipH="1">
            <a:off x="1106764" y="3521982"/>
            <a:ext cx="687744" cy="622242"/>
            <a:chOff x="6916118" y="4006777"/>
            <a:chExt cx="983335" cy="889553"/>
          </a:xfrm>
        </p:grpSpPr>
        <p:sp>
          <p:nvSpPr>
            <p:cNvPr id="727" name="Google Shape;727;p8"/>
            <p:cNvSpPr/>
            <p:nvPr/>
          </p:nvSpPr>
          <p:spPr>
            <a:xfrm>
              <a:off x="7482188" y="4205007"/>
              <a:ext cx="399945" cy="152290"/>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8"/>
            <p:cNvSpPr/>
            <p:nvPr/>
          </p:nvSpPr>
          <p:spPr>
            <a:xfrm>
              <a:off x="7142018" y="4006777"/>
              <a:ext cx="340275" cy="27067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8"/>
            <p:cNvSpPr/>
            <p:nvPr/>
          </p:nvSpPr>
          <p:spPr>
            <a:xfrm>
              <a:off x="6916118" y="4045748"/>
              <a:ext cx="516750" cy="745923"/>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8"/>
            <p:cNvSpPr/>
            <p:nvPr/>
          </p:nvSpPr>
          <p:spPr>
            <a:xfrm>
              <a:off x="7303495" y="4282631"/>
              <a:ext cx="595957" cy="61370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8"/>
            <p:cNvSpPr/>
            <p:nvPr/>
          </p:nvSpPr>
          <p:spPr>
            <a:xfrm>
              <a:off x="7218902" y="4240387"/>
              <a:ext cx="318309" cy="589304"/>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8"/>
            <p:cNvSpPr/>
            <p:nvPr/>
          </p:nvSpPr>
          <p:spPr>
            <a:xfrm>
              <a:off x="7290928" y="4334485"/>
              <a:ext cx="171722" cy="412513"/>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8"/>
            <p:cNvSpPr/>
            <p:nvPr/>
          </p:nvSpPr>
          <p:spPr>
            <a:xfrm>
              <a:off x="7020461" y="4466181"/>
              <a:ext cx="211009" cy="166336"/>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8"/>
            <p:cNvSpPr/>
            <p:nvPr/>
          </p:nvSpPr>
          <p:spPr>
            <a:xfrm>
              <a:off x="7012645" y="4458155"/>
              <a:ext cx="223576" cy="183128"/>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5" name="Google Shape;735;p8"/>
          <p:cNvGrpSpPr/>
          <p:nvPr/>
        </p:nvGrpSpPr>
        <p:grpSpPr>
          <a:xfrm rot="-8396182" flipH="1">
            <a:off x="6802283" y="3564133"/>
            <a:ext cx="687652" cy="622195"/>
            <a:chOff x="6916118" y="4006777"/>
            <a:chExt cx="983335" cy="889553"/>
          </a:xfrm>
        </p:grpSpPr>
        <p:sp>
          <p:nvSpPr>
            <p:cNvPr id="736" name="Google Shape;736;p8"/>
            <p:cNvSpPr/>
            <p:nvPr/>
          </p:nvSpPr>
          <p:spPr>
            <a:xfrm>
              <a:off x="7482188" y="4205007"/>
              <a:ext cx="399945" cy="152290"/>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8"/>
            <p:cNvSpPr/>
            <p:nvPr/>
          </p:nvSpPr>
          <p:spPr>
            <a:xfrm>
              <a:off x="7142018" y="4006777"/>
              <a:ext cx="340275" cy="27067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8"/>
            <p:cNvSpPr/>
            <p:nvPr/>
          </p:nvSpPr>
          <p:spPr>
            <a:xfrm>
              <a:off x="6916118" y="4045748"/>
              <a:ext cx="516750" cy="745923"/>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8"/>
            <p:cNvSpPr/>
            <p:nvPr/>
          </p:nvSpPr>
          <p:spPr>
            <a:xfrm>
              <a:off x="7303495" y="4282631"/>
              <a:ext cx="595957" cy="61370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8"/>
            <p:cNvSpPr/>
            <p:nvPr/>
          </p:nvSpPr>
          <p:spPr>
            <a:xfrm>
              <a:off x="7218902" y="4240387"/>
              <a:ext cx="318309" cy="589304"/>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8"/>
            <p:cNvSpPr/>
            <p:nvPr/>
          </p:nvSpPr>
          <p:spPr>
            <a:xfrm>
              <a:off x="7290928" y="4334485"/>
              <a:ext cx="171722" cy="412513"/>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8"/>
            <p:cNvSpPr/>
            <p:nvPr/>
          </p:nvSpPr>
          <p:spPr>
            <a:xfrm>
              <a:off x="7020461" y="4466181"/>
              <a:ext cx="211009" cy="166336"/>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8"/>
            <p:cNvSpPr/>
            <p:nvPr/>
          </p:nvSpPr>
          <p:spPr>
            <a:xfrm>
              <a:off x="7012645" y="4458155"/>
              <a:ext cx="223576" cy="183128"/>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44"/>
        <p:cNvGrpSpPr/>
        <p:nvPr/>
      </p:nvGrpSpPr>
      <p:grpSpPr>
        <a:xfrm>
          <a:off x="0" y="0"/>
          <a:ext cx="0" cy="0"/>
          <a:chOff x="0" y="0"/>
          <a:chExt cx="0" cy="0"/>
        </a:xfrm>
      </p:grpSpPr>
      <p:sp>
        <p:nvSpPr>
          <p:cNvPr id="745" name="Google Shape;745;p9"/>
          <p:cNvSpPr txBox="1">
            <a:spLocks noGrp="1"/>
          </p:cNvSpPr>
          <p:nvPr>
            <p:ph type="title"/>
          </p:nvPr>
        </p:nvSpPr>
        <p:spPr>
          <a:xfrm>
            <a:off x="5629075" y="1485700"/>
            <a:ext cx="2692800" cy="7683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3000"/>
              <a:buNone/>
              <a:defRPr sz="3000">
                <a:solidFill>
                  <a:schemeClr val="accent1"/>
                </a:solidFill>
              </a:defRPr>
            </a:lvl1pPr>
            <a:lvl2pPr lvl="1" rtl="0">
              <a:spcBef>
                <a:spcPts val="0"/>
              </a:spcBef>
              <a:spcAft>
                <a:spcPts val="0"/>
              </a:spcAft>
              <a:buClr>
                <a:schemeClr val="accent6"/>
              </a:buClr>
              <a:buSzPts val="1800"/>
              <a:buNone/>
              <a:defRPr sz="1800">
                <a:solidFill>
                  <a:schemeClr val="accent6"/>
                </a:solidFill>
              </a:defRPr>
            </a:lvl2pPr>
            <a:lvl3pPr lvl="2" rtl="0">
              <a:spcBef>
                <a:spcPts val="0"/>
              </a:spcBef>
              <a:spcAft>
                <a:spcPts val="0"/>
              </a:spcAft>
              <a:buClr>
                <a:schemeClr val="accent6"/>
              </a:buClr>
              <a:buSzPts val="1800"/>
              <a:buNone/>
              <a:defRPr sz="1800">
                <a:solidFill>
                  <a:schemeClr val="accent6"/>
                </a:solidFill>
              </a:defRPr>
            </a:lvl3pPr>
            <a:lvl4pPr lvl="3" rtl="0">
              <a:spcBef>
                <a:spcPts val="0"/>
              </a:spcBef>
              <a:spcAft>
                <a:spcPts val="0"/>
              </a:spcAft>
              <a:buClr>
                <a:schemeClr val="accent6"/>
              </a:buClr>
              <a:buSzPts val="1800"/>
              <a:buNone/>
              <a:defRPr sz="1800">
                <a:solidFill>
                  <a:schemeClr val="accent6"/>
                </a:solidFill>
              </a:defRPr>
            </a:lvl4pPr>
            <a:lvl5pPr lvl="4" rtl="0">
              <a:spcBef>
                <a:spcPts val="0"/>
              </a:spcBef>
              <a:spcAft>
                <a:spcPts val="0"/>
              </a:spcAft>
              <a:buClr>
                <a:schemeClr val="accent6"/>
              </a:buClr>
              <a:buSzPts val="1800"/>
              <a:buNone/>
              <a:defRPr sz="1800">
                <a:solidFill>
                  <a:schemeClr val="accent6"/>
                </a:solidFill>
              </a:defRPr>
            </a:lvl5pPr>
            <a:lvl6pPr lvl="5" rtl="0">
              <a:spcBef>
                <a:spcPts val="0"/>
              </a:spcBef>
              <a:spcAft>
                <a:spcPts val="0"/>
              </a:spcAft>
              <a:buClr>
                <a:schemeClr val="accent6"/>
              </a:buClr>
              <a:buSzPts val="1800"/>
              <a:buNone/>
              <a:defRPr sz="1800">
                <a:solidFill>
                  <a:schemeClr val="accent6"/>
                </a:solidFill>
              </a:defRPr>
            </a:lvl6pPr>
            <a:lvl7pPr lvl="6" rtl="0">
              <a:spcBef>
                <a:spcPts val="0"/>
              </a:spcBef>
              <a:spcAft>
                <a:spcPts val="0"/>
              </a:spcAft>
              <a:buClr>
                <a:schemeClr val="accent6"/>
              </a:buClr>
              <a:buSzPts val="1800"/>
              <a:buNone/>
              <a:defRPr sz="1800">
                <a:solidFill>
                  <a:schemeClr val="accent6"/>
                </a:solidFill>
              </a:defRPr>
            </a:lvl7pPr>
            <a:lvl8pPr lvl="7" rtl="0">
              <a:spcBef>
                <a:spcPts val="0"/>
              </a:spcBef>
              <a:spcAft>
                <a:spcPts val="0"/>
              </a:spcAft>
              <a:buClr>
                <a:schemeClr val="accent6"/>
              </a:buClr>
              <a:buSzPts val="1800"/>
              <a:buNone/>
              <a:defRPr sz="1800">
                <a:solidFill>
                  <a:schemeClr val="accent6"/>
                </a:solidFill>
              </a:defRPr>
            </a:lvl8pPr>
            <a:lvl9pPr lvl="8" rtl="0">
              <a:spcBef>
                <a:spcPts val="0"/>
              </a:spcBef>
              <a:spcAft>
                <a:spcPts val="0"/>
              </a:spcAft>
              <a:buClr>
                <a:schemeClr val="accent6"/>
              </a:buClr>
              <a:buSzPts val="1800"/>
              <a:buNone/>
              <a:defRPr sz="1800">
                <a:solidFill>
                  <a:schemeClr val="accent6"/>
                </a:solidFill>
              </a:defRPr>
            </a:lvl9pPr>
          </a:lstStyle>
          <a:p>
            <a:endParaRPr/>
          </a:p>
        </p:txBody>
      </p:sp>
      <p:sp>
        <p:nvSpPr>
          <p:cNvPr id="746" name="Google Shape;746;p9"/>
          <p:cNvSpPr txBox="1">
            <a:spLocks noGrp="1"/>
          </p:cNvSpPr>
          <p:nvPr>
            <p:ph type="subTitle" idx="1"/>
          </p:nvPr>
        </p:nvSpPr>
        <p:spPr>
          <a:xfrm>
            <a:off x="5629075" y="2254091"/>
            <a:ext cx="2470500" cy="1723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600"/>
              <a:buNone/>
              <a:defRPr sz="1600">
                <a:solidFill>
                  <a:schemeClr val="accent1"/>
                </a:solidFill>
              </a:defRPr>
            </a:lvl1pPr>
            <a:lvl2pPr lvl="1" rtl="0">
              <a:lnSpc>
                <a:spcPct val="100000"/>
              </a:lnSpc>
              <a:spcBef>
                <a:spcPts val="0"/>
              </a:spcBef>
              <a:spcAft>
                <a:spcPts val="0"/>
              </a:spcAft>
              <a:buClr>
                <a:schemeClr val="accent1"/>
              </a:buClr>
              <a:buSzPts val="1200"/>
              <a:buNone/>
              <a:defRPr sz="1200">
                <a:solidFill>
                  <a:schemeClr val="accent1"/>
                </a:solidFill>
              </a:defRPr>
            </a:lvl2pPr>
            <a:lvl3pPr lvl="2" rtl="0">
              <a:lnSpc>
                <a:spcPct val="100000"/>
              </a:lnSpc>
              <a:spcBef>
                <a:spcPts val="0"/>
              </a:spcBef>
              <a:spcAft>
                <a:spcPts val="0"/>
              </a:spcAft>
              <a:buClr>
                <a:schemeClr val="accent1"/>
              </a:buClr>
              <a:buSzPts val="1200"/>
              <a:buNone/>
              <a:defRPr sz="1200">
                <a:solidFill>
                  <a:schemeClr val="accent1"/>
                </a:solidFill>
              </a:defRPr>
            </a:lvl3pPr>
            <a:lvl4pPr lvl="3" rtl="0">
              <a:lnSpc>
                <a:spcPct val="100000"/>
              </a:lnSpc>
              <a:spcBef>
                <a:spcPts val="0"/>
              </a:spcBef>
              <a:spcAft>
                <a:spcPts val="0"/>
              </a:spcAft>
              <a:buClr>
                <a:schemeClr val="accent1"/>
              </a:buClr>
              <a:buSzPts val="1200"/>
              <a:buNone/>
              <a:defRPr sz="1200">
                <a:solidFill>
                  <a:schemeClr val="accent1"/>
                </a:solidFill>
              </a:defRPr>
            </a:lvl4pPr>
            <a:lvl5pPr lvl="4" rtl="0">
              <a:lnSpc>
                <a:spcPct val="100000"/>
              </a:lnSpc>
              <a:spcBef>
                <a:spcPts val="0"/>
              </a:spcBef>
              <a:spcAft>
                <a:spcPts val="0"/>
              </a:spcAft>
              <a:buClr>
                <a:schemeClr val="accent1"/>
              </a:buClr>
              <a:buSzPts val="1200"/>
              <a:buNone/>
              <a:defRPr sz="1200">
                <a:solidFill>
                  <a:schemeClr val="accent1"/>
                </a:solidFill>
              </a:defRPr>
            </a:lvl5pPr>
            <a:lvl6pPr lvl="5" rtl="0">
              <a:lnSpc>
                <a:spcPct val="100000"/>
              </a:lnSpc>
              <a:spcBef>
                <a:spcPts val="0"/>
              </a:spcBef>
              <a:spcAft>
                <a:spcPts val="0"/>
              </a:spcAft>
              <a:buClr>
                <a:schemeClr val="accent1"/>
              </a:buClr>
              <a:buSzPts val="1200"/>
              <a:buNone/>
              <a:defRPr sz="1200">
                <a:solidFill>
                  <a:schemeClr val="accent1"/>
                </a:solidFill>
              </a:defRPr>
            </a:lvl6pPr>
            <a:lvl7pPr lvl="6" rtl="0">
              <a:lnSpc>
                <a:spcPct val="100000"/>
              </a:lnSpc>
              <a:spcBef>
                <a:spcPts val="0"/>
              </a:spcBef>
              <a:spcAft>
                <a:spcPts val="0"/>
              </a:spcAft>
              <a:buClr>
                <a:schemeClr val="accent1"/>
              </a:buClr>
              <a:buSzPts val="1200"/>
              <a:buNone/>
              <a:defRPr sz="1200">
                <a:solidFill>
                  <a:schemeClr val="accent1"/>
                </a:solidFill>
              </a:defRPr>
            </a:lvl7pPr>
            <a:lvl8pPr lvl="7" rtl="0">
              <a:lnSpc>
                <a:spcPct val="100000"/>
              </a:lnSpc>
              <a:spcBef>
                <a:spcPts val="0"/>
              </a:spcBef>
              <a:spcAft>
                <a:spcPts val="0"/>
              </a:spcAft>
              <a:buClr>
                <a:schemeClr val="accent1"/>
              </a:buClr>
              <a:buSzPts val="1200"/>
              <a:buNone/>
              <a:defRPr sz="1200">
                <a:solidFill>
                  <a:schemeClr val="accent1"/>
                </a:solidFill>
              </a:defRPr>
            </a:lvl8pPr>
            <a:lvl9pPr lvl="8" rtl="0">
              <a:lnSpc>
                <a:spcPct val="100000"/>
              </a:lnSpc>
              <a:spcBef>
                <a:spcPts val="0"/>
              </a:spcBef>
              <a:spcAft>
                <a:spcPts val="0"/>
              </a:spcAft>
              <a:buClr>
                <a:schemeClr val="accent1"/>
              </a:buClr>
              <a:buSzPts val="1200"/>
              <a:buNone/>
              <a:defRPr sz="1200">
                <a:solidFill>
                  <a:schemeClr val="accent1"/>
                </a:solidFill>
              </a:defRPr>
            </a:lvl9pPr>
          </a:lstStyle>
          <a:p>
            <a:endParaRPr/>
          </a:p>
        </p:txBody>
      </p:sp>
      <p:sp>
        <p:nvSpPr>
          <p:cNvPr id="747" name="Google Shape;747;p9"/>
          <p:cNvSpPr/>
          <p:nvPr/>
        </p:nvSpPr>
        <p:spPr>
          <a:xfrm>
            <a:off x="8359021" y="4677750"/>
            <a:ext cx="683980" cy="479694"/>
          </a:xfrm>
          <a:custGeom>
            <a:avLst/>
            <a:gdLst/>
            <a:ahLst/>
            <a:cxnLst/>
            <a:rect l="l" t="t" r="r" b="b"/>
            <a:pathLst>
              <a:path w="13217" h="9269" extrusionOk="0">
                <a:moveTo>
                  <a:pt x="2457" y="1"/>
                </a:moveTo>
                <a:lnTo>
                  <a:pt x="1" y="6058"/>
                </a:lnTo>
                <a:cubicBezTo>
                  <a:pt x="2129" y="8314"/>
                  <a:pt x="4917" y="9269"/>
                  <a:pt x="8193" y="9269"/>
                </a:cubicBezTo>
                <a:cubicBezTo>
                  <a:pt x="9449" y="9269"/>
                  <a:pt x="10776" y="9128"/>
                  <a:pt x="12165" y="8867"/>
                </a:cubicBezTo>
                <a:lnTo>
                  <a:pt x="13217" y="1221"/>
                </a:lnTo>
                <a:lnTo>
                  <a:pt x="13217" y="1221"/>
                </a:lnTo>
                <a:cubicBezTo>
                  <a:pt x="11974" y="1678"/>
                  <a:pt x="10764" y="1871"/>
                  <a:pt x="9579" y="1871"/>
                </a:cubicBezTo>
                <a:cubicBezTo>
                  <a:pt x="7123" y="1871"/>
                  <a:pt x="4773" y="1039"/>
                  <a:pt x="24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9"/>
          <p:cNvSpPr/>
          <p:nvPr/>
        </p:nvSpPr>
        <p:spPr>
          <a:xfrm>
            <a:off x="7712782" y="3976895"/>
            <a:ext cx="390143" cy="453714"/>
          </a:xfrm>
          <a:custGeom>
            <a:avLst/>
            <a:gdLst/>
            <a:ahLst/>
            <a:cxnLst/>
            <a:rect l="l" t="t" r="r" b="b"/>
            <a:pathLst>
              <a:path w="7539" h="8767" extrusionOk="0">
                <a:moveTo>
                  <a:pt x="4729" y="1"/>
                </a:moveTo>
                <a:cubicBezTo>
                  <a:pt x="2171" y="884"/>
                  <a:pt x="733" y="3122"/>
                  <a:pt x="1" y="6209"/>
                </a:cubicBezTo>
                <a:lnTo>
                  <a:pt x="4064" y="8766"/>
                </a:lnTo>
                <a:cubicBezTo>
                  <a:pt x="4241" y="6243"/>
                  <a:pt x="5780" y="4527"/>
                  <a:pt x="7538" y="2987"/>
                </a:cubicBezTo>
                <a:lnTo>
                  <a:pt x="47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9"/>
          <p:cNvSpPr/>
          <p:nvPr/>
        </p:nvSpPr>
        <p:spPr>
          <a:xfrm>
            <a:off x="8333528" y="4388402"/>
            <a:ext cx="31288" cy="170229"/>
          </a:xfrm>
          <a:custGeom>
            <a:avLst/>
            <a:gdLst/>
            <a:ahLst/>
            <a:cxnLst/>
            <a:rect l="l" t="t" r="r" b="b"/>
            <a:pathLst>
              <a:path w="329" h="1790" extrusionOk="0">
                <a:moveTo>
                  <a:pt x="164" y="1"/>
                </a:moveTo>
                <a:cubicBezTo>
                  <a:pt x="68" y="1"/>
                  <a:pt x="1" y="74"/>
                  <a:pt x="1" y="165"/>
                </a:cubicBezTo>
                <a:lnTo>
                  <a:pt x="1" y="1626"/>
                </a:lnTo>
                <a:cubicBezTo>
                  <a:pt x="1" y="1716"/>
                  <a:pt x="68" y="1789"/>
                  <a:pt x="164" y="1789"/>
                </a:cubicBezTo>
                <a:cubicBezTo>
                  <a:pt x="260" y="1789"/>
                  <a:pt x="328" y="1716"/>
                  <a:pt x="328" y="1626"/>
                </a:cubicBezTo>
                <a:lnTo>
                  <a:pt x="328" y="165"/>
                </a:lnTo>
                <a:cubicBezTo>
                  <a:pt x="328" y="74"/>
                  <a:pt x="260" y="1"/>
                  <a:pt x="1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9"/>
          <p:cNvSpPr/>
          <p:nvPr/>
        </p:nvSpPr>
        <p:spPr>
          <a:xfrm>
            <a:off x="8264294" y="4457635"/>
            <a:ext cx="169658" cy="31763"/>
          </a:xfrm>
          <a:custGeom>
            <a:avLst/>
            <a:gdLst/>
            <a:ahLst/>
            <a:cxnLst/>
            <a:rect l="l" t="t" r="r" b="b"/>
            <a:pathLst>
              <a:path w="1784" h="334" extrusionOk="0">
                <a:moveTo>
                  <a:pt x="165" y="1"/>
                </a:moveTo>
                <a:cubicBezTo>
                  <a:pt x="69" y="1"/>
                  <a:pt x="1" y="74"/>
                  <a:pt x="1" y="170"/>
                </a:cubicBezTo>
                <a:cubicBezTo>
                  <a:pt x="1" y="260"/>
                  <a:pt x="69" y="334"/>
                  <a:pt x="165" y="334"/>
                </a:cubicBezTo>
                <a:lnTo>
                  <a:pt x="1620" y="334"/>
                </a:lnTo>
                <a:cubicBezTo>
                  <a:pt x="1716" y="334"/>
                  <a:pt x="1784" y="260"/>
                  <a:pt x="1784" y="170"/>
                </a:cubicBezTo>
                <a:cubicBezTo>
                  <a:pt x="1784" y="74"/>
                  <a:pt x="1716" y="1"/>
                  <a:pt x="1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9"/>
          <p:cNvSpPr/>
          <p:nvPr/>
        </p:nvSpPr>
        <p:spPr>
          <a:xfrm>
            <a:off x="7864015" y="4645269"/>
            <a:ext cx="360144" cy="137134"/>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9"/>
          <p:cNvSpPr/>
          <p:nvPr/>
        </p:nvSpPr>
        <p:spPr>
          <a:xfrm>
            <a:off x="7557695" y="4466765"/>
            <a:ext cx="306412" cy="243741"/>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9"/>
          <p:cNvSpPr/>
          <p:nvPr/>
        </p:nvSpPr>
        <p:spPr>
          <a:xfrm>
            <a:off x="7354274" y="4501857"/>
            <a:ext cx="465324" cy="671691"/>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9"/>
          <p:cNvSpPr/>
          <p:nvPr/>
        </p:nvSpPr>
        <p:spPr>
          <a:xfrm>
            <a:off x="7703104" y="4715169"/>
            <a:ext cx="536649" cy="552626"/>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9"/>
          <p:cNvSpPr/>
          <p:nvPr/>
        </p:nvSpPr>
        <p:spPr>
          <a:xfrm>
            <a:off x="7626928" y="4677128"/>
            <a:ext cx="286631" cy="530658"/>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9"/>
          <p:cNvSpPr/>
          <p:nvPr/>
        </p:nvSpPr>
        <p:spPr>
          <a:xfrm>
            <a:off x="7691787" y="4761863"/>
            <a:ext cx="154633" cy="371461"/>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9"/>
          <p:cNvSpPr/>
          <p:nvPr/>
        </p:nvSpPr>
        <p:spPr>
          <a:xfrm>
            <a:off x="8575770" y="3639001"/>
            <a:ext cx="749198" cy="940919"/>
          </a:xfrm>
          <a:custGeom>
            <a:avLst/>
            <a:gdLst/>
            <a:ahLst/>
            <a:cxnLst/>
            <a:rect l="l" t="t" r="r" b="b"/>
            <a:pathLst>
              <a:path w="7878" h="9894" extrusionOk="0">
                <a:moveTo>
                  <a:pt x="3198" y="0"/>
                </a:moveTo>
                <a:cubicBezTo>
                  <a:pt x="3135" y="0"/>
                  <a:pt x="3074" y="30"/>
                  <a:pt x="3036" y="96"/>
                </a:cubicBezTo>
                <a:lnTo>
                  <a:pt x="610" y="3244"/>
                </a:lnTo>
                <a:cubicBezTo>
                  <a:pt x="587" y="3267"/>
                  <a:pt x="565" y="3295"/>
                  <a:pt x="565" y="3340"/>
                </a:cubicBezTo>
                <a:lnTo>
                  <a:pt x="1" y="6584"/>
                </a:lnTo>
                <a:cubicBezTo>
                  <a:pt x="1" y="6652"/>
                  <a:pt x="23" y="6748"/>
                  <a:pt x="97" y="6793"/>
                </a:cubicBezTo>
                <a:lnTo>
                  <a:pt x="4559" y="9851"/>
                </a:lnTo>
                <a:cubicBezTo>
                  <a:pt x="4603" y="9880"/>
                  <a:pt x="4650" y="9894"/>
                  <a:pt x="4697" y="9894"/>
                </a:cubicBezTo>
                <a:cubicBezTo>
                  <a:pt x="4802" y="9894"/>
                  <a:pt x="4899" y="9824"/>
                  <a:pt x="4915" y="9710"/>
                </a:cubicBezTo>
                <a:lnTo>
                  <a:pt x="5383" y="6770"/>
                </a:lnTo>
                <a:cubicBezTo>
                  <a:pt x="5383" y="6748"/>
                  <a:pt x="5406" y="6703"/>
                  <a:pt x="5434" y="6680"/>
                </a:cubicBezTo>
                <a:lnTo>
                  <a:pt x="7781" y="3622"/>
                </a:lnTo>
                <a:cubicBezTo>
                  <a:pt x="7877" y="3526"/>
                  <a:pt x="7854" y="3385"/>
                  <a:pt x="7759" y="3295"/>
                </a:cubicBezTo>
                <a:lnTo>
                  <a:pt x="3341" y="51"/>
                </a:lnTo>
                <a:cubicBezTo>
                  <a:pt x="3299" y="19"/>
                  <a:pt x="3248" y="0"/>
                  <a:pt x="3198"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9"/>
          <p:cNvSpPr/>
          <p:nvPr/>
        </p:nvSpPr>
        <p:spPr>
          <a:xfrm>
            <a:off x="8645003" y="3660779"/>
            <a:ext cx="659518" cy="617865"/>
          </a:xfrm>
          <a:custGeom>
            <a:avLst/>
            <a:gdLst/>
            <a:ahLst/>
            <a:cxnLst/>
            <a:rect l="l" t="t" r="r" b="b"/>
            <a:pathLst>
              <a:path w="6935" h="6497" extrusionOk="0">
                <a:moveTo>
                  <a:pt x="2388" y="1"/>
                </a:moveTo>
                <a:cubicBezTo>
                  <a:pt x="2334" y="1"/>
                  <a:pt x="2278" y="23"/>
                  <a:pt x="2235" y="76"/>
                </a:cubicBezTo>
                <a:lnTo>
                  <a:pt x="1" y="3038"/>
                </a:lnTo>
                <a:lnTo>
                  <a:pt x="4655" y="6496"/>
                </a:lnTo>
                <a:lnTo>
                  <a:pt x="6867" y="3438"/>
                </a:lnTo>
                <a:cubicBezTo>
                  <a:pt x="6935" y="3371"/>
                  <a:pt x="6912" y="3275"/>
                  <a:pt x="6844" y="3207"/>
                </a:cubicBezTo>
                <a:lnTo>
                  <a:pt x="2494" y="31"/>
                </a:lnTo>
                <a:cubicBezTo>
                  <a:pt x="2464" y="12"/>
                  <a:pt x="2427" y="1"/>
                  <a:pt x="2388" y="1"/>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9"/>
          <p:cNvSpPr/>
          <p:nvPr/>
        </p:nvSpPr>
        <p:spPr>
          <a:xfrm>
            <a:off x="8593458" y="3949600"/>
            <a:ext cx="525998" cy="615012"/>
          </a:xfrm>
          <a:custGeom>
            <a:avLst/>
            <a:gdLst/>
            <a:ahLst/>
            <a:cxnLst/>
            <a:rect l="l" t="t" r="r" b="b"/>
            <a:pathLst>
              <a:path w="5531" h="6467" extrusionOk="0">
                <a:moveTo>
                  <a:pt x="543" y="1"/>
                </a:moveTo>
                <a:lnTo>
                  <a:pt x="543" y="1"/>
                </a:lnTo>
                <a:cubicBezTo>
                  <a:pt x="543" y="1"/>
                  <a:pt x="825" y="1626"/>
                  <a:pt x="52" y="2940"/>
                </a:cubicBezTo>
                <a:cubicBezTo>
                  <a:pt x="1" y="3036"/>
                  <a:pt x="29" y="3132"/>
                  <a:pt x="97" y="3200"/>
                </a:cubicBezTo>
                <a:lnTo>
                  <a:pt x="4306" y="6467"/>
                </a:lnTo>
                <a:cubicBezTo>
                  <a:pt x="4306" y="6467"/>
                  <a:pt x="4774" y="5902"/>
                  <a:pt x="5530" y="5812"/>
                </a:cubicBezTo>
                <a:lnTo>
                  <a:pt x="5197" y="3459"/>
                </a:lnTo>
                <a:lnTo>
                  <a:pt x="543" y="1"/>
                </a:ln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9"/>
          <p:cNvSpPr/>
          <p:nvPr/>
        </p:nvSpPr>
        <p:spPr>
          <a:xfrm>
            <a:off x="8645003" y="3690450"/>
            <a:ext cx="644017" cy="588193"/>
          </a:xfrm>
          <a:custGeom>
            <a:avLst/>
            <a:gdLst/>
            <a:ahLst/>
            <a:cxnLst/>
            <a:rect l="l" t="t" r="r" b="b"/>
            <a:pathLst>
              <a:path w="6772" h="6185" extrusionOk="0">
                <a:moveTo>
                  <a:pt x="2292" y="0"/>
                </a:moveTo>
                <a:cubicBezTo>
                  <a:pt x="2234" y="0"/>
                  <a:pt x="2172" y="26"/>
                  <a:pt x="2139" y="74"/>
                </a:cubicBezTo>
                <a:lnTo>
                  <a:pt x="1" y="2726"/>
                </a:lnTo>
                <a:lnTo>
                  <a:pt x="4655" y="6184"/>
                </a:lnTo>
                <a:cubicBezTo>
                  <a:pt x="6207" y="4937"/>
                  <a:pt x="6653" y="3787"/>
                  <a:pt x="6771" y="3431"/>
                </a:cubicBezTo>
                <a:cubicBezTo>
                  <a:pt x="6771" y="3363"/>
                  <a:pt x="6748" y="3267"/>
                  <a:pt x="6703" y="3245"/>
                </a:cubicBezTo>
                <a:lnTo>
                  <a:pt x="2376" y="23"/>
                </a:lnTo>
                <a:cubicBezTo>
                  <a:pt x="2352" y="8"/>
                  <a:pt x="2322" y="0"/>
                  <a:pt x="2292"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9"/>
          <p:cNvSpPr/>
          <p:nvPr/>
        </p:nvSpPr>
        <p:spPr>
          <a:xfrm>
            <a:off x="8645003" y="3949600"/>
            <a:ext cx="509831" cy="552816"/>
          </a:xfrm>
          <a:custGeom>
            <a:avLst/>
            <a:gdLst/>
            <a:ahLst/>
            <a:cxnLst/>
            <a:rect l="l" t="t" r="r" b="b"/>
            <a:pathLst>
              <a:path w="5361" h="5813" extrusionOk="0">
                <a:moveTo>
                  <a:pt x="1" y="1"/>
                </a:moveTo>
                <a:cubicBezTo>
                  <a:pt x="1" y="1"/>
                  <a:pt x="988" y="1062"/>
                  <a:pt x="565" y="2568"/>
                </a:cubicBezTo>
                <a:cubicBezTo>
                  <a:pt x="542" y="2658"/>
                  <a:pt x="565" y="2754"/>
                  <a:pt x="638" y="2799"/>
                </a:cubicBezTo>
                <a:lnTo>
                  <a:pt x="4988" y="5812"/>
                </a:lnTo>
                <a:cubicBezTo>
                  <a:pt x="4988" y="5812"/>
                  <a:pt x="5361" y="4938"/>
                  <a:pt x="4655" y="345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9"/>
          <p:cNvSpPr/>
          <p:nvPr/>
        </p:nvSpPr>
        <p:spPr>
          <a:xfrm>
            <a:off x="8709957" y="3766626"/>
            <a:ext cx="168042" cy="203514"/>
          </a:xfrm>
          <a:custGeom>
            <a:avLst/>
            <a:gdLst/>
            <a:ahLst/>
            <a:cxnLst/>
            <a:rect l="l" t="t" r="r" b="b"/>
            <a:pathLst>
              <a:path w="1767" h="2140" extrusionOk="0">
                <a:moveTo>
                  <a:pt x="1738" y="1"/>
                </a:moveTo>
                <a:cubicBezTo>
                  <a:pt x="1715" y="1"/>
                  <a:pt x="1693" y="23"/>
                  <a:pt x="1693" y="23"/>
                </a:cubicBezTo>
                <a:cubicBezTo>
                  <a:pt x="1270" y="1197"/>
                  <a:pt x="45" y="2043"/>
                  <a:pt x="23" y="2066"/>
                </a:cubicBezTo>
                <a:cubicBezTo>
                  <a:pt x="0" y="2066"/>
                  <a:pt x="0" y="2094"/>
                  <a:pt x="23" y="2117"/>
                </a:cubicBezTo>
                <a:cubicBezTo>
                  <a:pt x="23" y="2139"/>
                  <a:pt x="45" y="2139"/>
                  <a:pt x="45" y="2139"/>
                </a:cubicBezTo>
                <a:lnTo>
                  <a:pt x="74" y="2139"/>
                </a:lnTo>
                <a:cubicBezTo>
                  <a:pt x="96" y="2117"/>
                  <a:pt x="1343" y="1248"/>
                  <a:pt x="1766" y="69"/>
                </a:cubicBezTo>
                <a:cubicBezTo>
                  <a:pt x="1766" y="46"/>
                  <a:pt x="1766" y="23"/>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9"/>
          <p:cNvSpPr/>
          <p:nvPr/>
        </p:nvSpPr>
        <p:spPr>
          <a:xfrm>
            <a:off x="8745905" y="3786502"/>
            <a:ext cx="167471" cy="203419"/>
          </a:xfrm>
          <a:custGeom>
            <a:avLst/>
            <a:gdLst/>
            <a:ahLst/>
            <a:cxnLst/>
            <a:rect l="l" t="t" r="r" b="b"/>
            <a:pathLst>
              <a:path w="1761" h="2139" extrusionOk="0">
                <a:moveTo>
                  <a:pt x="1715" y="1"/>
                </a:moveTo>
                <a:cubicBezTo>
                  <a:pt x="1693" y="1"/>
                  <a:pt x="1693" y="23"/>
                  <a:pt x="1670" y="23"/>
                </a:cubicBezTo>
                <a:cubicBezTo>
                  <a:pt x="1247" y="1202"/>
                  <a:pt x="23" y="2049"/>
                  <a:pt x="23" y="2071"/>
                </a:cubicBezTo>
                <a:cubicBezTo>
                  <a:pt x="0" y="2071"/>
                  <a:pt x="0" y="2094"/>
                  <a:pt x="0" y="2116"/>
                </a:cubicBezTo>
                <a:cubicBezTo>
                  <a:pt x="0" y="2139"/>
                  <a:pt x="23" y="2139"/>
                  <a:pt x="45" y="2139"/>
                </a:cubicBezTo>
                <a:cubicBezTo>
                  <a:pt x="68" y="2116"/>
                  <a:pt x="1315" y="1248"/>
                  <a:pt x="1738" y="74"/>
                </a:cubicBezTo>
                <a:cubicBezTo>
                  <a:pt x="1761" y="51"/>
                  <a:pt x="1738" y="23"/>
                  <a:pt x="17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9"/>
          <p:cNvSpPr/>
          <p:nvPr/>
        </p:nvSpPr>
        <p:spPr>
          <a:xfrm>
            <a:off x="8779190" y="3815508"/>
            <a:ext cx="168042" cy="203989"/>
          </a:xfrm>
          <a:custGeom>
            <a:avLst/>
            <a:gdLst/>
            <a:ahLst/>
            <a:cxnLst/>
            <a:rect l="l" t="t" r="r" b="b"/>
            <a:pathLst>
              <a:path w="1767" h="2145" extrusionOk="0">
                <a:moveTo>
                  <a:pt x="1743" y="0"/>
                </a:moveTo>
                <a:cubicBezTo>
                  <a:pt x="1715" y="0"/>
                  <a:pt x="1693" y="0"/>
                  <a:pt x="1670" y="29"/>
                </a:cubicBezTo>
                <a:cubicBezTo>
                  <a:pt x="1247" y="1202"/>
                  <a:pt x="23" y="2048"/>
                  <a:pt x="23" y="2071"/>
                </a:cubicBezTo>
                <a:cubicBezTo>
                  <a:pt x="0" y="2071"/>
                  <a:pt x="0" y="2093"/>
                  <a:pt x="0" y="2116"/>
                </a:cubicBezTo>
                <a:cubicBezTo>
                  <a:pt x="23" y="2116"/>
                  <a:pt x="23" y="2144"/>
                  <a:pt x="51" y="2144"/>
                </a:cubicBezTo>
                <a:lnTo>
                  <a:pt x="73" y="2116"/>
                </a:lnTo>
                <a:cubicBezTo>
                  <a:pt x="73" y="2116"/>
                  <a:pt x="1320" y="1247"/>
                  <a:pt x="1766" y="51"/>
                </a:cubicBezTo>
                <a:cubicBezTo>
                  <a:pt x="1766" y="29"/>
                  <a:pt x="1743" y="29"/>
                  <a:pt x="1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9"/>
          <p:cNvSpPr/>
          <p:nvPr/>
        </p:nvSpPr>
        <p:spPr>
          <a:xfrm>
            <a:off x="8817231" y="3840139"/>
            <a:ext cx="168042" cy="201327"/>
          </a:xfrm>
          <a:custGeom>
            <a:avLst/>
            <a:gdLst/>
            <a:ahLst/>
            <a:cxnLst/>
            <a:rect l="l" t="t" r="r" b="b"/>
            <a:pathLst>
              <a:path w="1767" h="2117" extrusionOk="0">
                <a:moveTo>
                  <a:pt x="1738" y="1"/>
                </a:moveTo>
                <a:cubicBezTo>
                  <a:pt x="1716" y="1"/>
                  <a:pt x="1693" y="1"/>
                  <a:pt x="1693" y="23"/>
                </a:cubicBezTo>
                <a:cubicBezTo>
                  <a:pt x="1270" y="1180"/>
                  <a:pt x="23" y="2049"/>
                  <a:pt x="23" y="2049"/>
                </a:cubicBezTo>
                <a:cubicBezTo>
                  <a:pt x="1" y="2071"/>
                  <a:pt x="1" y="2094"/>
                  <a:pt x="1" y="2117"/>
                </a:cubicBezTo>
                <a:lnTo>
                  <a:pt x="74" y="2117"/>
                </a:lnTo>
                <a:cubicBezTo>
                  <a:pt x="74" y="2117"/>
                  <a:pt x="1315" y="1225"/>
                  <a:pt x="1767" y="52"/>
                </a:cubicBezTo>
                <a:cubicBezTo>
                  <a:pt x="1767" y="23"/>
                  <a:pt x="1767"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9"/>
          <p:cNvSpPr/>
          <p:nvPr/>
        </p:nvSpPr>
        <p:spPr>
          <a:xfrm>
            <a:off x="8859646" y="3866958"/>
            <a:ext cx="168042" cy="201327"/>
          </a:xfrm>
          <a:custGeom>
            <a:avLst/>
            <a:gdLst/>
            <a:ahLst/>
            <a:cxnLst/>
            <a:rect l="l" t="t" r="r" b="b"/>
            <a:pathLst>
              <a:path w="1767" h="2117" extrusionOk="0">
                <a:moveTo>
                  <a:pt x="1716" y="1"/>
                </a:moveTo>
                <a:cubicBezTo>
                  <a:pt x="1693" y="1"/>
                  <a:pt x="1670" y="1"/>
                  <a:pt x="1670" y="24"/>
                </a:cubicBezTo>
                <a:cubicBezTo>
                  <a:pt x="1247" y="1180"/>
                  <a:pt x="23" y="2049"/>
                  <a:pt x="23" y="2049"/>
                </a:cubicBezTo>
                <a:cubicBezTo>
                  <a:pt x="0" y="2072"/>
                  <a:pt x="0" y="2094"/>
                  <a:pt x="0" y="2117"/>
                </a:cubicBezTo>
                <a:lnTo>
                  <a:pt x="51" y="2117"/>
                </a:lnTo>
                <a:cubicBezTo>
                  <a:pt x="74" y="2117"/>
                  <a:pt x="1321" y="1225"/>
                  <a:pt x="1744" y="52"/>
                </a:cubicBezTo>
                <a:cubicBezTo>
                  <a:pt x="1766" y="24"/>
                  <a:pt x="1744" y="1"/>
                  <a:pt x="17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9"/>
          <p:cNvSpPr/>
          <p:nvPr/>
        </p:nvSpPr>
        <p:spPr>
          <a:xfrm>
            <a:off x="8891314" y="3897485"/>
            <a:ext cx="167471" cy="202468"/>
          </a:xfrm>
          <a:custGeom>
            <a:avLst/>
            <a:gdLst/>
            <a:ahLst/>
            <a:cxnLst/>
            <a:rect l="l" t="t" r="r" b="b"/>
            <a:pathLst>
              <a:path w="1761" h="2129" extrusionOk="0">
                <a:moveTo>
                  <a:pt x="1718" y="1"/>
                </a:moveTo>
                <a:cubicBezTo>
                  <a:pt x="1704" y="1"/>
                  <a:pt x="1693" y="20"/>
                  <a:pt x="1693" y="35"/>
                </a:cubicBezTo>
                <a:cubicBezTo>
                  <a:pt x="1270" y="1186"/>
                  <a:pt x="45" y="2055"/>
                  <a:pt x="23" y="2055"/>
                </a:cubicBezTo>
                <a:cubicBezTo>
                  <a:pt x="0" y="2078"/>
                  <a:pt x="0" y="2100"/>
                  <a:pt x="23" y="2100"/>
                </a:cubicBezTo>
                <a:cubicBezTo>
                  <a:pt x="23" y="2129"/>
                  <a:pt x="45" y="2129"/>
                  <a:pt x="45" y="2129"/>
                </a:cubicBezTo>
                <a:lnTo>
                  <a:pt x="68" y="2129"/>
                </a:lnTo>
                <a:cubicBezTo>
                  <a:pt x="91" y="2100"/>
                  <a:pt x="1337" y="1231"/>
                  <a:pt x="1761" y="58"/>
                </a:cubicBezTo>
                <a:cubicBezTo>
                  <a:pt x="1761" y="35"/>
                  <a:pt x="1761" y="13"/>
                  <a:pt x="1738" y="13"/>
                </a:cubicBezTo>
                <a:cubicBezTo>
                  <a:pt x="1731" y="4"/>
                  <a:pt x="1724" y="1"/>
                  <a:pt x="17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9"/>
          <p:cNvSpPr/>
          <p:nvPr/>
        </p:nvSpPr>
        <p:spPr>
          <a:xfrm>
            <a:off x="8928879" y="3920690"/>
            <a:ext cx="170134" cy="201232"/>
          </a:xfrm>
          <a:custGeom>
            <a:avLst/>
            <a:gdLst/>
            <a:ahLst/>
            <a:cxnLst/>
            <a:rect l="l" t="t" r="r" b="b"/>
            <a:pathLst>
              <a:path w="1789" h="2116" extrusionOk="0">
                <a:moveTo>
                  <a:pt x="1744" y="0"/>
                </a:moveTo>
                <a:cubicBezTo>
                  <a:pt x="1721" y="0"/>
                  <a:pt x="1693" y="0"/>
                  <a:pt x="1693" y="23"/>
                </a:cubicBezTo>
                <a:cubicBezTo>
                  <a:pt x="1270" y="1179"/>
                  <a:pt x="51" y="2048"/>
                  <a:pt x="28" y="2048"/>
                </a:cubicBezTo>
                <a:cubicBezTo>
                  <a:pt x="28" y="2071"/>
                  <a:pt x="0" y="2093"/>
                  <a:pt x="28" y="2116"/>
                </a:cubicBezTo>
                <a:lnTo>
                  <a:pt x="74" y="2116"/>
                </a:lnTo>
                <a:cubicBezTo>
                  <a:pt x="96" y="2116"/>
                  <a:pt x="1343" y="1224"/>
                  <a:pt x="1766" y="51"/>
                </a:cubicBezTo>
                <a:cubicBezTo>
                  <a:pt x="1789" y="23"/>
                  <a:pt x="1766" y="0"/>
                  <a:pt x="17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9"/>
          <p:cNvSpPr/>
          <p:nvPr/>
        </p:nvSpPr>
        <p:spPr>
          <a:xfrm>
            <a:off x="8964827" y="3945321"/>
            <a:ext cx="168042" cy="203419"/>
          </a:xfrm>
          <a:custGeom>
            <a:avLst/>
            <a:gdLst/>
            <a:ahLst/>
            <a:cxnLst/>
            <a:rect l="l" t="t" r="r" b="b"/>
            <a:pathLst>
              <a:path w="1767" h="2139" extrusionOk="0">
                <a:moveTo>
                  <a:pt x="1738" y="1"/>
                </a:moveTo>
                <a:cubicBezTo>
                  <a:pt x="1715" y="1"/>
                  <a:pt x="1693" y="1"/>
                  <a:pt x="1670" y="23"/>
                </a:cubicBezTo>
                <a:cubicBezTo>
                  <a:pt x="1247" y="1202"/>
                  <a:pt x="23" y="2049"/>
                  <a:pt x="23" y="2071"/>
                </a:cubicBezTo>
                <a:cubicBezTo>
                  <a:pt x="0" y="2071"/>
                  <a:pt x="0" y="2094"/>
                  <a:pt x="0" y="2116"/>
                </a:cubicBezTo>
                <a:cubicBezTo>
                  <a:pt x="23" y="2116"/>
                  <a:pt x="23" y="2139"/>
                  <a:pt x="45" y="2139"/>
                </a:cubicBezTo>
                <a:lnTo>
                  <a:pt x="74" y="2116"/>
                </a:lnTo>
                <a:cubicBezTo>
                  <a:pt x="74" y="2116"/>
                  <a:pt x="1315" y="1248"/>
                  <a:pt x="1766" y="46"/>
                </a:cubicBezTo>
                <a:cubicBezTo>
                  <a:pt x="1766" y="46"/>
                  <a:pt x="1738" y="23"/>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9"/>
          <p:cNvSpPr/>
          <p:nvPr/>
        </p:nvSpPr>
        <p:spPr>
          <a:xfrm>
            <a:off x="8998588" y="3972139"/>
            <a:ext cx="167471" cy="201327"/>
          </a:xfrm>
          <a:custGeom>
            <a:avLst/>
            <a:gdLst/>
            <a:ahLst/>
            <a:cxnLst/>
            <a:rect l="l" t="t" r="r" b="b"/>
            <a:pathLst>
              <a:path w="1761" h="2117" extrusionOk="0">
                <a:moveTo>
                  <a:pt x="1738" y="1"/>
                </a:moveTo>
                <a:cubicBezTo>
                  <a:pt x="1716" y="1"/>
                  <a:pt x="1693" y="1"/>
                  <a:pt x="1693" y="23"/>
                </a:cubicBezTo>
                <a:cubicBezTo>
                  <a:pt x="1270" y="1174"/>
                  <a:pt x="46" y="2049"/>
                  <a:pt x="23" y="2049"/>
                </a:cubicBezTo>
                <a:cubicBezTo>
                  <a:pt x="23" y="2071"/>
                  <a:pt x="1" y="2094"/>
                  <a:pt x="23" y="2117"/>
                </a:cubicBezTo>
                <a:lnTo>
                  <a:pt x="68" y="2117"/>
                </a:lnTo>
                <a:cubicBezTo>
                  <a:pt x="91" y="2117"/>
                  <a:pt x="1338" y="1225"/>
                  <a:pt x="1761" y="46"/>
                </a:cubicBezTo>
                <a:cubicBezTo>
                  <a:pt x="1761" y="23"/>
                  <a:pt x="1761"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9"/>
          <p:cNvSpPr/>
          <p:nvPr/>
        </p:nvSpPr>
        <p:spPr>
          <a:xfrm>
            <a:off x="9034061" y="4002381"/>
            <a:ext cx="168042" cy="202183"/>
          </a:xfrm>
          <a:custGeom>
            <a:avLst/>
            <a:gdLst/>
            <a:ahLst/>
            <a:cxnLst/>
            <a:rect l="l" t="t" r="r" b="b"/>
            <a:pathLst>
              <a:path w="1767" h="2126" extrusionOk="0">
                <a:moveTo>
                  <a:pt x="1696" y="1"/>
                </a:moveTo>
                <a:cubicBezTo>
                  <a:pt x="1682" y="1"/>
                  <a:pt x="1670" y="18"/>
                  <a:pt x="1670" y="38"/>
                </a:cubicBezTo>
                <a:cubicBezTo>
                  <a:pt x="1247" y="1189"/>
                  <a:pt x="23" y="2058"/>
                  <a:pt x="23" y="2058"/>
                </a:cubicBezTo>
                <a:cubicBezTo>
                  <a:pt x="0" y="2081"/>
                  <a:pt x="0" y="2103"/>
                  <a:pt x="0" y="2103"/>
                </a:cubicBezTo>
                <a:cubicBezTo>
                  <a:pt x="0" y="2126"/>
                  <a:pt x="23" y="2126"/>
                  <a:pt x="23" y="2126"/>
                </a:cubicBezTo>
                <a:lnTo>
                  <a:pt x="51" y="2126"/>
                </a:lnTo>
                <a:cubicBezTo>
                  <a:pt x="73" y="2126"/>
                  <a:pt x="1320" y="1234"/>
                  <a:pt x="1743" y="61"/>
                </a:cubicBezTo>
                <a:cubicBezTo>
                  <a:pt x="1766" y="38"/>
                  <a:pt x="1743" y="10"/>
                  <a:pt x="1715" y="10"/>
                </a:cubicBezTo>
                <a:cubicBezTo>
                  <a:pt x="1709" y="4"/>
                  <a:pt x="1702" y="1"/>
                  <a:pt x="16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9"/>
          <p:cNvSpPr/>
          <p:nvPr/>
        </p:nvSpPr>
        <p:spPr>
          <a:xfrm>
            <a:off x="8638536" y="3962154"/>
            <a:ext cx="58106" cy="240318"/>
          </a:xfrm>
          <a:custGeom>
            <a:avLst/>
            <a:gdLst/>
            <a:ahLst/>
            <a:cxnLst/>
            <a:rect l="l" t="t" r="r" b="b"/>
            <a:pathLst>
              <a:path w="611" h="2527" extrusionOk="0">
                <a:moveTo>
                  <a:pt x="147" y="1"/>
                </a:moveTo>
                <a:cubicBezTo>
                  <a:pt x="144" y="1"/>
                  <a:pt x="142" y="3"/>
                  <a:pt x="142" y="10"/>
                </a:cubicBezTo>
                <a:cubicBezTo>
                  <a:pt x="119" y="10"/>
                  <a:pt x="91" y="38"/>
                  <a:pt x="119" y="61"/>
                </a:cubicBezTo>
                <a:cubicBezTo>
                  <a:pt x="119" y="61"/>
                  <a:pt x="542" y="952"/>
                  <a:pt x="1" y="2481"/>
                </a:cubicBezTo>
                <a:cubicBezTo>
                  <a:pt x="1" y="2504"/>
                  <a:pt x="1" y="2504"/>
                  <a:pt x="23" y="2526"/>
                </a:cubicBezTo>
                <a:lnTo>
                  <a:pt x="46" y="2526"/>
                </a:lnTo>
                <a:lnTo>
                  <a:pt x="69" y="2504"/>
                </a:lnTo>
                <a:cubicBezTo>
                  <a:pt x="610" y="952"/>
                  <a:pt x="210" y="61"/>
                  <a:pt x="187" y="38"/>
                </a:cubicBezTo>
                <a:cubicBezTo>
                  <a:pt x="171" y="18"/>
                  <a:pt x="155" y="1"/>
                  <a:pt x="14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9"/>
          <p:cNvSpPr/>
          <p:nvPr/>
        </p:nvSpPr>
        <p:spPr>
          <a:xfrm>
            <a:off x="8649853" y="3956638"/>
            <a:ext cx="60198" cy="237179"/>
          </a:xfrm>
          <a:custGeom>
            <a:avLst/>
            <a:gdLst/>
            <a:ahLst/>
            <a:cxnLst/>
            <a:rect l="l" t="t" r="r" b="b"/>
            <a:pathLst>
              <a:path w="633" h="2494" extrusionOk="0">
                <a:moveTo>
                  <a:pt x="0" y="0"/>
                </a:moveTo>
                <a:lnTo>
                  <a:pt x="0" y="68"/>
                </a:lnTo>
                <a:cubicBezTo>
                  <a:pt x="0" y="68"/>
                  <a:pt x="536" y="824"/>
                  <a:pt x="282" y="2443"/>
                </a:cubicBezTo>
                <a:cubicBezTo>
                  <a:pt x="282" y="2466"/>
                  <a:pt x="305" y="2494"/>
                  <a:pt x="305" y="2494"/>
                </a:cubicBezTo>
                <a:lnTo>
                  <a:pt x="328" y="2494"/>
                </a:lnTo>
                <a:lnTo>
                  <a:pt x="350" y="2466"/>
                </a:lnTo>
                <a:cubicBezTo>
                  <a:pt x="632" y="801"/>
                  <a:pt x="91" y="45"/>
                  <a:pt x="68" y="23"/>
                </a:cubicBezTo>
                <a:cubicBezTo>
                  <a:pt x="45" y="0"/>
                  <a:pt x="23" y="0"/>
                  <a:pt x="0"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9"/>
          <p:cNvSpPr/>
          <p:nvPr/>
        </p:nvSpPr>
        <p:spPr>
          <a:xfrm>
            <a:off x="8707770" y="4250785"/>
            <a:ext cx="335418" cy="240318"/>
          </a:xfrm>
          <a:custGeom>
            <a:avLst/>
            <a:gdLst/>
            <a:ahLst/>
            <a:cxnLst/>
            <a:rect l="l" t="t" r="r" b="b"/>
            <a:pathLst>
              <a:path w="3527" h="2527" extrusionOk="0">
                <a:moveTo>
                  <a:pt x="47" y="0"/>
                </a:moveTo>
                <a:cubicBezTo>
                  <a:pt x="33" y="0"/>
                  <a:pt x="23" y="10"/>
                  <a:pt x="23" y="10"/>
                </a:cubicBezTo>
                <a:cubicBezTo>
                  <a:pt x="1" y="33"/>
                  <a:pt x="1" y="55"/>
                  <a:pt x="23" y="78"/>
                </a:cubicBezTo>
                <a:lnTo>
                  <a:pt x="3454" y="2527"/>
                </a:lnTo>
                <a:lnTo>
                  <a:pt x="3482" y="2527"/>
                </a:lnTo>
                <a:cubicBezTo>
                  <a:pt x="3504" y="2527"/>
                  <a:pt x="3504" y="2527"/>
                  <a:pt x="3527" y="2504"/>
                </a:cubicBezTo>
                <a:cubicBezTo>
                  <a:pt x="3527" y="2504"/>
                  <a:pt x="3527" y="2476"/>
                  <a:pt x="3504" y="2453"/>
                </a:cubicBezTo>
                <a:lnTo>
                  <a:pt x="68" y="10"/>
                </a:lnTo>
                <a:cubicBezTo>
                  <a:pt x="61" y="3"/>
                  <a:pt x="53" y="0"/>
                  <a:pt x="4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9"/>
          <p:cNvSpPr/>
          <p:nvPr/>
        </p:nvSpPr>
        <p:spPr>
          <a:xfrm>
            <a:off x="8645003" y="4244699"/>
            <a:ext cx="348827" cy="262000"/>
          </a:xfrm>
          <a:custGeom>
            <a:avLst/>
            <a:gdLst/>
            <a:ahLst/>
            <a:cxnLst/>
            <a:rect l="l" t="t" r="r" b="b"/>
            <a:pathLst>
              <a:path w="3668" h="2755" extrusionOk="0">
                <a:moveTo>
                  <a:pt x="51" y="1"/>
                </a:moveTo>
                <a:cubicBezTo>
                  <a:pt x="51" y="1"/>
                  <a:pt x="23" y="1"/>
                  <a:pt x="1" y="29"/>
                </a:cubicBezTo>
                <a:lnTo>
                  <a:pt x="1" y="74"/>
                </a:lnTo>
                <a:lnTo>
                  <a:pt x="3623" y="2732"/>
                </a:lnTo>
                <a:lnTo>
                  <a:pt x="3645" y="2754"/>
                </a:lnTo>
                <a:lnTo>
                  <a:pt x="3668" y="2732"/>
                </a:lnTo>
                <a:lnTo>
                  <a:pt x="3668" y="2681"/>
                </a:lnTo>
                <a:lnTo>
                  <a:pt x="51" y="1"/>
                </a:ln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9"/>
          <p:cNvSpPr/>
          <p:nvPr/>
        </p:nvSpPr>
        <p:spPr>
          <a:xfrm>
            <a:off x="9038816" y="4270566"/>
            <a:ext cx="42510" cy="162050"/>
          </a:xfrm>
          <a:custGeom>
            <a:avLst/>
            <a:gdLst/>
            <a:ahLst/>
            <a:cxnLst/>
            <a:rect l="l" t="t" r="r" b="b"/>
            <a:pathLst>
              <a:path w="447" h="1704" extrusionOk="0">
                <a:moveTo>
                  <a:pt x="46" y="1"/>
                </a:moveTo>
                <a:cubicBezTo>
                  <a:pt x="38" y="1"/>
                  <a:pt x="31" y="3"/>
                  <a:pt x="23" y="11"/>
                </a:cubicBezTo>
                <a:cubicBezTo>
                  <a:pt x="23" y="11"/>
                  <a:pt x="1" y="39"/>
                  <a:pt x="23" y="62"/>
                </a:cubicBezTo>
                <a:cubicBezTo>
                  <a:pt x="373" y="857"/>
                  <a:pt x="255" y="1658"/>
                  <a:pt x="255" y="1658"/>
                </a:cubicBezTo>
                <a:cubicBezTo>
                  <a:pt x="255" y="1681"/>
                  <a:pt x="283" y="1704"/>
                  <a:pt x="283" y="1704"/>
                </a:cubicBezTo>
                <a:lnTo>
                  <a:pt x="305" y="1704"/>
                </a:lnTo>
                <a:lnTo>
                  <a:pt x="328" y="1681"/>
                </a:lnTo>
                <a:cubicBezTo>
                  <a:pt x="328" y="1658"/>
                  <a:pt x="447" y="835"/>
                  <a:pt x="91" y="11"/>
                </a:cubicBezTo>
                <a:cubicBezTo>
                  <a:pt x="76" y="11"/>
                  <a:pt x="61" y="1"/>
                  <a:pt x="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9"/>
          <p:cNvSpPr/>
          <p:nvPr/>
        </p:nvSpPr>
        <p:spPr>
          <a:xfrm>
            <a:off x="9007147" y="4246316"/>
            <a:ext cx="42510" cy="162146"/>
          </a:xfrm>
          <a:custGeom>
            <a:avLst/>
            <a:gdLst/>
            <a:ahLst/>
            <a:cxnLst/>
            <a:rect l="l" t="t" r="r" b="b"/>
            <a:pathLst>
              <a:path w="447" h="1705" extrusionOk="0">
                <a:moveTo>
                  <a:pt x="47" y="0"/>
                </a:moveTo>
                <a:cubicBezTo>
                  <a:pt x="40" y="0"/>
                  <a:pt x="32" y="4"/>
                  <a:pt x="23" y="12"/>
                </a:cubicBezTo>
                <a:cubicBezTo>
                  <a:pt x="1" y="12"/>
                  <a:pt x="1" y="35"/>
                  <a:pt x="1" y="57"/>
                </a:cubicBezTo>
                <a:cubicBezTo>
                  <a:pt x="356" y="858"/>
                  <a:pt x="260" y="1654"/>
                  <a:pt x="260" y="1654"/>
                </a:cubicBezTo>
                <a:cubicBezTo>
                  <a:pt x="260" y="1677"/>
                  <a:pt x="260" y="1705"/>
                  <a:pt x="283" y="1705"/>
                </a:cubicBezTo>
                <a:cubicBezTo>
                  <a:pt x="306" y="1705"/>
                  <a:pt x="334" y="1705"/>
                  <a:pt x="334" y="1677"/>
                </a:cubicBezTo>
                <a:cubicBezTo>
                  <a:pt x="334" y="1654"/>
                  <a:pt x="447" y="830"/>
                  <a:pt x="74" y="35"/>
                </a:cubicBezTo>
                <a:cubicBezTo>
                  <a:pt x="74" y="19"/>
                  <a:pt x="63" y="0"/>
                  <a:pt x="4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9"/>
          <p:cNvSpPr/>
          <p:nvPr/>
        </p:nvSpPr>
        <p:spPr>
          <a:xfrm>
            <a:off x="8976049" y="4221875"/>
            <a:ext cx="40322" cy="161955"/>
          </a:xfrm>
          <a:custGeom>
            <a:avLst/>
            <a:gdLst/>
            <a:ahLst/>
            <a:cxnLst/>
            <a:rect l="l" t="t" r="r" b="b"/>
            <a:pathLst>
              <a:path w="424" h="1703" extrusionOk="0">
                <a:moveTo>
                  <a:pt x="43" y="0"/>
                </a:moveTo>
                <a:cubicBezTo>
                  <a:pt x="36" y="0"/>
                  <a:pt x="30" y="3"/>
                  <a:pt x="23" y="10"/>
                </a:cubicBezTo>
                <a:cubicBezTo>
                  <a:pt x="1" y="10"/>
                  <a:pt x="1" y="32"/>
                  <a:pt x="1" y="55"/>
                </a:cubicBezTo>
                <a:cubicBezTo>
                  <a:pt x="350" y="856"/>
                  <a:pt x="238" y="1651"/>
                  <a:pt x="238" y="1651"/>
                </a:cubicBezTo>
                <a:cubicBezTo>
                  <a:pt x="238" y="1680"/>
                  <a:pt x="260" y="1702"/>
                  <a:pt x="283" y="1702"/>
                </a:cubicBezTo>
                <a:cubicBezTo>
                  <a:pt x="305" y="1702"/>
                  <a:pt x="328" y="1702"/>
                  <a:pt x="328" y="1680"/>
                </a:cubicBezTo>
                <a:cubicBezTo>
                  <a:pt x="328" y="1680"/>
                  <a:pt x="424" y="833"/>
                  <a:pt x="68" y="32"/>
                </a:cubicBezTo>
                <a:cubicBezTo>
                  <a:pt x="68" y="16"/>
                  <a:pt x="57" y="0"/>
                  <a:pt x="4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9"/>
          <p:cNvSpPr/>
          <p:nvPr/>
        </p:nvSpPr>
        <p:spPr>
          <a:xfrm>
            <a:off x="8942288" y="4198099"/>
            <a:ext cx="42985" cy="161004"/>
          </a:xfrm>
          <a:custGeom>
            <a:avLst/>
            <a:gdLst/>
            <a:ahLst/>
            <a:cxnLst/>
            <a:rect l="l" t="t" r="r" b="b"/>
            <a:pathLst>
              <a:path w="452" h="1693" extrusionOk="0">
                <a:moveTo>
                  <a:pt x="28" y="0"/>
                </a:moveTo>
                <a:cubicBezTo>
                  <a:pt x="28" y="0"/>
                  <a:pt x="0" y="23"/>
                  <a:pt x="28" y="45"/>
                </a:cubicBezTo>
                <a:cubicBezTo>
                  <a:pt x="378" y="846"/>
                  <a:pt x="260" y="1648"/>
                  <a:pt x="260" y="1670"/>
                </a:cubicBezTo>
                <a:lnTo>
                  <a:pt x="282" y="1693"/>
                </a:lnTo>
                <a:lnTo>
                  <a:pt x="311" y="1693"/>
                </a:lnTo>
                <a:cubicBezTo>
                  <a:pt x="311" y="1693"/>
                  <a:pt x="333" y="1693"/>
                  <a:pt x="333" y="1670"/>
                </a:cubicBezTo>
                <a:cubicBezTo>
                  <a:pt x="333" y="1670"/>
                  <a:pt x="452" y="846"/>
                  <a:pt x="96" y="23"/>
                </a:cubicBezTo>
                <a:cubicBezTo>
                  <a:pt x="74" y="0"/>
                  <a:pt x="51" y="0"/>
                  <a:pt x="28"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9"/>
          <p:cNvSpPr/>
          <p:nvPr/>
        </p:nvSpPr>
        <p:spPr>
          <a:xfrm>
            <a:off x="8911095" y="4173373"/>
            <a:ext cx="42510" cy="163192"/>
          </a:xfrm>
          <a:custGeom>
            <a:avLst/>
            <a:gdLst/>
            <a:ahLst/>
            <a:cxnLst/>
            <a:rect l="l" t="t" r="r" b="b"/>
            <a:pathLst>
              <a:path w="447" h="1716" extrusionOk="0">
                <a:moveTo>
                  <a:pt x="24" y="1"/>
                </a:moveTo>
                <a:cubicBezTo>
                  <a:pt x="1" y="1"/>
                  <a:pt x="1" y="23"/>
                  <a:pt x="1" y="46"/>
                </a:cubicBezTo>
                <a:cubicBezTo>
                  <a:pt x="356" y="847"/>
                  <a:pt x="261" y="1648"/>
                  <a:pt x="261" y="1671"/>
                </a:cubicBezTo>
                <a:cubicBezTo>
                  <a:pt x="261" y="1693"/>
                  <a:pt x="261" y="1693"/>
                  <a:pt x="283" y="1716"/>
                </a:cubicBezTo>
                <a:cubicBezTo>
                  <a:pt x="306" y="1716"/>
                  <a:pt x="328" y="1693"/>
                  <a:pt x="328" y="1671"/>
                </a:cubicBezTo>
                <a:cubicBezTo>
                  <a:pt x="328" y="1671"/>
                  <a:pt x="447" y="847"/>
                  <a:pt x="74" y="23"/>
                </a:cubicBezTo>
                <a:cubicBezTo>
                  <a:pt x="74" y="1"/>
                  <a:pt x="46" y="1"/>
                  <a:pt x="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9"/>
          <p:cNvSpPr/>
          <p:nvPr/>
        </p:nvSpPr>
        <p:spPr>
          <a:xfrm>
            <a:off x="8879997" y="4148647"/>
            <a:ext cx="40322" cy="163287"/>
          </a:xfrm>
          <a:custGeom>
            <a:avLst/>
            <a:gdLst/>
            <a:ahLst/>
            <a:cxnLst/>
            <a:rect l="l" t="t" r="r" b="b"/>
            <a:pathLst>
              <a:path w="424" h="1717" extrusionOk="0">
                <a:moveTo>
                  <a:pt x="23" y="1"/>
                </a:moveTo>
                <a:cubicBezTo>
                  <a:pt x="1" y="24"/>
                  <a:pt x="1" y="52"/>
                  <a:pt x="1" y="52"/>
                </a:cubicBezTo>
                <a:cubicBezTo>
                  <a:pt x="351" y="847"/>
                  <a:pt x="232" y="1648"/>
                  <a:pt x="232" y="1671"/>
                </a:cubicBezTo>
                <a:cubicBezTo>
                  <a:pt x="232" y="1694"/>
                  <a:pt x="260" y="1716"/>
                  <a:pt x="283" y="1716"/>
                </a:cubicBezTo>
                <a:cubicBezTo>
                  <a:pt x="305" y="1716"/>
                  <a:pt x="328" y="1694"/>
                  <a:pt x="328" y="1671"/>
                </a:cubicBezTo>
                <a:cubicBezTo>
                  <a:pt x="328" y="1671"/>
                  <a:pt x="424" y="847"/>
                  <a:pt x="68" y="24"/>
                </a:cubicBezTo>
                <a:cubicBezTo>
                  <a:pt x="68" y="1"/>
                  <a:pt x="46" y="1"/>
                  <a:pt x="23"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9"/>
          <p:cNvSpPr/>
          <p:nvPr/>
        </p:nvSpPr>
        <p:spPr>
          <a:xfrm>
            <a:off x="8846237" y="4124016"/>
            <a:ext cx="42510" cy="163762"/>
          </a:xfrm>
          <a:custGeom>
            <a:avLst/>
            <a:gdLst/>
            <a:ahLst/>
            <a:cxnLst/>
            <a:rect l="l" t="t" r="r" b="b"/>
            <a:pathLst>
              <a:path w="447" h="1722" extrusionOk="0">
                <a:moveTo>
                  <a:pt x="23" y="0"/>
                </a:moveTo>
                <a:cubicBezTo>
                  <a:pt x="23" y="29"/>
                  <a:pt x="0" y="51"/>
                  <a:pt x="23" y="51"/>
                </a:cubicBezTo>
                <a:cubicBezTo>
                  <a:pt x="378" y="847"/>
                  <a:pt x="260" y="1670"/>
                  <a:pt x="260" y="1670"/>
                </a:cubicBezTo>
                <a:cubicBezTo>
                  <a:pt x="260" y="1693"/>
                  <a:pt x="282" y="1721"/>
                  <a:pt x="282" y="1721"/>
                </a:cubicBezTo>
                <a:lnTo>
                  <a:pt x="305" y="1721"/>
                </a:lnTo>
                <a:cubicBezTo>
                  <a:pt x="305" y="1721"/>
                  <a:pt x="333" y="1693"/>
                  <a:pt x="333" y="1670"/>
                </a:cubicBezTo>
                <a:cubicBezTo>
                  <a:pt x="333" y="1670"/>
                  <a:pt x="446" y="847"/>
                  <a:pt x="96" y="29"/>
                </a:cubicBezTo>
                <a:cubicBezTo>
                  <a:pt x="74" y="0"/>
                  <a:pt x="51" y="0"/>
                  <a:pt x="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9"/>
          <p:cNvSpPr/>
          <p:nvPr/>
        </p:nvSpPr>
        <p:spPr>
          <a:xfrm>
            <a:off x="8815139" y="4099860"/>
            <a:ext cx="42415" cy="163192"/>
          </a:xfrm>
          <a:custGeom>
            <a:avLst/>
            <a:gdLst/>
            <a:ahLst/>
            <a:cxnLst/>
            <a:rect l="l" t="t" r="r" b="b"/>
            <a:pathLst>
              <a:path w="446" h="1716" extrusionOk="0">
                <a:moveTo>
                  <a:pt x="23" y="1"/>
                </a:moveTo>
                <a:cubicBezTo>
                  <a:pt x="0" y="23"/>
                  <a:pt x="0" y="46"/>
                  <a:pt x="0" y="68"/>
                </a:cubicBezTo>
                <a:cubicBezTo>
                  <a:pt x="350" y="869"/>
                  <a:pt x="260" y="1665"/>
                  <a:pt x="260" y="1665"/>
                </a:cubicBezTo>
                <a:cubicBezTo>
                  <a:pt x="260" y="1693"/>
                  <a:pt x="260" y="1716"/>
                  <a:pt x="282" y="1716"/>
                </a:cubicBezTo>
                <a:cubicBezTo>
                  <a:pt x="305" y="1716"/>
                  <a:pt x="327" y="1693"/>
                  <a:pt x="327" y="1665"/>
                </a:cubicBezTo>
                <a:cubicBezTo>
                  <a:pt x="327" y="1665"/>
                  <a:pt x="446" y="847"/>
                  <a:pt x="68" y="23"/>
                </a:cubicBezTo>
                <a:cubicBezTo>
                  <a:pt x="68" y="1"/>
                  <a:pt x="45" y="1"/>
                  <a:pt x="23"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9"/>
          <p:cNvSpPr/>
          <p:nvPr/>
        </p:nvSpPr>
        <p:spPr>
          <a:xfrm>
            <a:off x="8783946" y="4076370"/>
            <a:ext cx="42510" cy="162050"/>
          </a:xfrm>
          <a:custGeom>
            <a:avLst/>
            <a:gdLst/>
            <a:ahLst/>
            <a:cxnLst/>
            <a:rect l="l" t="t" r="r" b="b"/>
            <a:pathLst>
              <a:path w="447" h="1704" extrusionOk="0">
                <a:moveTo>
                  <a:pt x="45" y="1"/>
                </a:moveTo>
                <a:cubicBezTo>
                  <a:pt x="38" y="1"/>
                  <a:pt x="31" y="3"/>
                  <a:pt x="23" y="11"/>
                </a:cubicBezTo>
                <a:cubicBezTo>
                  <a:pt x="1" y="11"/>
                  <a:pt x="1" y="33"/>
                  <a:pt x="1" y="56"/>
                </a:cubicBezTo>
                <a:cubicBezTo>
                  <a:pt x="351" y="857"/>
                  <a:pt x="232" y="1658"/>
                  <a:pt x="232" y="1658"/>
                </a:cubicBezTo>
                <a:cubicBezTo>
                  <a:pt x="232" y="1681"/>
                  <a:pt x="255" y="1703"/>
                  <a:pt x="283" y="1703"/>
                </a:cubicBezTo>
                <a:cubicBezTo>
                  <a:pt x="305" y="1703"/>
                  <a:pt x="328" y="1681"/>
                  <a:pt x="328" y="1681"/>
                </a:cubicBezTo>
                <a:cubicBezTo>
                  <a:pt x="328" y="1658"/>
                  <a:pt x="447" y="834"/>
                  <a:pt x="69" y="11"/>
                </a:cubicBezTo>
                <a:cubicBezTo>
                  <a:pt x="69" y="11"/>
                  <a:pt x="58" y="1"/>
                  <a:pt x="4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9"/>
          <p:cNvSpPr/>
          <p:nvPr/>
        </p:nvSpPr>
        <p:spPr>
          <a:xfrm>
            <a:off x="8750185" y="4051739"/>
            <a:ext cx="42510" cy="161955"/>
          </a:xfrm>
          <a:custGeom>
            <a:avLst/>
            <a:gdLst/>
            <a:ahLst/>
            <a:cxnLst/>
            <a:rect l="l" t="t" r="r" b="b"/>
            <a:pathLst>
              <a:path w="447" h="1703" extrusionOk="0">
                <a:moveTo>
                  <a:pt x="47" y="0"/>
                </a:moveTo>
                <a:cubicBezTo>
                  <a:pt x="39" y="0"/>
                  <a:pt x="30" y="3"/>
                  <a:pt x="23" y="10"/>
                </a:cubicBezTo>
                <a:cubicBezTo>
                  <a:pt x="23" y="10"/>
                  <a:pt x="0" y="33"/>
                  <a:pt x="23" y="55"/>
                </a:cubicBezTo>
                <a:cubicBezTo>
                  <a:pt x="378" y="856"/>
                  <a:pt x="260" y="1658"/>
                  <a:pt x="260" y="1658"/>
                </a:cubicBezTo>
                <a:cubicBezTo>
                  <a:pt x="260" y="1680"/>
                  <a:pt x="282" y="1703"/>
                  <a:pt x="282" y="1703"/>
                </a:cubicBezTo>
                <a:lnTo>
                  <a:pt x="305" y="1703"/>
                </a:lnTo>
                <a:cubicBezTo>
                  <a:pt x="305" y="1703"/>
                  <a:pt x="328" y="1703"/>
                  <a:pt x="328" y="1680"/>
                </a:cubicBezTo>
                <a:cubicBezTo>
                  <a:pt x="328" y="1658"/>
                  <a:pt x="446" y="834"/>
                  <a:pt x="96" y="10"/>
                </a:cubicBezTo>
                <a:cubicBezTo>
                  <a:pt x="81" y="10"/>
                  <a:pt x="64" y="0"/>
                  <a:pt x="4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9"/>
          <p:cNvSpPr/>
          <p:nvPr/>
        </p:nvSpPr>
        <p:spPr>
          <a:xfrm flipH="1">
            <a:off x="11" y="382402"/>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9"/>
          <p:cNvSpPr/>
          <p:nvPr/>
        </p:nvSpPr>
        <p:spPr>
          <a:xfrm flipH="1">
            <a:off x="699076" y="-3"/>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9"/>
          <p:cNvSpPr/>
          <p:nvPr/>
        </p:nvSpPr>
        <p:spPr>
          <a:xfrm flipH="1">
            <a:off x="1762673" y="288094"/>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9" name="Google Shape;789;p9"/>
          <p:cNvGrpSpPr/>
          <p:nvPr/>
        </p:nvGrpSpPr>
        <p:grpSpPr>
          <a:xfrm flipH="1">
            <a:off x="608189" y="413738"/>
            <a:ext cx="524069" cy="674181"/>
            <a:chOff x="8020220" y="1258388"/>
            <a:chExt cx="524069" cy="674181"/>
          </a:xfrm>
        </p:grpSpPr>
        <p:sp>
          <p:nvSpPr>
            <p:cNvPr id="790" name="Google Shape;790;p9"/>
            <p:cNvSpPr/>
            <p:nvPr/>
          </p:nvSpPr>
          <p:spPr>
            <a:xfrm>
              <a:off x="8020220" y="1258906"/>
              <a:ext cx="524069" cy="527460"/>
            </a:xfrm>
            <a:custGeom>
              <a:avLst/>
              <a:gdLst/>
              <a:ahLst/>
              <a:cxnLst/>
              <a:rect l="l" t="t" r="r" b="b"/>
              <a:pathLst>
                <a:path w="9119" h="9178" extrusionOk="0">
                  <a:moveTo>
                    <a:pt x="3925" y="1"/>
                  </a:moveTo>
                  <a:cubicBezTo>
                    <a:pt x="2276" y="1"/>
                    <a:pt x="831" y="870"/>
                    <a:pt x="353" y="2304"/>
                  </a:cubicBezTo>
                  <a:cubicBezTo>
                    <a:pt x="286" y="2515"/>
                    <a:pt x="244" y="2725"/>
                    <a:pt x="210" y="2935"/>
                  </a:cubicBezTo>
                  <a:cubicBezTo>
                    <a:pt x="0" y="4197"/>
                    <a:pt x="808" y="5501"/>
                    <a:pt x="1228" y="6267"/>
                  </a:cubicBezTo>
                  <a:cubicBezTo>
                    <a:pt x="1682" y="7074"/>
                    <a:pt x="1716" y="8546"/>
                    <a:pt x="1716" y="8546"/>
                  </a:cubicBezTo>
                  <a:lnTo>
                    <a:pt x="2700" y="8866"/>
                  </a:lnTo>
                  <a:lnTo>
                    <a:pt x="3651" y="9177"/>
                  </a:lnTo>
                  <a:cubicBezTo>
                    <a:pt x="3651" y="9177"/>
                    <a:pt x="4560" y="8025"/>
                    <a:pt x="5401" y="7671"/>
                  </a:cubicBezTo>
                  <a:cubicBezTo>
                    <a:pt x="6242" y="7318"/>
                    <a:pt x="7647" y="6721"/>
                    <a:pt x="8236" y="5602"/>
                  </a:cubicBezTo>
                  <a:cubicBezTo>
                    <a:pt x="8345" y="5425"/>
                    <a:pt x="8412" y="5215"/>
                    <a:pt x="8488" y="5005"/>
                  </a:cubicBezTo>
                  <a:cubicBezTo>
                    <a:pt x="9119" y="3146"/>
                    <a:pt x="7815" y="1009"/>
                    <a:pt x="5544" y="277"/>
                  </a:cubicBezTo>
                  <a:cubicBezTo>
                    <a:pt x="5000" y="90"/>
                    <a:pt x="4452" y="1"/>
                    <a:pt x="3925" y="1"/>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9"/>
            <p:cNvSpPr/>
            <p:nvPr/>
          </p:nvSpPr>
          <p:spPr>
            <a:xfrm>
              <a:off x="8135275" y="1258388"/>
              <a:ext cx="175054" cy="507633"/>
            </a:xfrm>
            <a:custGeom>
              <a:avLst/>
              <a:gdLst/>
              <a:ahLst/>
              <a:cxnLst/>
              <a:rect l="l" t="t" r="r" b="b"/>
              <a:pathLst>
                <a:path w="3046" h="8833" extrusionOk="0">
                  <a:moveTo>
                    <a:pt x="1683" y="0"/>
                  </a:moveTo>
                  <a:cubicBezTo>
                    <a:pt x="1153" y="951"/>
                    <a:pt x="0" y="3298"/>
                    <a:pt x="278" y="6065"/>
                  </a:cubicBezTo>
                  <a:cubicBezTo>
                    <a:pt x="278" y="6065"/>
                    <a:pt x="597" y="7260"/>
                    <a:pt x="345" y="8766"/>
                  </a:cubicBezTo>
                  <a:lnTo>
                    <a:pt x="555" y="8833"/>
                  </a:lnTo>
                  <a:cubicBezTo>
                    <a:pt x="698" y="8379"/>
                    <a:pt x="1052" y="7150"/>
                    <a:pt x="1296" y="4946"/>
                  </a:cubicBezTo>
                  <a:cubicBezTo>
                    <a:pt x="1573" y="2313"/>
                    <a:pt x="2869" y="353"/>
                    <a:pt x="3045" y="143"/>
                  </a:cubicBezTo>
                  <a:cubicBezTo>
                    <a:pt x="2591" y="42"/>
                    <a:pt x="2137" y="0"/>
                    <a:pt x="168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9"/>
            <p:cNvSpPr/>
            <p:nvPr/>
          </p:nvSpPr>
          <p:spPr>
            <a:xfrm>
              <a:off x="8020220" y="1274825"/>
              <a:ext cx="141204" cy="479127"/>
            </a:xfrm>
            <a:custGeom>
              <a:avLst/>
              <a:gdLst/>
              <a:ahLst/>
              <a:cxnLst/>
              <a:rect l="l" t="t" r="r" b="b"/>
              <a:pathLst>
                <a:path w="2457" h="8337" extrusionOk="0">
                  <a:moveTo>
                    <a:pt x="2456" y="0"/>
                  </a:moveTo>
                  <a:cubicBezTo>
                    <a:pt x="1439" y="345"/>
                    <a:pt x="665" y="1052"/>
                    <a:pt x="353" y="2027"/>
                  </a:cubicBezTo>
                  <a:cubicBezTo>
                    <a:pt x="286" y="2238"/>
                    <a:pt x="244" y="2448"/>
                    <a:pt x="210" y="2658"/>
                  </a:cubicBezTo>
                  <a:cubicBezTo>
                    <a:pt x="0" y="3920"/>
                    <a:pt x="808" y="5224"/>
                    <a:pt x="1228" y="5990"/>
                  </a:cubicBezTo>
                  <a:cubicBezTo>
                    <a:pt x="1682" y="6797"/>
                    <a:pt x="1716" y="8269"/>
                    <a:pt x="1716" y="8269"/>
                  </a:cubicBezTo>
                  <a:lnTo>
                    <a:pt x="1969" y="8337"/>
                  </a:lnTo>
                  <a:cubicBezTo>
                    <a:pt x="2002" y="6907"/>
                    <a:pt x="1548" y="6444"/>
                    <a:pt x="1262" y="3676"/>
                  </a:cubicBezTo>
                  <a:cubicBezTo>
                    <a:pt x="1052" y="1750"/>
                    <a:pt x="1893" y="555"/>
                    <a:pt x="2456"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9"/>
            <p:cNvSpPr/>
            <p:nvPr/>
          </p:nvSpPr>
          <p:spPr>
            <a:xfrm>
              <a:off x="8213549" y="1379248"/>
              <a:ext cx="314303" cy="407117"/>
            </a:xfrm>
            <a:custGeom>
              <a:avLst/>
              <a:gdLst/>
              <a:ahLst/>
              <a:cxnLst/>
              <a:rect l="l" t="t" r="r" b="b"/>
              <a:pathLst>
                <a:path w="5469" h="7084" extrusionOk="0">
                  <a:moveTo>
                    <a:pt x="4661" y="0"/>
                  </a:moveTo>
                  <a:lnTo>
                    <a:pt x="4661" y="0"/>
                  </a:lnTo>
                  <a:cubicBezTo>
                    <a:pt x="4771" y="740"/>
                    <a:pt x="4737" y="2213"/>
                    <a:pt x="3366" y="3685"/>
                  </a:cubicBezTo>
                  <a:cubicBezTo>
                    <a:pt x="1507" y="5720"/>
                    <a:pt x="842" y="5821"/>
                    <a:pt x="1" y="7016"/>
                  </a:cubicBezTo>
                  <a:lnTo>
                    <a:pt x="287" y="7083"/>
                  </a:lnTo>
                  <a:cubicBezTo>
                    <a:pt x="287" y="7083"/>
                    <a:pt x="1196" y="5931"/>
                    <a:pt x="2037" y="5577"/>
                  </a:cubicBezTo>
                  <a:cubicBezTo>
                    <a:pt x="2878" y="5224"/>
                    <a:pt x="4283" y="4627"/>
                    <a:pt x="4872" y="3508"/>
                  </a:cubicBezTo>
                  <a:cubicBezTo>
                    <a:pt x="4981" y="3331"/>
                    <a:pt x="5048" y="3121"/>
                    <a:pt x="5124" y="2911"/>
                  </a:cubicBezTo>
                  <a:cubicBezTo>
                    <a:pt x="5469" y="1935"/>
                    <a:pt x="5259" y="883"/>
                    <a:pt x="4661"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9"/>
            <p:cNvSpPr/>
            <p:nvPr/>
          </p:nvSpPr>
          <p:spPr>
            <a:xfrm>
              <a:off x="8185561" y="1286894"/>
              <a:ext cx="251891" cy="489300"/>
            </a:xfrm>
            <a:custGeom>
              <a:avLst/>
              <a:gdLst/>
              <a:ahLst/>
              <a:cxnLst/>
              <a:rect l="l" t="t" r="r" b="b"/>
              <a:pathLst>
                <a:path w="4383" h="8514" extrusionOk="0">
                  <a:moveTo>
                    <a:pt x="3222" y="0"/>
                  </a:moveTo>
                  <a:cubicBezTo>
                    <a:pt x="3222" y="278"/>
                    <a:pt x="3087" y="2625"/>
                    <a:pt x="1716" y="4871"/>
                  </a:cubicBezTo>
                  <a:cubicBezTo>
                    <a:pt x="597" y="6764"/>
                    <a:pt x="143" y="7992"/>
                    <a:pt x="0" y="8446"/>
                  </a:cubicBezTo>
                  <a:lnTo>
                    <a:pt x="177" y="8514"/>
                  </a:lnTo>
                  <a:cubicBezTo>
                    <a:pt x="909" y="7151"/>
                    <a:pt x="1859" y="6377"/>
                    <a:pt x="1859" y="6377"/>
                  </a:cubicBezTo>
                  <a:cubicBezTo>
                    <a:pt x="3752" y="4383"/>
                    <a:pt x="4240" y="1784"/>
                    <a:pt x="4383" y="732"/>
                  </a:cubicBezTo>
                  <a:cubicBezTo>
                    <a:pt x="4030" y="455"/>
                    <a:pt x="3643" y="177"/>
                    <a:pt x="3222"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9"/>
            <p:cNvSpPr/>
            <p:nvPr/>
          </p:nvSpPr>
          <p:spPr>
            <a:xfrm>
              <a:off x="8099011" y="1751941"/>
              <a:ext cx="44022" cy="76952"/>
            </a:xfrm>
            <a:custGeom>
              <a:avLst/>
              <a:gdLst/>
              <a:ahLst/>
              <a:cxnLst/>
              <a:rect l="l" t="t" r="r" b="b"/>
              <a:pathLst>
                <a:path w="766" h="1339" extrusionOk="0">
                  <a:moveTo>
                    <a:pt x="421" y="1"/>
                  </a:moveTo>
                  <a:lnTo>
                    <a:pt x="0" y="1229"/>
                  </a:lnTo>
                  <a:lnTo>
                    <a:pt x="345" y="1338"/>
                  </a:lnTo>
                  <a:lnTo>
                    <a:pt x="766" y="110"/>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9"/>
            <p:cNvSpPr/>
            <p:nvPr/>
          </p:nvSpPr>
          <p:spPr>
            <a:xfrm>
              <a:off x="8183607" y="1780503"/>
              <a:ext cx="42126" cy="76435"/>
            </a:xfrm>
            <a:custGeom>
              <a:avLst/>
              <a:gdLst/>
              <a:ahLst/>
              <a:cxnLst/>
              <a:rect l="l" t="t" r="r" b="b"/>
              <a:pathLst>
                <a:path w="733" h="1330" extrusionOk="0">
                  <a:moveTo>
                    <a:pt x="421" y="0"/>
                  </a:moveTo>
                  <a:lnTo>
                    <a:pt x="0" y="1220"/>
                  </a:lnTo>
                  <a:lnTo>
                    <a:pt x="345" y="1329"/>
                  </a:lnTo>
                  <a:lnTo>
                    <a:pt x="732" y="101"/>
                  </a:lnTo>
                  <a:lnTo>
                    <a:pt x="421" y="0"/>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9"/>
            <p:cNvSpPr/>
            <p:nvPr/>
          </p:nvSpPr>
          <p:spPr>
            <a:xfrm>
              <a:off x="8066598" y="1818663"/>
              <a:ext cx="145112" cy="113906"/>
            </a:xfrm>
            <a:custGeom>
              <a:avLst/>
              <a:gdLst/>
              <a:ahLst/>
              <a:cxnLst/>
              <a:rect l="l" t="t" r="r" b="b"/>
              <a:pathLst>
                <a:path w="2525" h="1982" extrusionOk="0">
                  <a:moveTo>
                    <a:pt x="421" y="1"/>
                  </a:moveTo>
                  <a:lnTo>
                    <a:pt x="110" y="977"/>
                  </a:lnTo>
                  <a:cubicBezTo>
                    <a:pt x="1" y="1187"/>
                    <a:pt x="144" y="1439"/>
                    <a:pt x="354" y="1507"/>
                  </a:cubicBezTo>
                  <a:lnTo>
                    <a:pt x="1683" y="1961"/>
                  </a:lnTo>
                  <a:cubicBezTo>
                    <a:pt x="1726" y="1975"/>
                    <a:pt x="1770" y="1981"/>
                    <a:pt x="1814" y="1981"/>
                  </a:cubicBezTo>
                  <a:cubicBezTo>
                    <a:pt x="1986" y="1981"/>
                    <a:pt x="2153" y="1878"/>
                    <a:pt x="2213" y="1683"/>
                  </a:cubicBezTo>
                  <a:lnTo>
                    <a:pt x="2524" y="699"/>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9"/>
            <p:cNvSpPr/>
            <p:nvPr/>
          </p:nvSpPr>
          <p:spPr>
            <a:xfrm>
              <a:off x="8074816" y="1826422"/>
              <a:ext cx="140744" cy="60458"/>
            </a:xfrm>
            <a:custGeom>
              <a:avLst/>
              <a:gdLst/>
              <a:ahLst/>
              <a:cxnLst/>
              <a:rect l="l" t="t" r="r" b="b"/>
              <a:pathLst>
                <a:path w="2449" h="1052" extrusionOk="0">
                  <a:moveTo>
                    <a:pt x="102" y="0"/>
                  </a:moveTo>
                  <a:lnTo>
                    <a:pt x="1" y="286"/>
                  </a:lnTo>
                  <a:lnTo>
                    <a:pt x="2348" y="1052"/>
                  </a:lnTo>
                  <a:lnTo>
                    <a:pt x="2449" y="808"/>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9"/>
            <p:cNvSpPr/>
            <p:nvPr/>
          </p:nvSpPr>
          <p:spPr>
            <a:xfrm>
              <a:off x="8066598" y="1856881"/>
              <a:ext cx="139307" cy="58562"/>
            </a:xfrm>
            <a:custGeom>
              <a:avLst/>
              <a:gdLst/>
              <a:ahLst/>
              <a:cxnLst/>
              <a:rect l="l" t="t" r="r" b="b"/>
              <a:pathLst>
                <a:path w="2424" h="1019" extrusionOk="0">
                  <a:moveTo>
                    <a:pt x="68" y="0"/>
                  </a:moveTo>
                  <a:lnTo>
                    <a:pt x="1" y="244"/>
                  </a:lnTo>
                  <a:lnTo>
                    <a:pt x="2314" y="1018"/>
                  </a:lnTo>
                  <a:lnTo>
                    <a:pt x="2423" y="774"/>
                  </a:lnTo>
                  <a:lnTo>
                    <a:pt x="68"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0" name="Google Shape;800;p9"/>
          <p:cNvSpPr/>
          <p:nvPr/>
        </p:nvSpPr>
        <p:spPr>
          <a:xfrm flipH="1">
            <a:off x="127225" y="1025296"/>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93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3">
    <p:spTree>
      <p:nvGrpSpPr>
        <p:cNvPr id="1" name="Shape 1050"/>
        <p:cNvGrpSpPr/>
        <p:nvPr/>
      </p:nvGrpSpPr>
      <p:grpSpPr>
        <a:xfrm>
          <a:off x="0" y="0"/>
          <a:ext cx="0" cy="0"/>
          <a:chOff x="0" y="0"/>
          <a:chExt cx="0" cy="0"/>
        </a:xfrm>
      </p:grpSpPr>
      <p:sp>
        <p:nvSpPr>
          <p:cNvPr id="1051" name="Google Shape;1051;p14"/>
          <p:cNvSpPr/>
          <p:nvPr/>
        </p:nvSpPr>
        <p:spPr>
          <a:xfrm flipH="1">
            <a:off x="-1753" y="455402"/>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4"/>
          <p:cNvSpPr/>
          <p:nvPr/>
        </p:nvSpPr>
        <p:spPr>
          <a:xfrm flipH="1">
            <a:off x="697313" y="72997"/>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flipH="1">
            <a:off x="1747622" y="192794"/>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flipH="1">
            <a:off x="125461" y="1098296"/>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8557538" y="455402"/>
            <a:ext cx="427404" cy="288155"/>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7979792" y="72997"/>
            <a:ext cx="306085" cy="189076"/>
          </a:xfrm>
          <a:custGeom>
            <a:avLst/>
            <a:gdLst/>
            <a:ahLst/>
            <a:cxnLst/>
            <a:rect l="l" t="t" r="r" b="b"/>
            <a:pathLst>
              <a:path w="5326" h="3290" extrusionOk="0">
                <a:moveTo>
                  <a:pt x="2735" y="0"/>
                </a:moveTo>
                <a:cubicBezTo>
                  <a:pt x="2137" y="0"/>
                  <a:pt x="1641" y="345"/>
                  <a:pt x="1540" y="841"/>
                </a:cubicBezTo>
                <a:cubicBezTo>
                  <a:pt x="665" y="942"/>
                  <a:pt x="1" y="1472"/>
                  <a:pt x="1" y="2069"/>
                </a:cubicBezTo>
                <a:cubicBezTo>
                  <a:pt x="1" y="2658"/>
                  <a:pt x="699" y="3188"/>
                  <a:pt x="1574" y="3256"/>
                </a:cubicBezTo>
                <a:lnTo>
                  <a:pt x="1574" y="3289"/>
                </a:lnTo>
                <a:lnTo>
                  <a:pt x="4207" y="3289"/>
                </a:lnTo>
                <a:cubicBezTo>
                  <a:pt x="4796" y="3289"/>
                  <a:pt x="5326" y="2801"/>
                  <a:pt x="5326" y="2170"/>
                </a:cubicBezTo>
                <a:cubicBezTo>
                  <a:pt x="5326" y="1540"/>
                  <a:pt x="4796" y="1052"/>
                  <a:pt x="4207" y="1052"/>
                </a:cubicBezTo>
                <a:cubicBezTo>
                  <a:pt x="4097" y="1052"/>
                  <a:pt x="4030" y="1052"/>
                  <a:pt x="3921" y="1085"/>
                </a:cubicBezTo>
                <a:lnTo>
                  <a:pt x="3921" y="1018"/>
                </a:lnTo>
                <a:cubicBezTo>
                  <a:pt x="3921" y="454"/>
                  <a:pt x="3399" y="0"/>
                  <a:pt x="27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6808622" y="192794"/>
            <a:ext cx="426945" cy="265971"/>
          </a:xfrm>
          <a:custGeom>
            <a:avLst/>
            <a:gdLst/>
            <a:ahLst/>
            <a:cxnLst/>
            <a:rect l="l" t="t" r="r" b="b"/>
            <a:pathLst>
              <a:path w="7429" h="4628" extrusionOk="0">
                <a:moveTo>
                  <a:pt x="3609" y="1"/>
                </a:moveTo>
                <a:cubicBezTo>
                  <a:pt x="2692" y="1"/>
                  <a:pt x="1927" y="632"/>
                  <a:pt x="1927" y="1431"/>
                </a:cubicBezTo>
                <a:lnTo>
                  <a:pt x="1927" y="1540"/>
                </a:lnTo>
                <a:cubicBezTo>
                  <a:pt x="1818" y="1507"/>
                  <a:pt x="1683" y="1473"/>
                  <a:pt x="1574" y="1473"/>
                </a:cubicBezTo>
                <a:cubicBezTo>
                  <a:pt x="699" y="1473"/>
                  <a:pt x="0" y="2171"/>
                  <a:pt x="0" y="3046"/>
                </a:cubicBezTo>
                <a:cubicBezTo>
                  <a:pt x="0" y="3921"/>
                  <a:pt x="699" y="4627"/>
                  <a:pt x="1574" y="4627"/>
                </a:cubicBezTo>
                <a:lnTo>
                  <a:pt x="5216" y="4627"/>
                </a:lnTo>
                <a:lnTo>
                  <a:pt x="5216" y="4585"/>
                </a:lnTo>
                <a:cubicBezTo>
                  <a:pt x="6478" y="4451"/>
                  <a:pt x="7429" y="3744"/>
                  <a:pt x="7429" y="2903"/>
                </a:cubicBezTo>
                <a:cubicBezTo>
                  <a:pt x="7429" y="2028"/>
                  <a:pt x="6520" y="1330"/>
                  <a:pt x="5292" y="1187"/>
                </a:cubicBezTo>
                <a:cubicBezTo>
                  <a:pt x="5115" y="489"/>
                  <a:pt x="4451" y="1"/>
                  <a:pt x="3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8507148" y="1098296"/>
            <a:ext cx="350580" cy="236360"/>
          </a:xfrm>
          <a:custGeom>
            <a:avLst/>
            <a:gdLst/>
            <a:ahLst/>
            <a:cxnLst/>
            <a:rect l="l" t="t" r="r" b="b"/>
            <a:pathLst>
              <a:path w="7437" h="5014" extrusionOk="0">
                <a:moveTo>
                  <a:pt x="4106" y="0"/>
                </a:moveTo>
                <a:cubicBezTo>
                  <a:pt x="3332" y="0"/>
                  <a:pt x="2701" y="597"/>
                  <a:pt x="2600" y="1338"/>
                </a:cubicBezTo>
                <a:lnTo>
                  <a:pt x="2280" y="1338"/>
                </a:lnTo>
                <a:cubicBezTo>
                  <a:pt x="1018" y="1338"/>
                  <a:pt x="0" y="1935"/>
                  <a:pt x="0" y="2667"/>
                </a:cubicBezTo>
                <a:cubicBezTo>
                  <a:pt x="0" y="3365"/>
                  <a:pt x="951" y="3929"/>
                  <a:pt x="2103" y="3962"/>
                </a:cubicBezTo>
                <a:cubicBezTo>
                  <a:pt x="2179" y="4459"/>
                  <a:pt x="2633" y="4879"/>
                  <a:pt x="3264" y="4980"/>
                </a:cubicBezTo>
                <a:cubicBezTo>
                  <a:pt x="3365" y="4980"/>
                  <a:pt x="3475" y="5014"/>
                  <a:pt x="3576" y="5014"/>
                </a:cubicBezTo>
                <a:cubicBezTo>
                  <a:pt x="4106" y="5014"/>
                  <a:pt x="4594" y="4736"/>
                  <a:pt x="4703" y="4316"/>
                </a:cubicBezTo>
                <a:cubicBezTo>
                  <a:pt x="4947" y="4383"/>
                  <a:pt x="5191" y="4417"/>
                  <a:pt x="5435" y="4417"/>
                </a:cubicBezTo>
                <a:cubicBezTo>
                  <a:pt x="6562" y="4417"/>
                  <a:pt x="7437" y="3752"/>
                  <a:pt x="7437" y="2944"/>
                </a:cubicBezTo>
                <a:cubicBezTo>
                  <a:pt x="7437" y="2457"/>
                  <a:pt x="7084" y="2002"/>
                  <a:pt x="6562" y="1758"/>
                </a:cubicBezTo>
                <a:cubicBezTo>
                  <a:pt x="6629" y="1615"/>
                  <a:pt x="6663" y="1472"/>
                  <a:pt x="6663" y="1338"/>
                </a:cubicBezTo>
                <a:cubicBezTo>
                  <a:pt x="6663" y="883"/>
                  <a:pt x="6242" y="496"/>
                  <a:pt x="5754" y="496"/>
                </a:cubicBezTo>
                <a:cubicBezTo>
                  <a:pt x="5578" y="496"/>
                  <a:pt x="5401" y="564"/>
                  <a:pt x="5258" y="631"/>
                </a:cubicBezTo>
                <a:cubicBezTo>
                  <a:pt x="5014" y="253"/>
                  <a:pt x="4560" y="0"/>
                  <a:pt x="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1426075" y="703835"/>
            <a:ext cx="58706" cy="55640"/>
          </a:xfrm>
          <a:custGeom>
            <a:avLst/>
            <a:gdLst/>
            <a:ahLst/>
            <a:cxnLst/>
            <a:rect l="l" t="t" r="r" b="b"/>
            <a:pathLst>
              <a:path w="632" h="599" extrusionOk="0">
                <a:moveTo>
                  <a:pt x="312" y="1"/>
                </a:moveTo>
                <a:lnTo>
                  <a:pt x="211" y="177"/>
                </a:lnTo>
                <a:lnTo>
                  <a:pt x="1" y="211"/>
                </a:lnTo>
                <a:lnTo>
                  <a:pt x="144" y="388"/>
                </a:lnTo>
                <a:lnTo>
                  <a:pt x="102" y="598"/>
                </a:lnTo>
                <a:lnTo>
                  <a:pt x="312" y="489"/>
                </a:lnTo>
                <a:lnTo>
                  <a:pt x="523" y="598"/>
                </a:lnTo>
                <a:lnTo>
                  <a:pt x="489" y="388"/>
                </a:lnTo>
                <a:lnTo>
                  <a:pt x="632" y="211"/>
                </a:lnTo>
                <a:lnTo>
                  <a:pt x="422" y="177"/>
                </a:lnTo>
                <a:lnTo>
                  <a:pt x="31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1032637" y="262086"/>
            <a:ext cx="61772" cy="55547"/>
          </a:xfrm>
          <a:custGeom>
            <a:avLst/>
            <a:gdLst/>
            <a:ahLst/>
            <a:cxnLst/>
            <a:rect l="l" t="t" r="r" b="b"/>
            <a:pathLst>
              <a:path w="665" h="598" extrusionOk="0">
                <a:moveTo>
                  <a:pt x="311" y="0"/>
                </a:moveTo>
                <a:lnTo>
                  <a:pt x="244" y="177"/>
                </a:lnTo>
                <a:lnTo>
                  <a:pt x="0" y="211"/>
                </a:lnTo>
                <a:lnTo>
                  <a:pt x="177" y="387"/>
                </a:lnTo>
                <a:lnTo>
                  <a:pt x="143" y="597"/>
                </a:lnTo>
                <a:lnTo>
                  <a:pt x="311" y="497"/>
                </a:lnTo>
                <a:lnTo>
                  <a:pt x="522" y="597"/>
                </a:lnTo>
                <a:lnTo>
                  <a:pt x="488" y="387"/>
                </a:lnTo>
                <a:lnTo>
                  <a:pt x="665" y="211"/>
                </a:lnTo>
                <a:lnTo>
                  <a:pt x="421" y="177"/>
                </a:lnTo>
                <a:lnTo>
                  <a:pt x="31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flipH="1">
            <a:off x="7491971" y="296552"/>
            <a:ext cx="592360" cy="227481"/>
          </a:xfrm>
          <a:custGeom>
            <a:avLst/>
            <a:gdLst/>
            <a:ahLst/>
            <a:cxnLst/>
            <a:rect l="l" t="t" r="r" b="b"/>
            <a:pathLst>
              <a:path w="6377" h="2449" extrusionOk="0">
                <a:moveTo>
                  <a:pt x="0" y="0"/>
                </a:moveTo>
                <a:lnTo>
                  <a:pt x="3222" y="2448"/>
                </a:lnTo>
                <a:lnTo>
                  <a:pt x="6377" y="2448"/>
                </a:lnTo>
                <a:lnTo>
                  <a:pt x="1616" y="34"/>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flipH="1">
            <a:off x="8146004" y="397334"/>
            <a:ext cx="290003" cy="100876"/>
          </a:xfrm>
          <a:custGeom>
            <a:avLst/>
            <a:gdLst/>
            <a:ahLst/>
            <a:cxnLst/>
            <a:rect l="l" t="t" r="r" b="b"/>
            <a:pathLst>
              <a:path w="3122" h="1086" extrusionOk="0">
                <a:moveTo>
                  <a:pt x="842" y="0"/>
                </a:moveTo>
                <a:lnTo>
                  <a:pt x="1" y="312"/>
                </a:lnTo>
                <a:lnTo>
                  <a:pt x="842" y="1052"/>
                </a:lnTo>
                <a:lnTo>
                  <a:pt x="3122" y="1086"/>
                </a:lnTo>
                <a:lnTo>
                  <a:pt x="3122" y="1086"/>
                </a:lnTo>
                <a:lnTo>
                  <a:pt x="842" y="0"/>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flipH="1">
            <a:off x="7205120" y="465328"/>
            <a:ext cx="1276216" cy="186054"/>
          </a:xfrm>
          <a:custGeom>
            <a:avLst/>
            <a:gdLst/>
            <a:ahLst/>
            <a:cxnLst/>
            <a:rect l="l" t="t" r="r" b="b"/>
            <a:pathLst>
              <a:path w="13739" h="2003" extrusionOk="0">
                <a:moveTo>
                  <a:pt x="1784" y="0"/>
                </a:moveTo>
                <a:cubicBezTo>
                  <a:pt x="1784" y="0"/>
                  <a:pt x="1" y="0"/>
                  <a:pt x="1" y="951"/>
                </a:cubicBezTo>
                <a:cubicBezTo>
                  <a:pt x="1" y="1935"/>
                  <a:pt x="1784" y="1969"/>
                  <a:pt x="1784" y="1969"/>
                </a:cubicBezTo>
                <a:lnTo>
                  <a:pt x="12056" y="2002"/>
                </a:lnTo>
                <a:cubicBezTo>
                  <a:pt x="12056" y="2002"/>
                  <a:pt x="13738" y="1969"/>
                  <a:pt x="13705" y="1472"/>
                </a:cubicBezTo>
                <a:cubicBezTo>
                  <a:pt x="13705" y="985"/>
                  <a:pt x="13175" y="917"/>
                  <a:pt x="13175" y="917"/>
                </a:cubicBezTo>
                <a:cubicBezTo>
                  <a:pt x="13175" y="917"/>
                  <a:pt x="12687" y="884"/>
                  <a:pt x="12409" y="421"/>
                </a:cubicBezTo>
                <a:cubicBezTo>
                  <a:pt x="12195" y="80"/>
                  <a:pt x="11412" y="38"/>
                  <a:pt x="11035" y="38"/>
                </a:cubicBezTo>
                <a:cubicBezTo>
                  <a:pt x="10909" y="38"/>
                  <a:pt x="10828" y="42"/>
                  <a:pt x="10828" y="42"/>
                </a:cubicBezTo>
                <a:cubicBezTo>
                  <a:pt x="8800" y="0"/>
                  <a:pt x="1784" y="0"/>
                  <a:pt x="17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flipH="1">
            <a:off x="7546587" y="609117"/>
            <a:ext cx="746371" cy="321948"/>
          </a:xfrm>
          <a:custGeom>
            <a:avLst/>
            <a:gdLst/>
            <a:ahLst/>
            <a:cxnLst/>
            <a:rect l="l" t="t" r="r" b="b"/>
            <a:pathLst>
              <a:path w="8035" h="3466" extrusionOk="0">
                <a:moveTo>
                  <a:pt x="4173" y="0"/>
                </a:moveTo>
                <a:lnTo>
                  <a:pt x="0" y="3289"/>
                </a:lnTo>
                <a:lnTo>
                  <a:pt x="1893" y="3466"/>
                </a:lnTo>
                <a:lnTo>
                  <a:pt x="8034" y="177"/>
                </a:lnTo>
                <a:lnTo>
                  <a:pt x="4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flipH="1">
            <a:off x="8288961" y="312900"/>
            <a:ext cx="163394" cy="191534"/>
          </a:xfrm>
          <a:custGeom>
            <a:avLst/>
            <a:gdLst/>
            <a:ahLst/>
            <a:cxnLst/>
            <a:rect l="l" t="t" r="r" b="b"/>
            <a:pathLst>
              <a:path w="1759" h="2062" extrusionOk="0">
                <a:moveTo>
                  <a:pt x="0" y="1"/>
                </a:moveTo>
                <a:lnTo>
                  <a:pt x="286" y="2062"/>
                </a:lnTo>
                <a:lnTo>
                  <a:pt x="1758" y="1751"/>
                </a:lnTo>
                <a:lnTo>
                  <a:pt x="741" y="135"/>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flipH="1">
            <a:off x="8214741" y="553570"/>
            <a:ext cx="293161" cy="104034"/>
          </a:xfrm>
          <a:custGeom>
            <a:avLst/>
            <a:gdLst/>
            <a:ahLst/>
            <a:cxnLst/>
            <a:rect l="l" t="t" r="r" b="b"/>
            <a:pathLst>
              <a:path w="3156" h="1120" extrusionOk="0">
                <a:moveTo>
                  <a:pt x="884" y="1"/>
                </a:moveTo>
                <a:lnTo>
                  <a:pt x="1" y="775"/>
                </a:lnTo>
                <a:lnTo>
                  <a:pt x="842" y="1120"/>
                </a:lnTo>
                <a:lnTo>
                  <a:pt x="315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flipH="1">
            <a:off x="8142850" y="514558"/>
            <a:ext cx="25916" cy="25823"/>
          </a:xfrm>
          <a:custGeom>
            <a:avLst/>
            <a:gdLst/>
            <a:ahLst/>
            <a:cxnLst/>
            <a:rect l="l" t="t" r="r" b="b"/>
            <a:pathLst>
              <a:path w="279" h="278" extrusionOk="0">
                <a:moveTo>
                  <a:pt x="35" y="0"/>
                </a:moveTo>
                <a:cubicBezTo>
                  <a:pt x="35" y="0"/>
                  <a:pt x="1" y="34"/>
                  <a:pt x="1" y="68"/>
                </a:cubicBezTo>
                <a:lnTo>
                  <a:pt x="1" y="211"/>
                </a:lnTo>
                <a:cubicBezTo>
                  <a:pt x="1" y="244"/>
                  <a:pt x="35" y="278"/>
                  <a:pt x="35" y="278"/>
                </a:cubicBezTo>
                <a:lnTo>
                  <a:pt x="211" y="278"/>
                </a:lnTo>
                <a:cubicBezTo>
                  <a:pt x="245" y="278"/>
                  <a:pt x="279" y="244"/>
                  <a:pt x="279" y="211"/>
                </a:cubicBezTo>
                <a:lnTo>
                  <a:pt x="279" y="68"/>
                </a:lnTo>
                <a:cubicBezTo>
                  <a:pt x="279" y="34"/>
                  <a:pt x="245"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flipH="1">
            <a:off x="8074112" y="514558"/>
            <a:ext cx="23501" cy="25823"/>
          </a:xfrm>
          <a:custGeom>
            <a:avLst/>
            <a:gdLst/>
            <a:ahLst/>
            <a:cxnLst/>
            <a:rect l="l" t="t" r="r" b="b"/>
            <a:pathLst>
              <a:path w="253" h="278" extrusionOk="0">
                <a:moveTo>
                  <a:pt x="43" y="0"/>
                </a:moveTo>
                <a:cubicBezTo>
                  <a:pt x="0" y="0"/>
                  <a:pt x="0" y="34"/>
                  <a:pt x="0" y="68"/>
                </a:cubicBezTo>
                <a:lnTo>
                  <a:pt x="0" y="211"/>
                </a:lnTo>
                <a:cubicBezTo>
                  <a:pt x="0" y="244"/>
                  <a:pt x="0" y="278"/>
                  <a:pt x="43" y="278"/>
                </a:cubicBezTo>
                <a:lnTo>
                  <a:pt x="211" y="278"/>
                </a:lnTo>
                <a:cubicBezTo>
                  <a:pt x="253" y="278"/>
                  <a:pt x="253" y="244"/>
                  <a:pt x="253" y="211"/>
                </a:cubicBezTo>
                <a:lnTo>
                  <a:pt x="253" y="68"/>
                </a:lnTo>
                <a:cubicBezTo>
                  <a:pt x="253" y="34"/>
                  <a:pt x="253"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flipH="1">
            <a:off x="8002960" y="514558"/>
            <a:ext cx="25916" cy="25823"/>
          </a:xfrm>
          <a:custGeom>
            <a:avLst/>
            <a:gdLst/>
            <a:ahLst/>
            <a:cxnLst/>
            <a:rect l="l" t="t" r="r" b="b"/>
            <a:pathLst>
              <a:path w="279" h="278" extrusionOk="0">
                <a:moveTo>
                  <a:pt x="68" y="0"/>
                </a:moveTo>
                <a:cubicBezTo>
                  <a:pt x="34" y="0"/>
                  <a:pt x="34" y="34"/>
                  <a:pt x="34" y="68"/>
                </a:cubicBezTo>
                <a:lnTo>
                  <a:pt x="1" y="211"/>
                </a:lnTo>
                <a:cubicBezTo>
                  <a:pt x="1" y="244"/>
                  <a:pt x="34" y="278"/>
                  <a:pt x="68" y="278"/>
                </a:cubicBezTo>
                <a:lnTo>
                  <a:pt x="245" y="278"/>
                </a:lnTo>
                <a:cubicBezTo>
                  <a:pt x="245" y="278"/>
                  <a:pt x="278" y="244"/>
                  <a:pt x="278" y="211"/>
                </a:cubicBezTo>
                <a:lnTo>
                  <a:pt x="278" y="68"/>
                </a:lnTo>
                <a:cubicBezTo>
                  <a:pt x="278" y="34"/>
                  <a:pt x="278" y="0"/>
                  <a:pt x="245"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flipH="1">
            <a:off x="7931064" y="514558"/>
            <a:ext cx="25916" cy="25823"/>
          </a:xfrm>
          <a:custGeom>
            <a:avLst/>
            <a:gdLst/>
            <a:ahLst/>
            <a:cxnLst/>
            <a:rect l="l" t="t" r="r" b="b"/>
            <a:pathLst>
              <a:path w="279" h="278" extrusionOk="0">
                <a:moveTo>
                  <a:pt x="68" y="0"/>
                </a:moveTo>
                <a:cubicBezTo>
                  <a:pt x="34" y="0"/>
                  <a:pt x="1" y="34"/>
                  <a:pt x="1" y="68"/>
                </a:cubicBezTo>
                <a:lnTo>
                  <a:pt x="1" y="211"/>
                </a:lnTo>
                <a:cubicBezTo>
                  <a:pt x="1" y="244"/>
                  <a:pt x="34" y="278"/>
                  <a:pt x="68" y="278"/>
                </a:cubicBezTo>
                <a:lnTo>
                  <a:pt x="211" y="278"/>
                </a:lnTo>
                <a:cubicBezTo>
                  <a:pt x="245" y="278"/>
                  <a:pt x="278" y="244"/>
                  <a:pt x="278" y="211"/>
                </a:cubicBezTo>
                <a:lnTo>
                  <a:pt x="278" y="68"/>
                </a:lnTo>
                <a:cubicBezTo>
                  <a:pt x="278" y="34"/>
                  <a:pt x="245"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flipH="1">
            <a:off x="7859168" y="514558"/>
            <a:ext cx="26659" cy="25823"/>
          </a:xfrm>
          <a:custGeom>
            <a:avLst/>
            <a:gdLst/>
            <a:ahLst/>
            <a:cxnLst/>
            <a:rect l="l" t="t" r="r" b="b"/>
            <a:pathLst>
              <a:path w="287" h="278" extrusionOk="0">
                <a:moveTo>
                  <a:pt x="76" y="0"/>
                </a:moveTo>
                <a:cubicBezTo>
                  <a:pt x="34" y="0"/>
                  <a:pt x="0" y="34"/>
                  <a:pt x="0" y="68"/>
                </a:cubicBezTo>
                <a:lnTo>
                  <a:pt x="0" y="211"/>
                </a:lnTo>
                <a:cubicBezTo>
                  <a:pt x="0" y="244"/>
                  <a:pt x="34" y="278"/>
                  <a:pt x="76" y="278"/>
                </a:cubicBezTo>
                <a:lnTo>
                  <a:pt x="210" y="278"/>
                </a:lnTo>
                <a:cubicBezTo>
                  <a:pt x="244" y="278"/>
                  <a:pt x="286" y="244"/>
                  <a:pt x="286" y="211"/>
                </a:cubicBezTo>
                <a:lnTo>
                  <a:pt x="286" y="68"/>
                </a:lnTo>
                <a:cubicBezTo>
                  <a:pt x="286" y="34"/>
                  <a:pt x="244" y="0"/>
                  <a:pt x="210"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flipH="1">
            <a:off x="7788108" y="514558"/>
            <a:ext cx="25823" cy="25823"/>
          </a:xfrm>
          <a:custGeom>
            <a:avLst/>
            <a:gdLst/>
            <a:ahLst/>
            <a:cxnLst/>
            <a:rect l="l" t="t" r="r" b="b"/>
            <a:pathLst>
              <a:path w="278" h="278" extrusionOk="0">
                <a:moveTo>
                  <a:pt x="67" y="0"/>
                </a:moveTo>
                <a:cubicBezTo>
                  <a:pt x="34" y="0"/>
                  <a:pt x="0" y="34"/>
                  <a:pt x="0" y="68"/>
                </a:cubicBezTo>
                <a:lnTo>
                  <a:pt x="0" y="211"/>
                </a:lnTo>
                <a:cubicBezTo>
                  <a:pt x="0" y="244"/>
                  <a:pt x="34" y="278"/>
                  <a:pt x="67" y="278"/>
                </a:cubicBezTo>
                <a:lnTo>
                  <a:pt x="210" y="278"/>
                </a:lnTo>
                <a:cubicBezTo>
                  <a:pt x="244" y="278"/>
                  <a:pt x="278" y="244"/>
                  <a:pt x="278" y="244"/>
                </a:cubicBezTo>
                <a:lnTo>
                  <a:pt x="278" y="68"/>
                </a:lnTo>
                <a:cubicBezTo>
                  <a:pt x="278" y="34"/>
                  <a:pt x="244" y="0"/>
                  <a:pt x="210"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flipH="1">
            <a:off x="7716213" y="514558"/>
            <a:ext cx="25823" cy="25823"/>
          </a:xfrm>
          <a:custGeom>
            <a:avLst/>
            <a:gdLst/>
            <a:ahLst/>
            <a:cxnLst/>
            <a:rect l="l" t="t" r="r" b="b"/>
            <a:pathLst>
              <a:path w="278" h="278" extrusionOk="0">
                <a:moveTo>
                  <a:pt x="67" y="0"/>
                </a:moveTo>
                <a:cubicBezTo>
                  <a:pt x="34" y="0"/>
                  <a:pt x="0" y="34"/>
                  <a:pt x="0" y="68"/>
                </a:cubicBezTo>
                <a:lnTo>
                  <a:pt x="0" y="244"/>
                </a:lnTo>
                <a:cubicBezTo>
                  <a:pt x="0" y="278"/>
                  <a:pt x="34" y="278"/>
                  <a:pt x="67" y="278"/>
                </a:cubicBezTo>
                <a:lnTo>
                  <a:pt x="210" y="278"/>
                </a:lnTo>
                <a:cubicBezTo>
                  <a:pt x="244" y="278"/>
                  <a:pt x="278" y="278"/>
                  <a:pt x="278" y="244"/>
                </a:cubicBezTo>
                <a:lnTo>
                  <a:pt x="278" y="68"/>
                </a:lnTo>
                <a:cubicBezTo>
                  <a:pt x="278" y="34"/>
                  <a:pt x="244" y="34"/>
                  <a:pt x="210" y="34"/>
                </a:cubicBezTo>
                <a:lnTo>
                  <a:pt x="67" y="0"/>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flipH="1">
            <a:off x="7644317" y="517623"/>
            <a:ext cx="26659" cy="22757"/>
          </a:xfrm>
          <a:custGeom>
            <a:avLst/>
            <a:gdLst/>
            <a:ahLst/>
            <a:cxnLst/>
            <a:rect l="l" t="t" r="r" b="b"/>
            <a:pathLst>
              <a:path w="287" h="245" extrusionOk="0">
                <a:moveTo>
                  <a:pt x="34" y="1"/>
                </a:moveTo>
                <a:cubicBezTo>
                  <a:pt x="34" y="1"/>
                  <a:pt x="1" y="1"/>
                  <a:pt x="1" y="35"/>
                </a:cubicBezTo>
                <a:lnTo>
                  <a:pt x="1" y="211"/>
                </a:lnTo>
                <a:cubicBezTo>
                  <a:pt x="1" y="245"/>
                  <a:pt x="34" y="245"/>
                  <a:pt x="34" y="245"/>
                </a:cubicBezTo>
                <a:lnTo>
                  <a:pt x="211" y="245"/>
                </a:lnTo>
                <a:cubicBezTo>
                  <a:pt x="245" y="245"/>
                  <a:pt x="287" y="245"/>
                  <a:pt x="287" y="211"/>
                </a:cubicBezTo>
                <a:lnTo>
                  <a:pt x="287" y="35"/>
                </a:lnTo>
                <a:cubicBezTo>
                  <a:pt x="287" y="1"/>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flipH="1">
            <a:off x="7576323" y="517623"/>
            <a:ext cx="22758" cy="22757"/>
          </a:xfrm>
          <a:custGeom>
            <a:avLst/>
            <a:gdLst/>
            <a:ahLst/>
            <a:cxnLst/>
            <a:rect l="l" t="t" r="r" b="b"/>
            <a:pathLst>
              <a:path w="245" h="245" extrusionOk="0">
                <a:moveTo>
                  <a:pt x="34" y="1"/>
                </a:moveTo>
                <a:cubicBezTo>
                  <a:pt x="1" y="1"/>
                  <a:pt x="1" y="1"/>
                  <a:pt x="1" y="35"/>
                </a:cubicBezTo>
                <a:lnTo>
                  <a:pt x="1" y="211"/>
                </a:lnTo>
                <a:cubicBezTo>
                  <a:pt x="1" y="245"/>
                  <a:pt x="1" y="245"/>
                  <a:pt x="34" y="245"/>
                </a:cubicBezTo>
                <a:lnTo>
                  <a:pt x="211" y="245"/>
                </a:lnTo>
                <a:cubicBezTo>
                  <a:pt x="244" y="245"/>
                  <a:pt x="244" y="245"/>
                  <a:pt x="244" y="211"/>
                </a:cubicBezTo>
                <a:lnTo>
                  <a:pt x="244" y="35"/>
                </a:lnTo>
                <a:cubicBezTo>
                  <a:pt x="244" y="1"/>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flipH="1">
            <a:off x="7504427" y="517623"/>
            <a:ext cx="26659" cy="25916"/>
          </a:xfrm>
          <a:custGeom>
            <a:avLst/>
            <a:gdLst/>
            <a:ahLst/>
            <a:cxnLst/>
            <a:rect l="l" t="t" r="r" b="b"/>
            <a:pathLst>
              <a:path w="287" h="279" extrusionOk="0">
                <a:moveTo>
                  <a:pt x="76" y="1"/>
                </a:moveTo>
                <a:cubicBezTo>
                  <a:pt x="42" y="1"/>
                  <a:pt x="42" y="35"/>
                  <a:pt x="42" y="35"/>
                </a:cubicBezTo>
                <a:lnTo>
                  <a:pt x="42" y="211"/>
                </a:lnTo>
                <a:cubicBezTo>
                  <a:pt x="0" y="245"/>
                  <a:pt x="42" y="278"/>
                  <a:pt x="76" y="278"/>
                </a:cubicBezTo>
                <a:lnTo>
                  <a:pt x="253" y="278"/>
                </a:lnTo>
                <a:cubicBezTo>
                  <a:pt x="286" y="278"/>
                  <a:pt x="286" y="245"/>
                  <a:pt x="286" y="211"/>
                </a:cubicBezTo>
                <a:lnTo>
                  <a:pt x="286" y="35"/>
                </a:lnTo>
                <a:cubicBezTo>
                  <a:pt x="286" y="35"/>
                  <a:pt x="286" y="1"/>
                  <a:pt x="253"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flipH="1">
            <a:off x="7433367" y="517623"/>
            <a:ext cx="25823" cy="25916"/>
          </a:xfrm>
          <a:custGeom>
            <a:avLst/>
            <a:gdLst/>
            <a:ahLst/>
            <a:cxnLst/>
            <a:rect l="l" t="t" r="r" b="b"/>
            <a:pathLst>
              <a:path w="278" h="279" extrusionOk="0">
                <a:moveTo>
                  <a:pt x="68" y="1"/>
                </a:moveTo>
                <a:cubicBezTo>
                  <a:pt x="34" y="1"/>
                  <a:pt x="0" y="35"/>
                  <a:pt x="0" y="68"/>
                </a:cubicBezTo>
                <a:lnTo>
                  <a:pt x="0" y="211"/>
                </a:lnTo>
                <a:cubicBezTo>
                  <a:pt x="0" y="245"/>
                  <a:pt x="34" y="278"/>
                  <a:pt x="68" y="278"/>
                </a:cubicBezTo>
                <a:lnTo>
                  <a:pt x="211" y="278"/>
                </a:lnTo>
                <a:cubicBezTo>
                  <a:pt x="244" y="278"/>
                  <a:pt x="278" y="245"/>
                  <a:pt x="278" y="211"/>
                </a:cubicBezTo>
                <a:lnTo>
                  <a:pt x="278" y="68"/>
                </a:lnTo>
                <a:cubicBezTo>
                  <a:pt x="278" y="35"/>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flipH="1">
            <a:off x="7355155" y="514558"/>
            <a:ext cx="45423" cy="30746"/>
          </a:xfrm>
          <a:custGeom>
            <a:avLst/>
            <a:gdLst/>
            <a:ahLst/>
            <a:cxnLst/>
            <a:rect l="l" t="t" r="r" b="b"/>
            <a:pathLst>
              <a:path w="489" h="331" extrusionOk="0">
                <a:moveTo>
                  <a:pt x="0" y="0"/>
                </a:moveTo>
                <a:lnTo>
                  <a:pt x="34" y="311"/>
                </a:lnTo>
                <a:cubicBezTo>
                  <a:pt x="34" y="311"/>
                  <a:pt x="161" y="330"/>
                  <a:pt x="296" y="330"/>
                </a:cubicBezTo>
                <a:cubicBezTo>
                  <a:pt x="363" y="330"/>
                  <a:pt x="432" y="326"/>
                  <a:pt x="488" y="311"/>
                </a:cubicBezTo>
                <a:lnTo>
                  <a:pt x="354" y="0"/>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flipH="1">
            <a:off x="7292640" y="511400"/>
            <a:ext cx="65766" cy="36040"/>
          </a:xfrm>
          <a:custGeom>
            <a:avLst/>
            <a:gdLst/>
            <a:ahLst/>
            <a:cxnLst/>
            <a:rect l="l" t="t" r="r" b="b"/>
            <a:pathLst>
              <a:path w="708" h="388" extrusionOk="0">
                <a:moveTo>
                  <a:pt x="354" y="1"/>
                </a:moveTo>
                <a:cubicBezTo>
                  <a:pt x="287" y="34"/>
                  <a:pt x="110" y="34"/>
                  <a:pt x="1" y="34"/>
                </a:cubicBezTo>
                <a:lnTo>
                  <a:pt x="144" y="388"/>
                </a:lnTo>
                <a:lnTo>
                  <a:pt x="707" y="312"/>
                </a:lnTo>
                <a:cubicBezTo>
                  <a:pt x="598" y="245"/>
                  <a:pt x="455" y="135"/>
                  <a:pt x="354"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flipH="1">
            <a:off x="7277208" y="389603"/>
            <a:ext cx="36199" cy="30735"/>
          </a:xfrm>
          <a:custGeom>
            <a:avLst/>
            <a:gdLst/>
            <a:ahLst/>
            <a:cxnLst/>
            <a:rect l="l" t="t" r="r" b="b"/>
            <a:pathLst>
              <a:path w="497" h="422" extrusionOk="0">
                <a:moveTo>
                  <a:pt x="210" y="1"/>
                </a:moveTo>
                <a:cubicBezTo>
                  <a:pt x="109" y="1"/>
                  <a:pt x="0" y="68"/>
                  <a:pt x="0" y="211"/>
                </a:cubicBezTo>
                <a:cubicBezTo>
                  <a:pt x="0" y="320"/>
                  <a:pt x="76" y="421"/>
                  <a:pt x="210" y="421"/>
                </a:cubicBezTo>
                <a:lnTo>
                  <a:pt x="244" y="421"/>
                </a:lnTo>
                <a:cubicBezTo>
                  <a:pt x="387" y="421"/>
                  <a:pt x="496" y="320"/>
                  <a:pt x="454" y="211"/>
                </a:cubicBezTo>
                <a:cubicBezTo>
                  <a:pt x="454" y="68"/>
                  <a:pt x="387" y="1"/>
                  <a:pt x="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flipH="1">
            <a:off x="7598987" y="869293"/>
            <a:ext cx="49325" cy="39199"/>
          </a:xfrm>
          <a:custGeom>
            <a:avLst/>
            <a:gdLst/>
            <a:ahLst/>
            <a:cxnLst/>
            <a:rect l="l" t="t" r="r" b="b"/>
            <a:pathLst>
              <a:path w="531" h="422" extrusionOk="0">
                <a:moveTo>
                  <a:pt x="253" y="0"/>
                </a:moveTo>
                <a:cubicBezTo>
                  <a:pt x="1" y="0"/>
                  <a:pt x="1" y="421"/>
                  <a:pt x="253" y="421"/>
                </a:cubicBezTo>
                <a:cubicBezTo>
                  <a:pt x="531" y="421"/>
                  <a:pt x="531" y="0"/>
                  <a:pt x="2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rot="-753692">
            <a:off x="8927852" y="596510"/>
            <a:ext cx="43267" cy="34369"/>
          </a:xfrm>
          <a:custGeom>
            <a:avLst/>
            <a:gdLst/>
            <a:ahLst/>
            <a:cxnLst/>
            <a:rect l="l" t="t" r="r" b="b"/>
            <a:pathLst>
              <a:path w="530" h="421" extrusionOk="0">
                <a:moveTo>
                  <a:pt x="278" y="0"/>
                </a:moveTo>
                <a:cubicBezTo>
                  <a:pt x="0" y="0"/>
                  <a:pt x="0" y="421"/>
                  <a:pt x="278" y="421"/>
                </a:cubicBezTo>
                <a:cubicBezTo>
                  <a:pt x="530" y="421"/>
                  <a:pt x="530" y="0"/>
                  <a:pt x="2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3" name="Google Shape;1083;p14"/>
          <p:cNvGrpSpPr/>
          <p:nvPr/>
        </p:nvGrpSpPr>
        <p:grpSpPr>
          <a:xfrm rot="-2363774">
            <a:off x="453236" y="262041"/>
            <a:ext cx="641496" cy="820913"/>
            <a:chOff x="8229974" y="481715"/>
            <a:chExt cx="641476" cy="820886"/>
          </a:xfrm>
        </p:grpSpPr>
        <p:sp>
          <p:nvSpPr>
            <p:cNvPr id="1084" name="Google Shape;1084;p14"/>
            <p:cNvSpPr/>
            <p:nvPr/>
          </p:nvSpPr>
          <p:spPr>
            <a:xfrm rot="1927769">
              <a:off x="8375859" y="1232779"/>
              <a:ext cx="46121" cy="43767"/>
            </a:xfrm>
            <a:custGeom>
              <a:avLst/>
              <a:gdLst/>
              <a:ahLst/>
              <a:cxnLst/>
              <a:rect l="l" t="t" r="r" b="b"/>
              <a:pathLst>
                <a:path w="666" h="632" extrusionOk="0">
                  <a:moveTo>
                    <a:pt x="320" y="1"/>
                  </a:moveTo>
                  <a:lnTo>
                    <a:pt x="211" y="211"/>
                  </a:lnTo>
                  <a:lnTo>
                    <a:pt x="1" y="245"/>
                  </a:lnTo>
                  <a:lnTo>
                    <a:pt x="177" y="379"/>
                  </a:lnTo>
                  <a:lnTo>
                    <a:pt x="144" y="632"/>
                  </a:lnTo>
                  <a:lnTo>
                    <a:pt x="320" y="522"/>
                  </a:lnTo>
                  <a:lnTo>
                    <a:pt x="531" y="632"/>
                  </a:lnTo>
                  <a:lnTo>
                    <a:pt x="488" y="379"/>
                  </a:lnTo>
                  <a:lnTo>
                    <a:pt x="665" y="245"/>
                  </a:lnTo>
                  <a:lnTo>
                    <a:pt x="421" y="211"/>
                  </a:lnTo>
                  <a:lnTo>
                    <a:pt x="3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rot="-53862">
              <a:off x="8397108" y="684037"/>
              <a:ext cx="29225" cy="33865"/>
            </a:xfrm>
            <a:custGeom>
              <a:avLst/>
              <a:gdLst/>
              <a:ahLst/>
              <a:cxnLst/>
              <a:rect l="l" t="t" r="r" b="b"/>
              <a:pathLst>
                <a:path w="422" h="489" extrusionOk="0">
                  <a:moveTo>
                    <a:pt x="211" y="0"/>
                  </a:moveTo>
                  <a:cubicBezTo>
                    <a:pt x="102" y="0"/>
                    <a:pt x="1" y="101"/>
                    <a:pt x="1" y="211"/>
                  </a:cubicBezTo>
                  <a:lnTo>
                    <a:pt x="1" y="278"/>
                  </a:lnTo>
                  <a:cubicBezTo>
                    <a:pt x="1" y="379"/>
                    <a:pt x="102" y="488"/>
                    <a:pt x="211" y="488"/>
                  </a:cubicBezTo>
                  <a:cubicBezTo>
                    <a:pt x="346" y="488"/>
                    <a:pt x="421" y="379"/>
                    <a:pt x="421" y="278"/>
                  </a:cubicBezTo>
                  <a:lnTo>
                    <a:pt x="421" y="211"/>
                  </a:lnTo>
                  <a:cubicBezTo>
                    <a:pt x="421" y="101"/>
                    <a:pt x="346" y="0"/>
                    <a:pt x="2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rot="-53862">
              <a:off x="8234916" y="486624"/>
              <a:ext cx="631592" cy="635816"/>
            </a:xfrm>
            <a:custGeom>
              <a:avLst/>
              <a:gdLst/>
              <a:ahLst/>
              <a:cxnLst/>
              <a:rect l="l" t="t" r="r" b="b"/>
              <a:pathLst>
                <a:path w="9120" h="9181" extrusionOk="0">
                  <a:moveTo>
                    <a:pt x="3936" y="0"/>
                  </a:moveTo>
                  <a:cubicBezTo>
                    <a:pt x="2283" y="0"/>
                    <a:pt x="833" y="870"/>
                    <a:pt x="354" y="2307"/>
                  </a:cubicBezTo>
                  <a:cubicBezTo>
                    <a:pt x="287" y="2518"/>
                    <a:pt x="245" y="2728"/>
                    <a:pt x="211" y="2938"/>
                  </a:cubicBezTo>
                  <a:cubicBezTo>
                    <a:pt x="1" y="4200"/>
                    <a:pt x="775" y="5495"/>
                    <a:pt x="1229" y="6269"/>
                  </a:cubicBezTo>
                  <a:cubicBezTo>
                    <a:pt x="1683" y="7077"/>
                    <a:pt x="1717" y="8549"/>
                    <a:pt x="1717" y="8549"/>
                  </a:cubicBezTo>
                  <a:lnTo>
                    <a:pt x="2668" y="8860"/>
                  </a:lnTo>
                  <a:lnTo>
                    <a:pt x="3652" y="9180"/>
                  </a:lnTo>
                  <a:cubicBezTo>
                    <a:pt x="3652" y="9180"/>
                    <a:pt x="4560" y="8019"/>
                    <a:pt x="5402" y="7674"/>
                  </a:cubicBezTo>
                  <a:cubicBezTo>
                    <a:pt x="6209" y="7321"/>
                    <a:pt x="7648" y="6724"/>
                    <a:pt x="8203" y="5605"/>
                  </a:cubicBezTo>
                  <a:cubicBezTo>
                    <a:pt x="8346" y="5428"/>
                    <a:pt x="8413" y="5218"/>
                    <a:pt x="8489" y="5008"/>
                  </a:cubicBezTo>
                  <a:cubicBezTo>
                    <a:pt x="9120" y="3148"/>
                    <a:pt x="7782" y="1012"/>
                    <a:pt x="5545" y="271"/>
                  </a:cubicBezTo>
                  <a:cubicBezTo>
                    <a:pt x="5004" y="87"/>
                    <a:pt x="4460" y="0"/>
                    <a:pt x="3936" y="0"/>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rot="-53862">
              <a:off x="8373437" y="487260"/>
              <a:ext cx="210946" cy="611785"/>
            </a:xfrm>
            <a:custGeom>
              <a:avLst/>
              <a:gdLst/>
              <a:ahLst/>
              <a:cxnLst/>
              <a:rect l="l" t="t" r="r" b="b"/>
              <a:pathLst>
                <a:path w="3046" h="8834" extrusionOk="0">
                  <a:moveTo>
                    <a:pt x="1683" y="1"/>
                  </a:moveTo>
                  <a:cubicBezTo>
                    <a:pt x="1153" y="951"/>
                    <a:pt x="0" y="3298"/>
                    <a:pt x="278" y="6066"/>
                  </a:cubicBezTo>
                  <a:cubicBezTo>
                    <a:pt x="278" y="6066"/>
                    <a:pt x="597" y="7261"/>
                    <a:pt x="345" y="8766"/>
                  </a:cubicBezTo>
                  <a:lnTo>
                    <a:pt x="555" y="8834"/>
                  </a:lnTo>
                  <a:cubicBezTo>
                    <a:pt x="698" y="8379"/>
                    <a:pt x="1052" y="7151"/>
                    <a:pt x="1296" y="4947"/>
                  </a:cubicBezTo>
                  <a:cubicBezTo>
                    <a:pt x="1573" y="2314"/>
                    <a:pt x="2869" y="354"/>
                    <a:pt x="3045" y="144"/>
                  </a:cubicBezTo>
                  <a:cubicBezTo>
                    <a:pt x="2591" y="35"/>
                    <a:pt x="2137" y="1"/>
                    <a:pt x="1683"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14"/>
            <p:cNvSpPr/>
            <p:nvPr/>
          </p:nvSpPr>
          <p:spPr>
            <a:xfrm rot="-53862">
              <a:off x="8234804" y="509025"/>
              <a:ext cx="167870" cy="580344"/>
            </a:xfrm>
            <a:custGeom>
              <a:avLst/>
              <a:gdLst/>
              <a:ahLst/>
              <a:cxnLst/>
              <a:rect l="l" t="t" r="r" b="b"/>
              <a:pathLst>
                <a:path w="2424" h="8380" extrusionOk="0">
                  <a:moveTo>
                    <a:pt x="2424" y="0"/>
                  </a:moveTo>
                  <a:lnTo>
                    <a:pt x="2424" y="0"/>
                  </a:lnTo>
                  <a:cubicBezTo>
                    <a:pt x="1439" y="354"/>
                    <a:pt x="666" y="1052"/>
                    <a:pt x="354" y="2036"/>
                  </a:cubicBezTo>
                  <a:cubicBezTo>
                    <a:pt x="287" y="2247"/>
                    <a:pt x="245" y="2457"/>
                    <a:pt x="211" y="2667"/>
                  </a:cubicBezTo>
                  <a:cubicBezTo>
                    <a:pt x="1" y="3929"/>
                    <a:pt x="775" y="5224"/>
                    <a:pt x="1229" y="5998"/>
                  </a:cubicBezTo>
                  <a:cubicBezTo>
                    <a:pt x="1683" y="6806"/>
                    <a:pt x="1717" y="8278"/>
                    <a:pt x="1717" y="8278"/>
                  </a:cubicBezTo>
                  <a:lnTo>
                    <a:pt x="1969" y="8379"/>
                  </a:lnTo>
                  <a:cubicBezTo>
                    <a:pt x="2003" y="6907"/>
                    <a:pt x="1549" y="6453"/>
                    <a:pt x="1263" y="3685"/>
                  </a:cubicBezTo>
                  <a:cubicBezTo>
                    <a:pt x="1053" y="1759"/>
                    <a:pt x="1894" y="564"/>
                    <a:pt x="2424"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14"/>
            <p:cNvSpPr/>
            <p:nvPr/>
          </p:nvSpPr>
          <p:spPr>
            <a:xfrm rot="-53862">
              <a:off x="8469071" y="630107"/>
              <a:ext cx="376462" cy="490661"/>
            </a:xfrm>
            <a:custGeom>
              <a:avLst/>
              <a:gdLst/>
              <a:ahLst/>
              <a:cxnLst/>
              <a:rect l="l" t="t" r="r" b="b"/>
              <a:pathLst>
                <a:path w="5436" h="7085" extrusionOk="0">
                  <a:moveTo>
                    <a:pt x="4628" y="1"/>
                  </a:moveTo>
                  <a:lnTo>
                    <a:pt x="4628" y="1"/>
                  </a:lnTo>
                  <a:cubicBezTo>
                    <a:pt x="4737" y="741"/>
                    <a:pt x="4737" y="2247"/>
                    <a:pt x="3366" y="3686"/>
                  </a:cubicBezTo>
                  <a:cubicBezTo>
                    <a:pt x="1507" y="5713"/>
                    <a:pt x="842" y="5822"/>
                    <a:pt x="1" y="7008"/>
                  </a:cubicBezTo>
                  <a:lnTo>
                    <a:pt x="287" y="7084"/>
                  </a:lnTo>
                  <a:cubicBezTo>
                    <a:pt x="287" y="7084"/>
                    <a:pt x="1195" y="5923"/>
                    <a:pt x="2037" y="5578"/>
                  </a:cubicBezTo>
                  <a:cubicBezTo>
                    <a:pt x="2844" y="5225"/>
                    <a:pt x="4283" y="4628"/>
                    <a:pt x="4838" y="3509"/>
                  </a:cubicBezTo>
                  <a:cubicBezTo>
                    <a:pt x="4981" y="3332"/>
                    <a:pt x="5048" y="3122"/>
                    <a:pt x="5124" y="2912"/>
                  </a:cubicBezTo>
                  <a:cubicBezTo>
                    <a:pt x="5435" y="1927"/>
                    <a:pt x="5259" y="876"/>
                    <a:pt x="4628"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4"/>
            <p:cNvSpPr/>
            <p:nvPr/>
          </p:nvSpPr>
          <p:spPr>
            <a:xfrm rot="-53862">
              <a:off x="8432026" y="519412"/>
              <a:ext cx="303607" cy="590248"/>
            </a:xfrm>
            <a:custGeom>
              <a:avLst/>
              <a:gdLst/>
              <a:ahLst/>
              <a:cxnLst/>
              <a:rect l="l" t="t" r="r" b="b"/>
              <a:pathLst>
                <a:path w="4384" h="8523" extrusionOk="0">
                  <a:moveTo>
                    <a:pt x="3256" y="1"/>
                  </a:moveTo>
                  <a:cubicBezTo>
                    <a:pt x="3222" y="320"/>
                    <a:pt x="3079" y="2634"/>
                    <a:pt x="1750" y="4880"/>
                  </a:cubicBezTo>
                  <a:cubicBezTo>
                    <a:pt x="631" y="6806"/>
                    <a:pt x="177" y="7992"/>
                    <a:pt x="0" y="8455"/>
                  </a:cubicBezTo>
                  <a:lnTo>
                    <a:pt x="211" y="8522"/>
                  </a:lnTo>
                  <a:cubicBezTo>
                    <a:pt x="943" y="7151"/>
                    <a:pt x="1893" y="6386"/>
                    <a:pt x="1893" y="6386"/>
                  </a:cubicBezTo>
                  <a:cubicBezTo>
                    <a:pt x="3786" y="4384"/>
                    <a:pt x="4274" y="1826"/>
                    <a:pt x="4383" y="741"/>
                  </a:cubicBezTo>
                  <a:cubicBezTo>
                    <a:pt x="4064" y="463"/>
                    <a:pt x="3677" y="177"/>
                    <a:pt x="3256"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4"/>
            <p:cNvSpPr/>
            <p:nvPr/>
          </p:nvSpPr>
          <p:spPr>
            <a:xfrm rot="-53862">
              <a:off x="8335016" y="1083952"/>
              <a:ext cx="50763" cy="92107"/>
            </a:xfrm>
            <a:custGeom>
              <a:avLst/>
              <a:gdLst/>
              <a:ahLst/>
              <a:cxnLst/>
              <a:rect l="l" t="t" r="r" b="b"/>
              <a:pathLst>
                <a:path w="733" h="1330" extrusionOk="0">
                  <a:moveTo>
                    <a:pt x="421" y="1"/>
                  </a:moveTo>
                  <a:lnTo>
                    <a:pt x="0" y="1229"/>
                  </a:lnTo>
                  <a:lnTo>
                    <a:pt x="345" y="1330"/>
                  </a:lnTo>
                  <a:lnTo>
                    <a:pt x="732" y="102"/>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14"/>
            <p:cNvSpPr/>
            <p:nvPr/>
          </p:nvSpPr>
          <p:spPr>
            <a:xfrm rot="-53862">
              <a:off x="8437475" y="1116143"/>
              <a:ext cx="50763" cy="92730"/>
            </a:xfrm>
            <a:custGeom>
              <a:avLst/>
              <a:gdLst/>
              <a:ahLst/>
              <a:cxnLst/>
              <a:rect l="l" t="t" r="r" b="b"/>
              <a:pathLst>
                <a:path w="733" h="1339" extrusionOk="0">
                  <a:moveTo>
                    <a:pt x="421" y="1"/>
                  </a:moveTo>
                  <a:lnTo>
                    <a:pt x="0" y="1229"/>
                  </a:lnTo>
                  <a:lnTo>
                    <a:pt x="345" y="1338"/>
                  </a:lnTo>
                  <a:lnTo>
                    <a:pt x="732" y="110"/>
                  </a:lnTo>
                  <a:lnTo>
                    <a:pt x="421" y="1"/>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4"/>
            <p:cNvSpPr/>
            <p:nvPr/>
          </p:nvSpPr>
          <p:spPr>
            <a:xfrm rot="-53862">
              <a:off x="8297567" y="1163426"/>
              <a:ext cx="174865" cy="137814"/>
            </a:xfrm>
            <a:custGeom>
              <a:avLst/>
              <a:gdLst/>
              <a:ahLst/>
              <a:cxnLst/>
              <a:rect l="l" t="t" r="r" b="b"/>
              <a:pathLst>
                <a:path w="2525" h="1990" extrusionOk="0">
                  <a:moveTo>
                    <a:pt x="421" y="0"/>
                  </a:moveTo>
                  <a:lnTo>
                    <a:pt x="68" y="984"/>
                  </a:lnTo>
                  <a:cubicBezTo>
                    <a:pt x="1" y="1228"/>
                    <a:pt x="144" y="1439"/>
                    <a:pt x="354" y="1514"/>
                  </a:cubicBezTo>
                  <a:lnTo>
                    <a:pt x="1683" y="1969"/>
                  </a:lnTo>
                  <a:cubicBezTo>
                    <a:pt x="1726" y="1982"/>
                    <a:pt x="1769" y="1989"/>
                    <a:pt x="1813" y="1989"/>
                  </a:cubicBezTo>
                  <a:cubicBezTo>
                    <a:pt x="1985" y="1989"/>
                    <a:pt x="2153" y="1884"/>
                    <a:pt x="2213" y="1683"/>
                  </a:cubicBezTo>
                  <a:lnTo>
                    <a:pt x="2524" y="741"/>
                  </a:lnTo>
                  <a:lnTo>
                    <a:pt x="421" y="0"/>
                  </a:lnTo>
                  <a:close/>
                </a:path>
              </a:pathLst>
            </a:custGeom>
            <a:solidFill>
              <a:srgbClr val="CC99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4"/>
            <p:cNvSpPr/>
            <p:nvPr/>
          </p:nvSpPr>
          <p:spPr>
            <a:xfrm rot="-53862">
              <a:off x="8307115" y="1173218"/>
              <a:ext cx="169602" cy="72855"/>
            </a:xfrm>
            <a:custGeom>
              <a:avLst/>
              <a:gdLst/>
              <a:ahLst/>
              <a:cxnLst/>
              <a:rect l="l" t="t" r="r" b="b"/>
              <a:pathLst>
                <a:path w="2449" h="1052" extrusionOk="0">
                  <a:moveTo>
                    <a:pt x="102" y="0"/>
                  </a:moveTo>
                  <a:lnTo>
                    <a:pt x="1" y="278"/>
                  </a:lnTo>
                  <a:lnTo>
                    <a:pt x="2348" y="1052"/>
                  </a:lnTo>
                  <a:lnTo>
                    <a:pt x="2449" y="808"/>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14"/>
            <p:cNvSpPr/>
            <p:nvPr/>
          </p:nvSpPr>
          <p:spPr>
            <a:xfrm rot="-53862">
              <a:off x="8295412" y="1210103"/>
              <a:ext cx="170225" cy="69946"/>
            </a:xfrm>
            <a:custGeom>
              <a:avLst/>
              <a:gdLst/>
              <a:ahLst/>
              <a:cxnLst/>
              <a:rect l="l" t="t" r="r" b="b"/>
              <a:pathLst>
                <a:path w="2458" h="1010" extrusionOk="0">
                  <a:moveTo>
                    <a:pt x="102" y="0"/>
                  </a:moveTo>
                  <a:lnTo>
                    <a:pt x="1" y="244"/>
                  </a:lnTo>
                  <a:lnTo>
                    <a:pt x="2348" y="1010"/>
                  </a:lnTo>
                  <a:lnTo>
                    <a:pt x="2457" y="766"/>
                  </a:lnTo>
                  <a:lnTo>
                    <a:pt x="102" y="0"/>
                  </a:lnTo>
                  <a:close/>
                </a:path>
              </a:pathLst>
            </a:custGeom>
            <a:solidFill>
              <a:srgbClr val="DBA5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6" name="Google Shape;1096;p14"/>
          <p:cNvSpPr txBox="1">
            <a:spLocks noGrp="1"/>
          </p:cNvSpPr>
          <p:nvPr>
            <p:ph type="ctrTitle"/>
          </p:nvPr>
        </p:nvSpPr>
        <p:spPr>
          <a:xfrm flipH="1">
            <a:off x="2419350" y="2415250"/>
            <a:ext cx="4305300" cy="950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
              <a:buNone/>
              <a:defRPr sz="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1097" name="Google Shape;1097;p14"/>
          <p:cNvSpPr/>
          <p:nvPr/>
        </p:nvSpPr>
        <p:spPr>
          <a:xfrm rot="-405001">
            <a:off x="1771822" y="4309113"/>
            <a:ext cx="718961" cy="594766"/>
          </a:xfrm>
          <a:custGeom>
            <a:avLst/>
            <a:gdLst/>
            <a:ahLst/>
            <a:cxnLst/>
            <a:rect l="l" t="t" r="r" b="b"/>
            <a:pathLst>
              <a:path w="12510" h="10349" extrusionOk="0">
                <a:moveTo>
                  <a:pt x="3155" y="1"/>
                </a:moveTo>
                <a:lnTo>
                  <a:pt x="1" y="6100"/>
                </a:lnTo>
                <a:cubicBezTo>
                  <a:pt x="31" y="6100"/>
                  <a:pt x="61" y="6099"/>
                  <a:pt x="92" y="6099"/>
                </a:cubicBezTo>
                <a:cubicBezTo>
                  <a:pt x="3654" y="6099"/>
                  <a:pt x="6254" y="8054"/>
                  <a:pt x="8657" y="10348"/>
                </a:cubicBezTo>
                <a:lnTo>
                  <a:pt x="12510" y="5999"/>
                </a:lnTo>
                <a:cubicBezTo>
                  <a:pt x="10970" y="2491"/>
                  <a:pt x="7639" y="708"/>
                  <a:pt x="3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14"/>
          <p:cNvSpPr/>
          <p:nvPr/>
        </p:nvSpPr>
        <p:spPr>
          <a:xfrm rot="-1413437">
            <a:off x="102682" y="4051746"/>
            <a:ext cx="492046" cy="667966"/>
          </a:xfrm>
          <a:custGeom>
            <a:avLst/>
            <a:gdLst/>
            <a:ahLst/>
            <a:cxnLst/>
            <a:rect l="l" t="t" r="r" b="b"/>
            <a:pathLst>
              <a:path w="9785" h="13284" extrusionOk="0">
                <a:moveTo>
                  <a:pt x="3332" y="0"/>
                </a:moveTo>
                <a:cubicBezTo>
                  <a:pt x="354" y="3332"/>
                  <a:pt x="1" y="7714"/>
                  <a:pt x="1405" y="12795"/>
                </a:cubicBezTo>
                <a:lnTo>
                  <a:pt x="9363" y="13283"/>
                </a:lnTo>
                <a:cubicBezTo>
                  <a:pt x="7605" y="9431"/>
                  <a:pt x="8446" y="5746"/>
                  <a:pt x="9784" y="2070"/>
                </a:cubicBezTo>
                <a:lnTo>
                  <a:pt x="33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14"/>
          <p:cNvSpPr/>
          <p:nvPr/>
        </p:nvSpPr>
        <p:spPr>
          <a:xfrm rot="8566601">
            <a:off x="182662" y="2109759"/>
            <a:ext cx="390682" cy="326085"/>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4"/>
          <p:cNvSpPr/>
          <p:nvPr/>
        </p:nvSpPr>
        <p:spPr>
          <a:xfrm rot="405001" flipH="1">
            <a:off x="6988177" y="4855519"/>
            <a:ext cx="398905" cy="451146"/>
          </a:xfrm>
          <a:custGeom>
            <a:avLst/>
            <a:gdLst/>
            <a:ahLst/>
            <a:cxnLst/>
            <a:rect l="l" t="t" r="r" b="b"/>
            <a:pathLst>
              <a:path w="6941" h="7850" extrusionOk="0">
                <a:moveTo>
                  <a:pt x="1229" y="1"/>
                </a:moveTo>
                <a:lnTo>
                  <a:pt x="1229" y="1"/>
                </a:lnTo>
                <a:cubicBezTo>
                  <a:pt x="1" y="2415"/>
                  <a:pt x="489" y="5082"/>
                  <a:pt x="2137" y="7849"/>
                </a:cubicBezTo>
                <a:lnTo>
                  <a:pt x="6941" y="6865"/>
                </a:lnTo>
                <a:cubicBezTo>
                  <a:pt x="5292" y="4871"/>
                  <a:pt x="5183" y="2558"/>
                  <a:pt x="5359" y="177"/>
                </a:cubicBezTo>
                <a:lnTo>
                  <a:pt x="12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14"/>
          <p:cNvSpPr/>
          <p:nvPr/>
        </p:nvSpPr>
        <p:spPr>
          <a:xfrm rot="1892607" flipH="1">
            <a:off x="8258480" y="4084564"/>
            <a:ext cx="435807" cy="591647"/>
          </a:xfrm>
          <a:custGeom>
            <a:avLst/>
            <a:gdLst/>
            <a:ahLst/>
            <a:cxnLst/>
            <a:rect l="l" t="t" r="r" b="b"/>
            <a:pathLst>
              <a:path w="9785" h="13284" extrusionOk="0">
                <a:moveTo>
                  <a:pt x="3332" y="0"/>
                </a:moveTo>
                <a:cubicBezTo>
                  <a:pt x="354" y="3332"/>
                  <a:pt x="1" y="7714"/>
                  <a:pt x="1405" y="12795"/>
                </a:cubicBezTo>
                <a:lnTo>
                  <a:pt x="9363" y="13283"/>
                </a:lnTo>
                <a:cubicBezTo>
                  <a:pt x="7605" y="9431"/>
                  <a:pt x="8446" y="5746"/>
                  <a:pt x="9784" y="2070"/>
                </a:cubicBezTo>
                <a:lnTo>
                  <a:pt x="33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14"/>
          <p:cNvSpPr/>
          <p:nvPr/>
        </p:nvSpPr>
        <p:spPr>
          <a:xfrm rot="405001" flipH="1">
            <a:off x="8547180" y="3114173"/>
            <a:ext cx="473330" cy="483502"/>
          </a:xfrm>
          <a:custGeom>
            <a:avLst/>
            <a:gdLst/>
            <a:ahLst/>
            <a:cxnLst/>
            <a:rect l="l" t="t" r="r" b="b"/>
            <a:pathLst>
              <a:path w="8236" h="8413" extrusionOk="0">
                <a:moveTo>
                  <a:pt x="6276" y="0"/>
                </a:moveTo>
                <a:cubicBezTo>
                  <a:pt x="3542" y="169"/>
                  <a:pt x="1540" y="1960"/>
                  <a:pt x="0" y="4795"/>
                </a:cubicBezTo>
                <a:lnTo>
                  <a:pt x="3289" y="8413"/>
                </a:lnTo>
                <a:cubicBezTo>
                  <a:pt x="4173" y="5956"/>
                  <a:pt x="6099" y="4694"/>
                  <a:pt x="8236" y="3643"/>
                </a:cubicBezTo>
                <a:lnTo>
                  <a:pt x="627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4"/>
          <p:cNvSpPr txBox="1">
            <a:spLocks noGrp="1"/>
          </p:cNvSpPr>
          <p:nvPr>
            <p:ph type="subTitle" idx="1"/>
          </p:nvPr>
        </p:nvSpPr>
        <p:spPr>
          <a:xfrm flipH="1">
            <a:off x="2242950" y="1377525"/>
            <a:ext cx="4658100" cy="13311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200"/>
              <a:buFont typeface="Quattrocento Sans"/>
              <a:buNone/>
              <a:defRPr sz="2000"/>
            </a:lvl1pPr>
            <a:lvl2pPr lvl="1" algn="ctr" rtl="0">
              <a:lnSpc>
                <a:spcPct val="100000"/>
              </a:lnSpc>
              <a:spcBef>
                <a:spcPts val="0"/>
              </a:spcBef>
              <a:spcAft>
                <a:spcPts val="0"/>
              </a:spcAft>
              <a:buSzPts val="2000"/>
              <a:buNone/>
              <a:defRPr sz="2000"/>
            </a:lvl2pPr>
            <a:lvl3pPr lvl="2" algn="ctr" rtl="0">
              <a:lnSpc>
                <a:spcPct val="100000"/>
              </a:lnSpc>
              <a:spcBef>
                <a:spcPts val="0"/>
              </a:spcBef>
              <a:spcAft>
                <a:spcPts val="0"/>
              </a:spcAft>
              <a:buSzPts val="2000"/>
              <a:buNone/>
              <a:defRPr sz="2000"/>
            </a:lvl3pPr>
            <a:lvl4pPr lvl="3" algn="ctr" rtl="0">
              <a:lnSpc>
                <a:spcPct val="100000"/>
              </a:lnSpc>
              <a:spcBef>
                <a:spcPts val="0"/>
              </a:spcBef>
              <a:spcAft>
                <a:spcPts val="0"/>
              </a:spcAft>
              <a:buSzPts val="2000"/>
              <a:buNone/>
              <a:defRPr sz="2000"/>
            </a:lvl4pPr>
            <a:lvl5pPr lvl="4" algn="ctr" rtl="0">
              <a:lnSpc>
                <a:spcPct val="100000"/>
              </a:lnSpc>
              <a:spcBef>
                <a:spcPts val="0"/>
              </a:spcBef>
              <a:spcAft>
                <a:spcPts val="0"/>
              </a:spcAft>
              <a:buSzPts val="2000"/>
              <a:buNone/>
              <a:defRPr sz="2000"/>
            </a:lvl5pPr>
            <a:lvl6pPr lvl="5" algn="ctr" rtl="0">
              <a:lnSpc>
                <a:spcPct val="100000"/>
              </a:lnSpc>
              <a:spcBef>
                <a:spcPts val="0"/>
              </a:spcBef>
              <a:spcAft>
                <a:spcPts val="0"/>
              </a:spcAft>
              <a:buSzPts val="2000"/>
              <a:buNone/>
              <a:defRPr sz="2000"/>
            </a:lvl6pPr>
            <a:lvl7pPr lvl="6" algn="ctr" rtl="0">
              <a:lnSpc>
                <a:spcPct val="100000"/>
              </a:lnSpc>
              <a:spcBef>
                <a:spcPts val="0"/>
              </a:spcBef>
              <a:spcAft>
                <a:spcPts val="0"/>
              </a:spcAft>
              <a:buSzPts val="2000"/>
              <a:buNone/>
              <a:defRPr sz="2000"/>
            </a:lvl7pPr>
            <a:lvl8pPr lvl="7" algn="ctr" rtl="0">
              <a:lnSpc>
                <a:spcPct val="100000"/>
              </a:lnSpc>
              <a:spcBef>
                <a:spcPts val="0"/>
              </a:spcBef>
              <a:spcAft>
                <a:spcPts val="0"/>
              </a:spcAft>
              <a:buSzPts val="2000"/>
              <a:buNone/>
              <a:defRPr sz="2000"/>
            </a:lvl8pPr>
            <a:lvl9pPr lvl="8" algn="ctr" rtl="0">
              <a:lnSpc>
                <a:spcPct val="100000"/>
              </a:lnSpc>
              <a:spcBef>
                <a:spcPts val="0"/>
              </a:spcBef>
              <a:spcAft>
                <a:spcPts val="0"/>
              </a:spcAft>
              <a:buSzPts val="2000"/>
              <a:buNone/>
              <a:defRPr sz="20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chnology">
  <p:cSld name="CUSTOM_9">
    <p:spTree>
      <p:nvGrpSpPr>
        <p:cNvPr id="1" name="Shape 1651"/>
        <p:cNvGrpSpPr/>
        <p:nvPr/>
      </p:nvGrpSpPr>
      <p:grpSpPr>
        <a:xfrm>
          <a:off x="0" y="0"/>
          <a:ext cx="0" cy="0"/>
          <a:chOff x="0" y="0"/>
          <a:chExt cx="0" cy="0"/>
        </a:xfrm>
      </p:grpSpPr>
      <p:sp>
        <p:nvSpPr>
          <p:cNvPr id="1652" name="Google Shape;1652;p21"/>
          <p:cNvSpPr txBox="1">
            <a:spLocks noGrp="1"/>
          </p:cNvSpPr>
          <p:nvPr>
            <p:ph type="title"/>
          </p:nvPr>
        </p:nvSpPr>
        <p:spPr>
          <a:xfrm>
            <a:off x="713225" y="445025"/>
            <a:ext cx="772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a:endParaRPr/>
          </a:p>
        </p:txBody>
      </p:sp>
      <p:sp>
        <p:nvSpPr>
          <p:cNvPr id="1653" name="Google Shape;1653;p21"/>
          <p:cNvSpPr txBox="1">
            <a:spLocks noGrp="1"/>
          </p:cNvSpPr>
          <p:nvPr>
            <p:ph type="title" idx="2"/>
          </p:nvPr>
        </p:nvSpPr>
        <p:spPr>
          <a:xfrm>
            <a:off x="1219200" y="2400300"/>
            <a:ext cx="2009700" cy="342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200"/>
            </a:lvl1pPr>
            <a:lvl2pPr lvl="1" algn="r" rtl="0">
              <a:spcBef>
                <a:spcPts val="0"/>
              </a:spcBef>
              <a:spcAft>
                <a:spcPts val="0"/>
              </a:spcAft>
              <a:buSzPts val="2800"/>
              <a:buNone/>
              <a:defRPr>
                <a:latin typeface="Roboto"/>
                <a:ea typeface="Roboto"/>
                <a:cs typeface="Roboto"/>
                <a:sym typeface="Roboto"/>
              </a:defRPr>
            </a:lvl2pPr>
            <a:lvl3pPr lvl="2" algn="r" rtl="0">
              <a:spcBef>
                <a:spcPts val="0"/>
              </a:spcBef>
              <a:spcAft>
                <a:spcPts val="0"/>
              </a:spcAft>
              <a:buSzPts val="2800"/>
              <a:buNone/>
              <a:defRPr>
                <a:latin typeface="Roboto"/>
                <a:ea typeface="Roboto"/>
                <a:cs typeface="Roboto"/>
                <a:sym typeface="Roboto"/>
              </a:defRPr>
            </a:lvl3pPr>
            <a:lvl4pPr lvl="3" algn="r" rtl="0">
              <a:spcBef>
                <a:spcPts val="0"/>
              </a:spcBef>
              <a:spcAft>
                <a:spcPts val="0"/>
              </a:spcAft>
              <a:buSzPts val="2800"/>
              <a:buNone/>
              <a:defRPr>
                <a:latin typeface="Roboto"/>
                <a:ea typeface="Roboto"/>
                <a:cs typeface="Roboto"/>
                <a:sym typeface="Roboto"/>
              </a:defRPr>
            </a:lvl4pPr>
            <a:lvl5pPr lvl="4" algn="r" rtl="0">
              <a:spcBef>
                <a:spcPts val="0"/>
              </a:spcBef>
              <a:spcAft>
                <a:spcPts val="0"/>
              </a:spcAft>
              <a:buSzPts val="2800"/>
              <a:buNone/>
              <a:defRPr>
                <a:latin typeface="Roboto"/>
                <a:ea typeface="Roboto"/>
                <a:cs typeface="Roboto"/>
                <a:sym typeface="Roboto"/>
              </a:defRPr>
            </a:lvl5pPr>
            <a:lvl6pPr lvl="5" algn="r" rtl="0">
              <a:spcBef>
                <a:spcPts val="0"/>
              </a:spcBef>
              <a:spcAft>
                <a:spcPts val="0"/>
              </a:spcAft>
              <a:buSzPts val="2800"/>
              <a:buNone/>
              <a:defRPr>
                <a:latin typeface="Roboto"/>
                <a:ea typeface="Roboto"/>
                <a:cs typeface="Roboto"/>
                <a:sym typeface="Roboto"/>
              </a:defRPr>
            </a:lvl6pPr>
            <a:lvl7pPr lvl="6" algn="r" rtl="0">
              <a:spcBef>
                <a:spcPts val="0"/>
              </a:spcBef>
              <a:spcAft>
                <a:spcPts val="0"/>
              </a:spcAft>
              <a:buSzPts val="2800"/>
              <a:buNone/>
              <a:defRPr>
                <a:latin typeface="Roboto"/>
                <a:ea typeface="Roboto"/>
                <a:cs typeface="Roboto"/>
                <a:sym typeface="Roboto"/>
              </a:defRPr>
            </a:lvl7pPr>
            <a:lvl8pPr lvl="7" algn="r" rtl="0">
              <a:spcBef>
                <a:spcPts val="0"/>
              </a:spcBef>
              <a:spcAft>
                <a:spcPts val="0"/>
              </a:spcAft>
              <a:buSzPts val="2800"/>
              <a:buNone/>
              <a:defRPr>
                <a:latin typeface="Roboto"/>
                <a:ea typeface="Roboto"/>
                <a:cs typeface="Roboto"/>
                <a:sym typeface="Roboto"/>
              </a:defRPr>
            </a:lvl8pPr>
            <a:lvl9pPr lvl="8" algn="r" rtl="0">
              <a:spcBef>
                <a:spcPts val="0"/>
              </a:spcBef>
              <a:spcAft>
                <a:spcPts val="0"/>
              </a:spcAft>
              <a:buSzPts val="2800"/>
              <a:buNone/>
              <a:defRPr>
                <a:latin typeface="Roboto"/>
                <a:ea typeface="Roboto"/>
                <a:cs typeface="Roboto"/>
                <a:sym typeface="Roboto"/>
              </a:defRPr>
            </a:lvl9pPr>
          </a:lstStyle>
          <a:p>
            <a:endParaRPr/>
          </a:p>
        </p:txBody>
      </p:sp>
      <p:sp>
        <p:nvSpPr>
          <p:cNvPr id="1654" name="Google Shape;1654;p21"/>
          <p:cNvSpPr txBox="1">
            <a:spLocks noGrp="1"/>
          </p:cNvSpPr>
          <p:nvPr>
            <p:ph type="subTitle" idx="1"/>
          </p:nvPr>
        </p:nvSpPr>
        <p:spPr>
          <a:xfrm>
            <a:off x="990600" y="2933700"/>
            <a:ext cx="2238300" cy="1162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1655" name="Google Shape;1655;p21"/>
          <p:cNvSpPr/>
          <p:nvPr/>
        </p:nvSpPr>
        <p:spPr>
          <a:xfrm rot="2362983">
            <a:off x="23530" y="752355"/>
            <a:ext cx="390683" cy="326086"/>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6" name="Google Shape;1656;p21"/>
          <p:cNvGrpSpPr/>
          <p:nvPr/>
        </p:nvGrpSpPr>
        <p:grpSpPr>
          <a:xfrm>
            <a:off x="-142693" y="-76190"/>
            <a:ext cx="654629" cy="607894"/>
            <a:chOff x="493632" y="1501379"/>
            <a:chExt cx="797356" cy="740432"/>
          </a:xfrm>
        </p:grpSpPr>
        <p:sp>
          <p:nvSpPr>
            <p:cNvPr id="1657" name="Google Shape;1657;p21"/>
            <p:cNvSpPr/>
            <p:nvPr/>
          </p:nvSpPr>
          <p:spPr>
            <a:xfrm>
              <a:off x="818911" y="1501379"/>
              <a:ext cx="251035" cy="233081"/>
            </a:xfrm>
            <a:custGeom>
              <a:avLst/>
              <a:gdLst/>
              <a:ahLst/>
              <a:cxnLst/>
              <a:rect l="l" t="t" r="r" b="b"/>
              <a:pathLst>
                <a:path w="2377" h="2207" extrusionOk="0">
                  <a:moveTo>
                    <a:pt x="1344" y="0"/>
                  </a:moveTo>
                  <a:cubicBezTo>
                    <a:pt x="23" y="751"/>
                    <a:pt x="1" y="2206"/>
                    <a:pt x="1" y="2206"/>
                  </a:cubicBezTo>
                  <a:lnTo>
                    <a:pt x="2376" y="282"/>
                  </a:lnTo>
                  <a:lnTo>
                    <a:pt x="2376" y="254"/>
                  </a:lnTo>
                  <a:cubicBezTo>
                    <a:pt x="2277" y="167"/>
                    <a:pt x="2150" y="120"/>
                    <a:pt x="2021" y="120"/>
                  </a:cubicBezTo>
                  <a:cubicBezTo>
                    <a:pt x="1908" y="120"/>
                    <a:pt x="1793" y="155"/>
                    <a:pt x="1693" y="232"/>
                  </a:cubicBezTo>
                  <a:lnTo>
                    <a:pt x="1598" y="113"/>
                  </a:lnTo>
                  <a:lnTo>
                    <a:pt x="1457" y="209"/>
                  </a:lnTo>
                  <a:lnTo>
                    <a:pt x="134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21"/>
            <p:cNvSpPr/>
            <p:nvPr/>
          </p:nvSpPr>
          <p:spPr>
            <a:xfrm>
              <a:off x="506094" y="1695068"/>
              <a:ext cx="312922" cy="136448"/>
            </a:xfrm>
            <a:custGeom>
              <a:avLst/>
              <a:gdLst/>
              <a:ahLst/>
              <a:cxnLst/>
              <a:rect l="l" t="t" r="r" b="b"/>
              <a:pathLst>
                <a:path w="2963" h="1292" extrusionOk="0">
                  <a:moveTo>
                    <a:pt x="1556" y="0"/>
                  </a:moveTo>
                  <a:cubicBezTo>
                    <a:pt x="1200" y="0"/>
                    <a:pt x="804" y="73"/>
                    <a:pt x="401" y="282"/>
                  </a:cubicBezTo>
                  <a:lnTo>
                    <a:pt x="497" y="491"/>
                  </a:lnTo>
                  <a:lnTo>
                    <a:pt x="328" y="564"/>
                  </a:lnTo>
                  <a:lnTo>
                    <a:pt x="401" y="705"/>
                  </a:lnTo>
                  <a:lnTo>
                    <a:pt x="379" y="705"/>
                  </a:lnTo>
                  <a:cubicBezTo>
                    <a:pt x="142" y="795"/>
                    <a:pt x="1" y="1032"/>
                    <a:pt x="46" y="1292"/>
                  </a:cubicBezTo>
                  <a:lnTo>
                    <a:pt x="2963" y="372"/>
                  </a:lnTo>
                  <a:cubicBezTo>
                    <a:pt x="2963" y="372"/>
                    <a:pt x="2363" y="0"/>
                    <a:pt x="15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21"/>
            <p:cNvSpPr/>
            <p:nvPr/>
          </p:nvSpPr>
          <p:spPr>
            <a:xfrm>
              <a:off x="493632" y="1746817"/>
              <a:ext cx="508935" cy="494994"/>
            </a:xfrm>
            <a:custGeom>
              <a:avLst/>
              <a:gdLst/>
              <a:ahLst/>
              <a:cxnLst/>
              <a:rect l="l" t="t" r="r" b="b"/>
              <a:pathLst>
                <a:path w="4819" h="4687" extrusionOk="0">
                  <a:moveTo>
                    <a:pt x="2635" y="1"/>
                  </a:moveTo>
                  <a:lnTo>
                    <a:pt x="141" y="802"/>
                  </a:lnTo>
                  <a:cubicBezTo>
                    <a:pt x="51" y="847"/>
                    <a:pt x="0" y="966"/>
                    <a:pt x="51" y="1061"/>
                  </a:cubicBezTo>
                  <a:lnTo>
                    <a:pt x="2139" y="4588"/>
                  </a:lnTo>
                  <a:cubicBezTo>
                    <a:pt x="2177" y="4657"/>
                    <a:pt x="2239" y="4686"/>
                    <a:pt x="2309" y="4686"/>
                  </a:cubicBezTo>
                  <a:cubicBezTo>
                    <a:pt x="2331" y="4686"/>
                    <a:pt x="2353" y="4683"/>
                    <a:pt x="2376" y="4678"/>
                  </a:cubicBezTo>
                  <a:lnTo>
                    <a:pt x="4819" y="3905"/>
                  </a:lnTo>
                  <a:lnTo>
                    <a:pt x="2635" y="1"/>
                  </a:ln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21"/>
            <p:cNvSpPr/>
            <p:nvPr/>
          </p:nvSpPr>
          <p:spPr>
            <a:xfrm>
              <a:off x="851122" y="1524085"/>
              <a:ext cx="439866" cy="597647"/>
            </a:xfrm>
            <a:custGeom>
              <a:avLst/>
              <a:gdLst/>
              <a:ahLst/>
              <a:cxnLst/>
              <a:rect l="l" t="t" r="r" b="b"/>
              <a:pathLst>
                <a:path w="4165" h="5659" extrusionOk="0">
                  <a:moveTo>
                    <a:pt x="2170" y="0"/>
                  </a:moveTo>
                  <a:cubicBezTo>
                    <a:pt x="2140" y="0"/>
                    <a:pt x="2111" y="13"/>
                    <a:pt x="2094" y="39"/>
                  </a:cubicBezTo>
                  <a:lnTo>
                    <a:pt x="1" y="1687"/>
                  </a:lnTo>
                  <a:lnTo>
                    <a:pt x="2071" y="5659"/>
                  </a:lnTo>
                  <a:lnTo>
                    <a:pt x="4068" y="4039"/>
                  </a:lnTo>
                  <a:cubicBezTo>
                    <a:pt x="4142" y="3989"/>
                    <a:pt x="4164" y="3898"/>
                    <a:pt x="4114" y="3802"/>
                  </a:cubicBezTo>
                  <a:lnTo>
                    <a:pt x="2280" y="90"/>
                  </a:lnTo>
                  <a:cubicBezTo>
                    <a:pt x="2266" y="31"/>
                    <a:pt x="2217" y="0"/>
                    <a:pt x="2170"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21"/>
            <p:cNvSpPr/>
            <p:nvPr/>
          </p:nvSpPr>
          <p:spPr>
            <a:xfrm>
              <a:off x="771915" y="1702144"/>
              <a:ext cx="298031" cy="457503"/>
            </a:xfrm>
            <a:custGeom>
              <a:avLst/>
              <a:gdLst/>
              <a:ahLst/>
              <a:cxnLst/>
              <a:rect l="l" t="t" r="r" b="b"/>
              <a:pathLst>
                <a:path w="2822" h="4332" extrusionOk="0">
                  <a:moveTo>
                    <a:pt x="751" y="1"/>
                  </a:moveTo>
                  <a:cubicBezTo>
                    <a:pt x="564" y="238"/>
                    <a:pt x="282" y="379"/>
                    <a:pt x="0" y="424"/>
                  </a:cubicBezTo>
                  <a:lnTo>
                    <a:pt x="2184" y="4328"/>
                  </a:lnTo>
                  <a:cubicBezTo>
                    <a:pt x="2184" y="4328"/>
                    <a:pt x="2208" y="4332"/>
                    <a:pt x="2249" y="4332"/>
                  </a:cubicBezTo>
                  <a:cubicBezTo>
                    <a:pt x="2377" y="4332"/>
                    <a:pt x="2659" y="4293"/>
                    <a:pt x="2821" y="3973"/>
                  </a:cubicBezTo>
                  <a:lnTo>
                    <a:pt x="751" y="1"/>
                  </a:ln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21"/>
            <p:cNvSpPr/>
            <p:nvPr/>
          </p:nvSpPr>
          <p:spPr>
            <a:xfrm>
              <a:off x="843941" y="1799833"/>
              <a:ext cx="168765" cy="289688"/>
            </a:xfrm>
            <a:custGeom>
              <a:avLst/>
              <a:gdLst/>
              <a:ahLst/>
              <a:cxnLst/>
              <a:rect l="l" t="t" r="r" b="b"/>
              <a:pathLst>
                <a:path w="1598" h="2743" extrusionOk="0">
                  <a:moveTo>
                    <a:pt x="81" y="1"/>
                  </a:moveTo>
                  <a:cubicBezTo>
                    <a:pt x="69" y="1"/>
                    <a:pt x="57" y="7"/>
                    <a:pt x="46" y="18"/>
                  </a:cubicBezTo>
                  <a:cubicBezTo>
                    <a:pt x="23" y="18"/>
                    <a:pt x="1" y="63"/>
                    <a:pt x="23" y="86"/>
                  </a:cubicBezTo>
                  <a:lnTo>
                    <a:pt x="1479" y="2720"/>
                  </a:lnTo>
                  <a:cubicBezTo>
                    <a:pt x="1502" y="2743"/>
                    <a:pt x="1530" y="2743"/>
                    <a:pt x="1530" y="2743"/>
                  </a:cubicBezTo>
                  <a:lnTo>
                    <a:pt x="1575" y="2743"/>
                  </a:lnTo>
                  <a:cubicBezTo>
                    <a:pt x="1598" y="2720"/>
                    <a:pt x="1598" y="2698"/>
                    <a:pt x="1575" y="2675"/>
                  </a:cubicBezTo>
                  <a:lnTo>
                    <a:pt x="119" y="18"/>
                  </a:lnTo>
                  <a:cubicBezTo>
                    <a:pt x="105" y="7"/>
                    <a:pt x="92" y="1"/>
                    <a:pt x="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21"/>
            <p:cNvSpPr/>
            <p:nvPr/>
          </p:nvSpPr>
          <p:spPr>
            <a:xfrm>
              <a:off x="930963" y="1640151"/>
              <a:ext cx="190837" cy="166336"/>
            </a:xfrm>
            <a:custGeom>
              <a:avLst/>
              <a:gdLst/>
              <a:ahLst/>
              <a:cxnLst/>
              <a:rect l="l" t="t" r="r" b="b"/>
              <a:pathLst>
                <a:path w="1807" h="1575" extrusionOk="0">
                  <a:moveTo>
                    <a:pt x="1383" y="1"/>
                  </a:moveTo>
                  <a:lnTo>
                    <a:pt x="1" y="915"/>
                  </a:lnTo>
                  <a:lnTo>
                    <a:pt x="424" y="1575"/>
                  </a:lnTo>
                  <a:lnTo>
                    <a:pt x="1806" y="661"/>
                  </a:lnTo>
                  <a:lnTo>
                    <a:pt x="13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21"/>
            <p:cNvSpPr/>
            <p:nvPr/>
          </p:nvSpPr>
          <p:spPr>
            <a:xfrm>
              <a:off x="923888" y="1638250"/>
              <a:ext cx="205623" cy="170666"/>
            </a:xfrm>
            <a:custGeom>
              <a:avLst/>
              <a:gdLst/>
              <a:ahLst/>
              <a:cxnLst/>
              <a:rect l="l" t="t" r="r" b="b"/>
              <a:pathLst>
                <a:path w="1947" h="1616" extrusionOk="0">
                  <a:moveTo>
                    <a:pt x="1382" y="115"/>
                  </a:moveTo>
                  <a:cubicBezTo>
                    <a:pt x="1450" y="137"/>
                    <a:pt x="1760" y="560"/>
                    <a:pt x="1760" y="628"/>
                  </a:cubicBezTo>
                  <a:cubicBezTo>
                    <a:pt x="1760" y="865"/>
                    <a:pt x="959" y="1192"/>
                    <a:pt x="773" y="1311"/>
                  </a:cubicBezTo>
                  <a:cubicBezTo>
                    <a:pt x="667" y="1376"/>
                    <a:pt x="605" y="1426"/>
                    <a:pt x="544" y="1426"/>
                  </a:cubicBezTo>
                  <a:cubicBezTo>
                    <a:pt x="495" y="1426"/>
                    <a:pt x="445" y="1394"/>
                    <a:pt x="372" y="1311"/>
                  </a:cubicBezTo>
                  <a:cubicBezTo>
                    <a:pt x="287" y="1186"/>
                    <a:pt x="202" y="1061"/>
                    <a:pt x="121" y="936"/>
                  </a:cubicBezTo>
                  <a:lnTo>
                    <a:pt x="121" y="936"/>
                  </a:lnTo>
                  <a:cubicBezTo>
                    <a:pt x="375" y="735"/>
                    <a:pt x="687" y="597"/>
                    <a:pt x="936" y="397"/>
                  </a:cubicBezTo>
                  <a:cubicBezTo>
                    <a:pt x="1004" y="346"/>
                    <a:pt x="1264" y="115"/>
                    <a:pt x="1382" y="115"/>
                  </a:cubicBezTo>
                  <a:close/>
                  <a:moveTo>
                    <a:pt x="1419" y="0"/>
                  </a:moveTo>
                  <a:cubicBezTo>
                    <a:pt x="1376" y="0"/>
                    <a:pt x="1338" y="32"/>
                    <a:pt x="1286" y="64"/>
                  </a:cubicBezTo>
                  <a:cubicBezTo>
                    <a:pt x="1077" y="160"/>
                    <a:pt x="886" y="301"/>
                    <a:pt x="699" y="442"/>
                  </a:cubicBezTo>
                  <a:cubicBezTo>
                    <a:pt x="491" y="606"/>
                    <a:pt x="231" y="702"/>
                    <a:pt x="17" y="888"/>
                  </a:cubicBezTo>
                  <a:cubicBezTo>
                    <a:pt x="5" y="900"/>
                    <a:pt x="1" y="914"/>
                    <a:pt x="2" y="928"/>
                  </a:cubicBezTo>
                  <a:lnTo>
                    <a:pt x="2" y="928"/>
                  </a:lnTo>
                  <a:cubicBezTo>
                    <a:pt x="1" y="944"/>
                    <a:pt x="5" y="964"/>
                    <a:pt x="17" y="984"/>
                  </a:cubicBezTo>
                  <a:cubicBezTo>
                    <a:pt x="158" y="1170"/>
                    <a:pt x="254" y="1429"/>
                    <a:pt x="417" y="1616"/>
                  </a:cubicBezTo>
                  <a:lnTo>
                    <a:pt x="491" y="1616"/>
                  </a:lnTo>
                  <a:cubicBezTo>
                    <a:pt x="982" y="1384"/>
                    <a:pt x="1450" y="1051"/>
                    <a:pt x="1901" y="747"/>
                  </a:cubicBezTo>
                  <a:cubicBezTo>
                    <a:pt x="1924" y="747"/>
                    <a:pt x="1946" y="702"/>
                    <a:pt x="1924" y="679"/>
                  </a:cubicBezTo>
                  <a:cubicBezTo>
                    <a:pt x="1828" y="560"/>
                    <a:pt x="1732" y="419"/>
                    <a:pt x="1664" y="278"/>
                  </a:cubicBezTo>
                  <a:cubicBezTo>
                    <a:pt x="1619" y="228"/>
                    <a:pt x="1568" y="41"/>
                    <a:pt x="1478" y="19"/>
                  </a:cubicBezTo>
                  <a:cubicBezTo>
                    <a:pt x="1457" y="6"/>
                    <a:pt x="1438" y="0"/>
                    <a:pt x="14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5" name="Google Shape;1665;p21"/>
          <p:cNvGrpSpPr/>
          <p:nvPr/>
        </p:nvGrpSpPr>
        <p:grpSpPr>
          <a:xfrm>
            <a:off x="792777" y="219474"/>
            <a:ext cx="559752" cy="687321"/>
            <a:chOff x="1461451" y="2587509"/>
            <a:chExt cx="762293" cy="936021"/>
          </a:xfrm>
        </p:grpSpPr>
        <p:sp>
          <p:nvSpPr>
            <p:cNvPr id="1666" name="Google Shape;1666;p21"/>
            <p:cNvSpPr/>
            <p:nvPr/>
          </p:nvSpPr>
          <p:spPr>
            <a:xfrm>
              <a:off x="1461451" y="2587509"/>
              <a:ext cx="762293" cy="936021"/>
            </a:xfrm>
            <a:custGeom>
              <a:avLst/>
              <a:gdLst/>
              <a:ahLst/>
              <a:cxnLst/>
              <a:rect l="l" t="t" r="r" b="b"/>
              <a:pathLst>
                <a:path w="7218" h="8863" extrusionOk="0">
                  <a:moveTo>
                    <a:pt x="3290" y="0"/>
                  </a:moveTo>
                  <a:cubicBezTo>
                    <a:pt x="3202" y="0"/>
                    <a:pt x="3119" y="63"/>
                    <a:pt x="3104" y="160"/>
                  </a:cubicBezTo>
                  <a:lnTo>
                    <a:pt x="2466" y="2699"/>
                  </a:lnTo>
                  <a:cubicBezTo>
                    <a:pt x="2444" y="2749"/>
                    <a:pt x="2444" y="2772"/>
                    <a:pt x="2421" y="2795"/>
                  </a:cubicBezTo>
                  <a:lnTo>
                    <a:pt x="69" y="5311"/>
                  </a:lnTo>
                  <a:cubicBezTo>
                    <a:pt x="1" y="5379"/>
                    <a:pt x="1" y="5520"/>
                    <a:pt x="91" y="5593"/>
                  </a:cubicBezTo>
                  <a:lnTo>
                    <a:pt x="3713" y="8815"/>
                  </a:lnTo>
                  <a:cubicBezTo>
                    <a:pt x="3757" y="8845"/>
                    <a:pt x="3806" y="8862"/>
                    <a:pt x="3852" y="8862"/>
                  </a:cubicBezTo>
                  <a:cubicBezTo>
                    <a:pt x="3907" y="8862"/>
                    <a:pt x="3959" y="8838"/>
                    <a:pt x="3995" y="8786"/>
                  </a:cubicBezTo>
                  <a:lnTo>
                    <a:pt x="6393" y="6202"/>
                  </a:lnTo>
                  <a:cubicBezTo>
                    <a:pt x="6416" y="6180"/>
                    <a:pt x="6416" y="6157"/>
                    <a:pt x="6438" y="6135"/>
                  </a:cubicBezTo>
                  <a:lnTo>
                    <a:pt x="7194" y="3314"/>
                  </a:lnTo>
                  <a:cubicBezTo>
                    <a:pt x="7217" y="3240"/>
                    <a:pt x="7172" y="3144"/>
                    <a:pt x="7121" y="3099"/>
                  </a:cubicBezTo>
                  <a:lnTo>
                    <a:pt x="3409" y="41"/>
                  </a:lnTo>
                  <a:cubicBezTo>
                    <a:pt x="3372" y="13"/>
                    <a:pt x="3330" y="0"/>
                    <a:pt x="3290"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21"/>
            <p:cNvSpPr/>
            <p:nvPr/>
          </p:nvSpPr>
          <p:spPr>
            <a:xfrm>
              <a:off x="1481095" y="2877831"/>
              <a:ext cx="645488" cy="624155"/>
            </a:xfrm>
            <a:custGeom>
              <a:avLst/>
              <a:gdLst/>
              <a:ahLst/>
              <a:cxnLst/>
              <a:rect l="l" t="t" r="r" b="b"/>
              <a:pathLst>
                <a:path w="6112" h="5910" extrusionOk="0">
                  <a:moveTo>
                    <a:pt x="2258" y="0"/>
                  </a:moveTo>
                  <a:lnTo>
                    <a:pt x="74" y="2511"/>
                  </a:lnTo>
                  <a:cubicBezTo>
                    <a:pt x="1" y="2584"/>
                    <a:pt x="24" y="2680"/>
                    <a:pt x="74" y="2725"/>
                  </a:cubicBezTo>
                  <a:lnTo>
                    <a:pt x="3646" y="5874"/>
                  </a:lnTo>
                  <a:cubicBezTo>
                    <a:pt x="3677" y="5897"/>
                    <a:pt x="3718" y="5909"/>
                    <a:pt x="3758" y="5909"/>
                  </a:cubicBezTo>
                  <a:cubicBezTo>
                    <a:pt x="3807" y="5909"/>
                    <a:pt x="3855" y="5891"/>
                    <a:pt x="3883" y="5851"/>
                  </a:cubicBezTo>
                  <a:lnTo>
                    <a:pt x="6111" y="3408"/>
                  </a:lnTo>
                  <a:lnTo>
                    <a:pt x="2258" y="0"/>
                  </a:ln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21"/>
            <p:cNvSpPr/>
            <p:nvPr/>
          </p:nvSpPr>
          <p:spPr>
            <a:xfrm>
              <a:off x="1709318" y="2604301"/>
              <a:ext cx="491720" cy="633554"/>
            </a:xfrm>
            <a:custGeom>
              <a:avLst/>
              <a:gdLst/>
              <a:ahLst/>
              <a:cxnLst/>
              <a:rect l="l" t="t" r="r" b="b"/>
              <a:pathLst>
                <a:path w="4656" h="5999" extrusionOk="0">
                  <a:moveTo>
                    <a:pt x="1129" y="1"/>
                  </a:moveTo>
                  <a:cubicBezTo>
                    <a:pt x="1129" y="1"/>
                    <a:pt x="661" y="446"/>
                    <a:pt x="1" y="475"/>
                  </a:cubicBezTo>
                  <a:lnTo>
                    <a:pt x="97" y="2590"/>
                  </a:lnTo>
                  <a:lnTo>
                    <a:pt x="3950" y="5998"/>
                  </a:lnTo>
                  <a:cubicBezTo>
                    <a:pt x="3950" y="5998"/>
                    <a:pt x="3809" y="4537"/>
                    <a:pt x="4611" y="3459"/>
                  </a:cubicBezTo>
                  <a:cubicBezTo>
                    <a:pt x="4656" y="3386"/>
                    <a:pt x="4656" y="3296"/>
                    <a:pt x="4588" y="3222"/>
                  </a:cubicBezTo>
                  <a:lnTo>
                    <a:pt x="1129" y="1"/>
                  </a:ln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21"/>
            <p:cNvSpPr/>
            <p:nvPr/>
          </p:nvSpPr>
          <p:spPr>
            <a:xfrm>
              <a:off x="1498415" y="2877831"/>
              <a:ext cx="628168" cy="596697"/>
            </a:xfrm>
            <a:custGeom>
              <a:avLst/>
              <a:gdLst/>
              <a:ahLst/>
              <a:cxnLst/>
              <a:rect l="l" t="t" r="r" b="b"/>
              <a:pathLst>
                <a:path w="5948" h="5650" extrusionOk="0">
                  <a:moveTo>
                    <a:pt x="2094" y="0"/>
                  </a:moveTo>
                  <a:cubicBezTo>
                    <a:pt x="616" y="960"/>
                    <a:pt x="142" y="1947"/>
                    <a:pt x="23" y="2280"/>
                  </a:cubicBezTo>
                  <a:cubicBezTo>
                    <a:pt x="1" y="2325"/>
                    <a:pt x="23" y="2398"/>
                    <a:pt x="74" y="2443"/>
                  </a:cubicBezTo>
                  <a:lnTo>
                    <a:pt x="3623" y="5614"/>
                  </a:lnTo>
                  <a:cubicBezTo>
                    <a:pt x="3654" y="5637"/>
                    <a:pt x="3690" y="5650"/>
                    <a:pt x="3725" y="5650"/>
                  </a:cubicBezTo>
                  <a:cubicBezTo>
                    <a:pt x="3767" y="5650"/>
                    <a:pt x="3807" y="5632"/>
                    <a:pt x="3832" y="5592"/>
                  </a:cubicBezTo>
                  <a:lnTo>
                    <a:pt x="5947" y="3408"/>
                  </a:lnTo>
                  <a:lnTo>
                    <a:pt x="2094" y="0"/>
                  </a:ln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21"/>
            <p:cNvSpPr/>
            <p:nvPr/>
          </p:nvSpPr>
          <p:spPr>
            <a:xfrm>
              <a:off x="1667602" y="2654360"/>
              <a:ext cx="458981" cy="583495"/>
            </a:xfrm>
            <a:custGeom>
              <a:avLst/>
              <a:gdLst/>
              <a:ahLst/>
              <a:cxnLst/>
              <a:rect l="l" t="t" r="r" b="b"/>
              <a:pathLst>
                <a:path w="4346" h="5525" extrusionOk="0">
                  <a:moveTo>
                    <a:pt x="396" y="1"/>
                  </a:moveTo>
                  <a:cubicBezTo>
                    <a:pt x="396" y="1"/>
                    <a:pt x="1" y="751"/>
                    <a:pt x="492" y="2116"/>
                  </a:cubicBezTo>
                  <a:lnTo>
                    <a:pt x="4345" y="5524"/>
                  </a:lnTo>
                  <a:cubicBezTo>
                    <a:pt x="4345" y="5524"/>
                    <a:pt x="3550" y="4514"/>
                    <a:pt x="4041" y="3217"/>
                  </a:cubicBezTo>
                  <a:cubicBezTo>
                    <a:pt x="4063" y="3149"/>
                    <a:pt x="4041" y="3053"/>
                    <a:pt x="3996" y="3008"/>
                  </a:cubicBezTo>
                  <a:lnTo>
                    <a:pt x="39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21"/>
            <p:cNvSpPr/>
            <p:nvPr/>
          </p:nvSpPr>
          <p:spPr>
            <a:xfrm>
              <a:off x="1873225" y="3219057"/>
              <a:ext cx="191365" cy="197491"/>
            </a:xfrm>
            <a:custGeom>
              <a:avLst/>
              <a:gdLst/>
              <a:ahLst/>
              <a:cxnLst/>
              <a:rect l="l" t="t" r="r" b="b"/>
              <a:pathLst>
                <a:path w="1812" h="1870" extrusionOk="0">
                  <a:moveTo>
                    <a:pt x="1773" y="1"/>
                  </a:moveTo>
                  <a:cubicBezTo>
                    <a:pt x="1769" y="1"/>
                    <a:pt x="1766" y="4"/>
                    <a:pt x="1766" y="14"/>
                  </a:cubicBezTo>
                  <a:cubicBezTo>
                    <a:pt x="1744" y="14"/>
                    <a:pt x="520" y="741"/>
                    <a:pt x="29" y="1796"/>
                  </a:cubicBezTo>
                  <a:cubicBezTo>
                    <a:pt x="0" y="1819"/>
                    <a:pt x="29" y="1847"/>
                    <a:pt x="51" y="1870"/>
                  </a:cubicBezTo>
                  <a:cubicBezTo>
                    <a:pt x="74" y="1870"/>
                    <a:pt x="74" y="1847"/>
                    <a:pt x="96" y="1847"/>
                  </a:cubicBezTo>
                  <a:cubicBezTo>
                    <a:pt x="565" y="786"/>
                    <a:pt x="1789" y="81"/>
                    <a:pt x="1789" y="81"/>
                  </a:cubicBezTo>
                  <a:cubicBezTo>
                    <a:pt x="1812" y="59"/>
                    <a:pt x="1812" y="36"/>
                    <a:pt x="1812" y="14"/>
                  </a:cubicBezTo>
                  <a:cubicBezTo>
                    <a:pt x="1797" y="14"/>
                    <a:pt x="1782" y="1"/>
                    <a:pt x="17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21"/>
            <p:cNvSpPr/>
            <p:nvPr/>
          </p:nvSpPr>
          <p:spPr>
            <a:xfrm>
              <a:off x="1841014" y="3195400"/>
              <a:ext cx="191365" cy="196118"/>
            </a:xfrm>
            <a:custGeom>
              <a:avLst/>
              <a:gdLst/>
              <a:ahLst/>
              <a:cxnLst/>
              <a:rect l="l" t="t" r="r" b="b"/>
              <a:pathLst>
                <a:path w="1812" h="1857" extrusionOk="0">
                  <a:moveTo>
                    <a:pt x="1744" y="1"/>
                  </a:moveTo>
                  <a:cubicBezTo>
                    <a:pt x="1744" y="23"/>
                    <a:pt x="497" y="728"/>
                    <a:pt x="1" y="1812"/>
                  </a:cubicBezTo>
                  <a:cubicBezTo>
                    <a:pt x="1" y="1834"/>
                    <a:pt x="1" y="1857"/>
                    <a:pt x="23" y="1857"/>
                  </a:cubicBezTo>
                  <a:lnTo>
                    <a:pt x="52" y="1857"/>
                  </a:lnTo>
                  <a:cubicBezTo>
                    <a:pt x="52" y="1857"/>
                    <a:pt x="74" y="1857"/>
                    <a:pt x="74" y="1834"/>
                  </a:cubicBezTo>
                  <a:cubicBezTo>
                    <a:pt x="565" y="774"/>
                    <a:pt x="1767" y="68"/>
                    <a:pt x="1789" y="68"/>
                  </a:cubicBezTo>
                  <a:cubicBezTo>
                    <a:pt x="1789" y="46"/>
                    <a:pt x="1812" y="46"/>
                    <a:pt x="1789" y="23"/>
                  </a:cubicBezTo>
                  <a:cubicBezTo>
                    <a:pt x="1789" y="1"/>
                    <a:pt x="1767" y="1"/>
                    <a:pt x="17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21"/>
            <p:cNvSpPr/>
            <p:nvPr/>
          </p:nvSpPr>
          <p:spPr>
            <a:xfrm>
              <a:off x="1808908" y="3163189"/>
              <a:ext cx="188936" cy="196223"/>
            </a:xfrm>
            <a:custGeom>
              <a:avLst/>
              <a:gdLst/>
              <a:ahLst/>
              <a:cxnLst/>
              <a:rect l="l" t="t" r="r" b="b"/>
              <a:pathLst>
                <a:path w="1789" h="1858" extrusionOk="0">
                  <a:moveTo>
                    <a:pt x="1738" y="1"/>
                  </a:moveTo>
                  <a:cubicBezTo>
                    <a:pt x="1715" y="1"/>
                    <a:pt x="497" y="729"/>
                    <a:pt x="0" y="1812"/>
                  </a:cubicBezTo>
                  <a:cubicBezTo>
                    <a:pt x="0" y="1835"/>
                    <a:pt x="0" y="1835"/>
                    <a:pt x="23" y="1857"/>
                  </a:cubicBezTo>
                  <a:cubicBezTo>
                    <a:pt x="45" y="1857"/>
                    <a:pt x="73" y="1857"/>
                    <a:pt x="73" y="1835"/>
                  </a:cubicBezTo>
                  <a:cubicBezTo>
                    <a:pt x="542" y="774"/>
                    <a:pt x="1766" y="69"/>
                    <a:pt x="1766" y="69"/>
                  </a:cubicBezTo>
                  <a:cubicBezTo>
                    <a:pt x="1789" y="46"/>
                    <a:pt x="1789" y="23"/>
                    <a:pt x="1789" y="23"/>
                  </a:cubicBezTo>
                  <a:cubicBezTo>
                    <a:pt x="1789" y="1"/>
                    <a:pt x="1766"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21"/>
            <p:cNvSpPr/>
            <p:nvPr/>
          </p:nvSpPr>
          <p:spPr>
            <a:xfrm>
              <a:off x="1768988" y="3134780"/>
              <a:ext cx="191365" cy="197174"/>
            </a:xfrm>
            <a:custGeom>
              <a:avLst/>
              <a:gdLst/>
              <a:ahLst/>
              <a:cxnLst/>
              <a:rect l="l" t="t" r="r" b="b"/>
              <a:pathLst>
                <a:path w="1812" h="1867" extrusionOk="0">
                  <a:moveTo>
                    <a:pt x="1773" y="0"/>
                  </a:moveTo>
                  <a:cubicBezTo>
                    <a:pt x="1769" y="0"/>
                    <a:pt x="1766" y="3"/>
                    <a:pt x="1766" y="10"/>
                  </a:cubicBezTo>
                  <a:cubicBezTo>
                    <a:pt x="1744" y="10"/>
                    <a:pt x="519" y="738"/>
                    <a:pt x="28" y="1799"/>
                  </a:cubicBezTo>
                  <a:cubicBezTo>
                    <a:pt x="0" y="1821"/>
                    <a:pt x="28" y="1844"/>
                    <a:pt x="51" y="1867"/>
                  </a:cubicBezTo>
                  <a:cubicBezTo>
                    <a:pt x="73" y="1867"/>
                    <a:pt x="73" y="1844"/>
                    <a:pt x="96" y="1844"/>
                  </a:cubicBezTo>
                  <a:cubicBezTo>
                    <a:pt x="564" y="783"/>
                    <a:pt x="1789" y="78"/>
                    <a:pt x="1789" y="78"/>
                  </a:cubicBezTo>
                  <a:cubicBezTo>
                    <a:pt x="1811" y="56"/>
                    <a:pt x="1811" y="33"/>
                    <a:pt x="1811" y="10"/>
                  </a:cubicBezTo>
                  <a:cubicBezTo>
                    <a:pt x="1796" y="10"/>
                    <a:pt x="1781" y="0"/>
                    <a:pt x="17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21"/>
            <p:cNvSpPr/>
            <p:nvPr/>
          </p:nvSpPr>
          <p:spPr>
            <a:xfrm>
              <a:off x="1729595" y="3103625"/>
              <a:ext cx="191365" cy="196118"/>
            </a:xfrm>
            <a:custGeom>
              <a:avLst/>
              <a:gdLst/>
              <a:ahLst/>
              <a:cxnLst/>
              <a:rect l="l" t="t" r="r" b="b"/>
              <a:pathLst>
                <a:path w="1812" h="1857" extrusionOk="0">
                  <a:moveTo>
                    <a:pt x="1739" y="1"/>
                  </a:moveTo>
                  <a:cubicBezTo>
                    <a:pt x="1739" y="1"/>
                    <a:pt x="492" y="729"/>
                    <a:pt x="1" y="1812"/>
                  </a:cubicBezTo>
                  <a:cubicBezTo>
                    <a:pt x="1" y="1834"/>
                    <a:pt x="1" y="1857"/>
                    <a:pt x="23" y="1857"/>
                  </a:cubicBezTo>
                  <a:lnTo>
                    <a:pt x="46" y="1857"/>
                  </a:lnTo>
                  <a:cubicBezTo>
                    <a:pt x="46" y="1857"/>
                    <a:pt x="68" y="1857"/>
                    <a:pt x="68" y="1834"/>
                  </a:cubicBezTo>
                  <a:cubicBezTo>
                    <a:pt x="565" y="774"/>
                    <a:pt x="1761" y="68"/>
                    <a:pt x="1784" y="68"/>
                  </a:cubicBezTo>
                  <a:cubicBezTo>
                    <a:pt x="1812" y="46"/>
                    <a:pt x="1812" y="23"/>
                    <a:pt x="1784" y="23"/>
                  </a:cubicBezTo>
                  <a:cubicBezTo>
                    <a:pt x="1784" y="1"/>
                    <a:pt x="1761" y="1"/>
                    <a:pt x="173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21"/>
            <p:cNvSpPr/>
            <p:nvPr/>
          </p:nvSpPr>
          <p:spPr>
            <a:xfrm>
              <a:off x="1697490" y="3068457"/>
              <a:ext cx="190732" cy="196751"/>
            </a:xfrm>
            <a:custGeom>
              <a:avLst/>
              <a:gdLst/>
              <a:ahLst/>
              <a:cxnLst/>
              <a:rect l="l" t="t" r="r" b="b"/>
              <a:pathLst>
                <a:path w="1806" h="1863" extrusionOk="0">
                  <a:moveTo>
                    <a:pt x="1760" y="1"/>
                  </a:moveTo>
                  <a:cubicBezTo>
                    <a:pt x="1738" y="1"/>
                    <a:pt x="514" y="734"/>
                    <a:pt x="23" y="1812"/>
                  </a:cubicBezTo>
                  <a:cubicBezTo>
                    <a:pt x="0" y="1834"/>
                    <a:pt x="23" y="1834"/>
                    <a:pt x="45" y="1863"/>
                  </a:cubicBezTo>
                  <a:cubicBezTo>
                    <a:pt x="68" y="1863"/>
                    <a:pt x="68" y="1863"/>
                    <a:pt x="90" y="1834"/>
                  </a:cubicBezTo>
                  <a:cubicBezTo>
                    <a:pt x="564" y="779"/>
                    <a:pt x="1783" y="74"/>
                    <a:pt x="1783" y="74"/>
                  </a:cubicBezTo>
                  <a:cubicBezTo>
                    <a:pt x="1806" y="52"/>
                    <a:pt x="1806" y="29"/>
                    <a:pt x="1806" y="29"/>
                  </a:cubicBezTo>
                  <a:cubicBezTo>
                    <a:pt x="1783" y="1"/>
                    <a:pt x="1760" y="1"/>
                    <a:pt x="1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21"/>
            <p:cNvSpPr/>
            <p:nvPr/>
          </p:nvSpPr>
          <p:spPr>
            <a:xfrm>
              <a:off x="1659892" y="3041632"/>
              <a:ext cx="191365" cy="196223"/>
            </a:xfrm>
            <a:custGeom>
              <a:avLst/>
              <a:gdLst/>
              <a:ahLst/>
              <a:cxnLst/>
              <a:rect l="l" t="t" r="r" b="b"/>
              <a:pathLst>
                <a:path w="1812" h="1858" extrusionOk="0">
                  <a:moveTo>
                    <a:pt x="1738" y="1"/>
                  </a:moveTo>
                  <a:cubicBezTo>
                    <a:pt x="1738" y="24"/>
                    <a:pt x="497" y="729"/>
                    <a:pt x="1" y="1806"/>
                  </a:cubicBezTo>
                  <a:cubicBezTo>
                    <a:pt x="1" y="1835"/>
                    <a:pt x="1" y="1857"/>
                    <a:pt x="23" y="1857"/>
                  </a:cubicBezTo>
                  <a:lnTo>
                    <a:pt x="46" y="1857"/>
                  </a:lnTo>
                  <a:cubicBezTo>
                    <a:pt x="46" y="1857"/>
                    <a:pt x="74" y="1857"/>
                    <a:pt x="74" y="1835"/>
                  </a:cubicBezTo>
                  <a:cubicBezTo>
                    <a:pt x="565" y="796"/>
                    <a:pt x="1767" y="69"/>
                    <a:pt x="1789" y="69"/>
                  </a:cubicBezTo>
                  <a:cubicBezTo>
                    <a:pt x="1812" y="69"/>
                    <a:pt x="1812" y="46"/>
                    <a:pt x="1789" y="24"/>
                  </a:cubicBezTo>
                  <a:cubicBezTo>
                    <a:pt x="1789" y="1"/>
                    <a:pt x="1767"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21"/>
            <p:cNvSpPr/>
            <p:nvPr/>
          </p:nvSpPr>
          <p:spPr>
            <a:xfrm>
              <a:off x="1627681" y="3012484"/>
              <a:ext cx="189042" cy="195590"/>
            </a:xfrm>
            <a:custGeom>
              <a:avLst/>
              <a:gdLst/>
              <a:ahLst/>
              <a:cxnLst/>
              <a:rect l="l" t="t" r="r" b="b"/>
              <a:pathLst>
                <a:path w="1790" h="1852" extrusionOk="0">
                  <a:moveTo>
                    <a:pt x="1773" y="0"/>
                  </a:moveTo>
                  <a:cubicBezTo>
                    <a:pt x="1763" y="0"/>
                    <a:pt x="1750" y="6"/>
                    <a:pt x="1739" y="17"/>
                  </a:cubicBezTo>
                  <a:cubicBezTo>
                    <a:pt x="1716" y="17"/>
                    <a:pt x="492" y="745"/>
                    <a:pt x="1" y="1800"/>
                  </a:cubicBezTo>
                  <a:cubicBezTo>
                    <a:pt x="1" y="1828"/>
                    <a:pt x="1" y="1851"/>
                    <a:pt x="24" y="1851"/>
                  </a:cubicBezTo>
                  <a:cubicBezTo>
                    <a:pt x="46" y="1851"/>
                    <a:pt x="69" y="1851"/>
                    <a:pt x="69" y="1828"/>
                  </a:cubicBezTo>
                  <a:cubicBezTo>
                    <a:pt x="543" y="790"/>
                    <a:pt x="1761" y="85"/>
                    <a:pt x="1761" y="63"/>
                  </a:cubicBezTo>
                  <a:cubicBezTo>
                    <a:pt x="1789" y="63"/>
                    <a:pt x="1789" y="40"/>
                    <a:pt x="1789" y="17"/>
                  </a:cubicBezTo>
                  <a:cubicBezTo>
                    <a:pt x="1789" y="6"/>
                    <a:pt x="1782" y="0"/>
                    <a:pt x="17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21"/>
            <p:cNvSpPr/>
            <p:nvPr/>
          </p:nvSpPr>
          <p:spPr>
            <a:xfrm>
              <a:off x="1593147" y="2982068"/>
              <a:ext cx="190837" cy="196118"/>
            </a:xfrm>
            <a:custGeom>
              <a:avLst/>
              <a:gdLst/>
              <a:ahLst/>
              <a:cxnLst/>
              <a:rect l="l" t="t" r="r" b="b"/>
              <a:pathLst>
                <a:path w="1807" h="1857" extrusionOk="0">
                  <a:moveTo>
                    <a:pt x="1738" y="1"/>
                  </a:moveTo>
                  <a:cubicBezTo>
                    <a:pt x="1738" y="23"/>
                    <a:pt x="492" y="729"/>
                    <a:pt x="1" y="1806"/>
                  </a:cubicBezTo>
                  <a:cubicBezTo>
                    <a:pt x="1" y="1834"/>
                    <a:pt x="1" y="1857"/>
                    <a:pt x="23" y="1857"/>
                  </a:cubicBezTo>
                  <a:lnTo>
                    <a:pt x="46" y="1857"/>
                  </a:lnTo>
                  <a:cubicBezTo>
                    <a:pt x="46" y="1857"/>
                    <a:pt x="68" y="1857"/>
                    <a:pt x="68" y="1834"/>
                  </a:cubicBezTo>
                  <a:cubicBezTo>
                    <a:pt x="565" y="796"/>
                    <a:pt x="1761" y="68"/>
                    <a:pt x="1784" y="68"/>
                  </a:cubicBezTo>
                  <a:cubicBezTo>
                    <a:pt x="1784" y="68"/>
                    <a:pt x="1806" y="46"/>
                    <a:pt x="1784" y="23"/>
                  </a:cubicBezTo>
                  <a:cubicBezTo>
                    <a:pt x="1784" y="1"/>
                    <a:pt x="1761" y="1"/>
                    <a:pt x="1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21"/>
            <p:cNvSpPr/>
            <p:nvPr/>
          </p:nvSpPr>
          <p:spPr>
            <a:xfrm>
              <a:off x="1560408" y="2946900"/>
              <a:ext cx="191365" cy="196223"/>
            </a:xfrm>
            <a:custGeom>
              <a:avLst/>
              <a:gdLst/>
              <a:ahLst/>
              <a:cxnLst/>
              <a:rect l="l" t="t" r="r" b="b"/>
              <a:pathLst>
                <a:path w="1812" h="1858" extrusionOk="0">
                  <a:moveTo>
                    <a:pt x="1744" y="1"/>
                  </a:moveTo>
                  <a:cubicBezTo>
                    <a:pt x="1744" y="23"/>
                    <a:pt x="497" y="729"/>
                    <a:pt x="0" y="1812"/>
                  </a:cubicBezTo>
                  <a:cubicBezTo>
                    <a:pt x="0" y="1835"/>
                    <a:pt x="0" y="1857"/>
                    <a:pt x="29" y="1857"/>
                  </a:cubicBezTo>
                  <a:lnTo>
                    <a:pt x="51" y="1857"/>
                  </a:lnTo>
                  <a:cubicBezTo>
                    <a:pt x="51" y="1857"/>
                    <a:pt x="74" y="1857"/>
                    <a:pt x="74" y="1835"/>
                  </a:cubicBezTo>
                  <a:cubicBezTo>
                    <a:pt x="565" y="802"/>
                    <a:pt x="1766" y="74"/>
                    <a:pt x="1789" y="74"/>
                  </a:cubicBezTo>
                  <a:cubicBezTo>
                    <a:pt x="1789" y="74"/>
                    <a:pt x="1812" y="52"/>
                    <a:pt x="1789" y="23"/>
                  </a:cubicBezTo>
                  <a:cubicBezTo>
                    <a:pt x="1789" y="1"/>
                    <a:pt x="1766" y="1"/>
                    <a:pt x="17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21"/>
            <p:cNvSpPr/>
            <p:nvPr/>
          </p:nvSpPr>
          <p:spPr>
            <a:xfrm>
              <a:off x="2087191" y="2984497"/>
              <a:ext cx="72132" cy="247972"/>
            </a:xfrm>
            <a:custGeom>
              <a:avLst/>
              <a:gdLst/>
              <a:ahLst/>
              <a:cxnLst/>
              <a:rect l="l" t="t" r="r" b="b"/>
              <a:pathLst>
                <a:path w="683" h="2348" extrusionOk="0">
                  <a:moveTo>
                    <a:pt x="654" y="0"/>
                  </a:moveTo>
                  <a:cubicBezTo>
                    <a:pt x="654" y="0"/>
                    <a:pt x="632" y="0"/>
                    <a:pt x="609" y="23"/>
                  </a:cubicBezTo>
                  <a:cubicBezTo>
                    <a:pt x="0" y="1411"/>
                    <a:pt x="305" y="2280"/>
                    <a:pt x="327" y="2325"/>
                  </a:cubicBezTo>
                  <a:lnTo>
                    <a:pt x="350" y="2347"/>
                  </a:lnTo>
                  <a:lnTo>
                    <a:pt x="372" y="2347"/>
                  </a:lnTo>
                  <a:cubicBezTo>
                    <a:pt x="401" y="2325"/>
                    <a:pt x="401" y="2302"/>
                    <a:pt x="401" y="2302"/>
                  </a:cubicBezTo>
                  <a:cubicBezTo>
                    <a:pt x="401" y="2280"/>
                    <a:pt x="68" y="1411"/>
                    <a:pt x="683" y="45"/>
                  </a:cubicBezTo>
                  <a:cubicBezTo>
                    <a:pt x="683" y="23"/>
                    <a:pt x="683" y="0"/>
                    <a:pt x="654"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21"/>
            <p:cNvSpPr/>
            <p:nvPr/>
          </p:nvSpPr>
          <p:spPr>
            <a:xfrm>
              <a:off x="2072194" y="2989249"/>
              <a:ext cx="57346" cy="248606"/>
            </a:xfrm>
            <a:custGeom>
              <a:avLst/>
              <a:gdLst/>
              <a:ahLst/>
              <a:cxnLst/>
              <a:rect l="l" t="t" r="r" b="b"/>
              <a:pathLst>
                <a:path w="543" h="2354" extrusionOk="0">
                  <a:moveTo>
                    <a:pt x="424" y="0"/>
                  </a:moveTo>
                  <a:cubicBezTo>
                    <a:pt x="402" y="0"/>
                    <a:pt x="373" y="23"/>
                    <a:pt x="373" y="23"/>
                  </a:cubicBezTo>
                  <a:cubicBezTo>
                    <a:pt x="1" y="1575"/>
                    <a:pt x="447" y="2302"/>
                    <a:pt x="469" y="2331"/>
                  </a:cubicBezTo>
                  <a:cubicBezTo>
                    <a:pt x="469" y="2353"/>
                    <a:pt x="492" y="2353"/>
                    <a:pt x="492" y="2353"/>
                  </a:cubicBezTo>
                  <a:lnTo>
                    <a:pt x="514" y="2353"/>
                  </a:lnTo>
                  <a:cubicBezTo>
                    <a:pt x="543" y="2331"/>
                    <a:pt x="543" y="2302"/>
                    <a:pt x="514" y="2302"/>
                  </a:cubicBezTo>
                  <a:cubicBezTo>
                    <a:pt x="514" y="2280"/>
                    <a:pt x="69" y="1552"/>
                    <a:pt x="447" y="46"/>
                  </a:cubicBezTo>
                  <a:cubicBezTo>
                    <a:pt x="447" y="23"/>
                    <a:pt x="447" y="23"/>
                    <a:pt x="424"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21"/>
            <p:cNvSpPr/>
            <p:nvPr/>
          </p:nvSpPr>
          <p:spPr>
            <a:xfrm>
              <a:off x="1764130" y="2651403"/>
              <a:ext cx="327919" cy="275959"/>
            </a:xfrm>
            <a:custGeom>
              <a:avLst/>
              <a:gdLst/>
              <a:ahLst/>
              <a:cxnLst/>
              <a:rect l="l" t="t" r="r" b="b"/>
              <a:pathLst>
                <a:path w="3105" h="2613" extrusionOk="0">
                  <a:moveTo>
                    <a:pt x="24" y="0"/>
                  </a:moveTo>
                  <a:cubicBezTo>
                    <a:pt x="1" y="29"/>
                    <a:pt x="1" y="51"/>
                    <a:pt x="24" y="51"/>
                  </a:cubicBezTo>
                  <a:lnTo>
                    <a:pt x="3036" y="2613"/>
                  </a:lnTo>
                  <a:lnTo>
                    <a:pt x="3104" y="2613"/>
                  </a:lnTo>
                  <a:cubicBezTo>
                    <a:pt x="3104" y="2590"/>
                    <a:pt x="3104" y="2568"/>
                    <a:pt x="3082" y="2539"/>
                  </a:cubicBezTo>
                  <a:lnTo>
                    <a:pt x="74" y="0"/>
                  </a:ln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21"/>
            <p:cNvSpPr/>
            <p:nvPr/>
          </p:nvSpPr>
          <p:spPr>
            <a:xfrm>
              <a:off x="1816618" y="2640103"/>
              <a:ext cx="342704" cy="299827"/>
            </a:xfrm>
            <a:custGeom>
              <a:avLst/>
              <a:gdLst/>
              <a:ahLst/>
              <a:cxnLst/>
              <a:rect l="l" t="t" r="r" b="b"/>
              <a:pathLst>
                <a:path w="3245" h="2839" extrusionOk="0">
                  <a:moveTo>
                    <a:pt x="37" y="0"/>
                  </a:moveTo>
                  <a:cubicBezTo>
                    <a:pt x="29" y="0"/>
                    <a:pt x="23" y="6"/>
                    <a:pt x="23" y="17"/>
                  </a:cubicBezTo>
                  <a:cubicBezTo>
                    <a:pt x="0" y="17"/>
                    <a:pt x="0" y="40"/>
                    <a:pt x="23" y="62"/>
                  </a:cubicBezTo>
                  <a:lnTo>
                    <a:pt x="3171" y="2838"/>
                  </a:lnTo>
                  <a:lnTo>
                    <a:pt x="3194" y="2838"/>
                  </a:lnTo>
                  <a:cubicBezTo>
                    <a:pt x="3194" y="2838"/>
                    <a:pt x="3216" y="2838"/>
                    <a:pt x="3216" y="2816"/>
                  </a:cubicBezTo>
                  <a:cubicBezTo>
                    <a:pt x="3245" y="2816"/>
                    <a:pt x="3245" y="2787"/>
                    <a:pt x="3216" y="2765"/>
                  </a:cubicBezTo>
                  <a:lnTo>
                    <a:pt x="68" y="17"/>
                  </a:lnTo>
                  <a:cubicBezTo>
                    <a:pt x="57" y="6"/>
                    <a:pt x="46" y="0"/>
                    <a:pt x="3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21"/>
            <p:cNvSpPr/>
            <p:nvPr/>
          </p:nvSpPr>
          <p:spPr>
            <a:xfrm>
              <a:off x="1714704" y="2708644"/>
              <a:ext cx="37069" cy="171616"/>
            </a:xfrm>
            <a:custGeom>
              <a:avLst/>
              <a:gdLst/>
              <a:ahLst/>
              <a:cxnLst/>
              <a:rect l="l" t="t" r="r" b="b"/>
              <a:pathLst>
                <a:path w="351" h="1625" extrusionOk="0">
                  <a:moveTo>
                    <a:pt x="209" y="0"/>
                  </a:moveTo>
                  <a:cubicBezTo>
                    <a:pt x="187" y="0"/>
                    <a:pt x="164" y="0"/>
                    <a:pt x="164" y="23"/>
                  </a:cubicBezTo>
                  <a:cubicBezTo>
                    <a:pt x="164" y="51"/>
                    <a:pt x="1" y="801"/>
                    <a:pt x="260" y="1602"/>
                  </a:cubicBezTo>
                  <a:cubicBezTo>
                    <a:pt x="283" y="1602"/>
                    <a:pt x="283" y="1625"/>
                    <a:pt x="305" y="1625"/>
                  </a:cubicBezTo>
                  <a:cubicBezTo>
                    <a:pt x="328" y="1602"/>
                    <a:pt x="351" y="1574"/>
                    <a:pt x="328" y="1574"/>
                  </a:cubicBezTo>
                  <a:cubicBezTo>
                    <a:pt x="68" y="801"/>
                    <a:pt x="232" y="51"/>
                    <a:pt x="232" y="51"/>
                  </a:cubicBezTo>
                  <a:cubicBezTo>
                    <a:pt x="232" y="23"/>
                    <a:pt x="232" y="0"/>
                    <a:pt x="20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21"/>
            <p:cNvSpPr/>
            <p:nvPr/>
          </p:nvSpPr>
          <p:spPr>
            <a:xfrm>
              <a:off x="1744486" y="2735997"/>
              <a:ext cx="37069" cy="171722"/>
            </a:xfrm>
            <a:custGeom>
              <a:avLst/>
              <a:gdLst/>
              <a:ahLst/>
              <a:cxnLst/>
              <a:rect l="l" t="t" r="r" b="b"/>
              <a:pathLst>
                <a:path w="351" h="1626" extrusionOk="0">
                  <a:moveTo>
                    <a:pt x="210" y="1"/>
                  </a:moveTo>
                  <a:cubicBezTo>
                    <a:pt x="187" y="1"/>
                    <a:pt x="187" y="23"/>
                    <a:pt x="164" y="46"/>
                  </a:cubicBezTo>
                  <a:cubicBezTo>
                    <a:pt x="164" y="46"/>
                    <a:pt x="1" y="802"/>
                    <a:pt x="283" y="1597"/>
                  </a:cubicBezTo>
                  <a:cubicBezTo>
                    <a:pt x="283" y="1625"/>
                    <a:pt x="305" y="1625"/>
                    <a:pt x="305" y="1625"/>
                  </a:cubicBezTo>
                  <a:lnTo>
                    <a:pt x="328" y="1625"/>
                  </a:lnTo>
                  <a:cubicBezTo>
                    <a:pt x="351" y="1625"/>
                    <a:pt x="351" y="1597"/>
                    <a:pt x="351" y="1575"/>
                  </a:cubicBezTo>
                  <a:cubicBezTo>
                    <a:pt x="69" y="802"/>
                    <a:pt x="232" y="74"/>
                    <a:pt x="232" y="46"/>
                  </a:cubicBezTo>
                  <a:cubicBezTo>
                    <a:pt x="260" y="23"/>
                    <a:pt x="232" y="23"/>
                    <a:pt x="210"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21"/>
            <p:cNvSpPr/>
            <p:nvPr/>
          </p:nvSpPr>
          <p:spPr>
            <a:xfrm>
              <a:off x="1776697" y="2764828"/>
              <a:ext cx="37069" cy="169715"/>
            </a:xfrm>
            <a:custGeom>
              <a:avLst/>
              <a:gdLst/>
              <a:ahLst/>
              <a:cxnLst/>
              <a:rect l="l" t="t" r="r" b="b"/>
              <a:pathLst>
                <a:path w="351" h="1607" extrusionOk="0">
                  <a:moveTo>
                    <a:pt x="190" y="0"/>
                  </a:moveTo>
                  <a:cubicBezTo>
                    <a:pt x="175" y="0"/>
                    <a:pt x="164" y="16"/>
                    <a:pt x="164" y="32"/>
                  </a:cubicBezTo>
                  <a:cubicBezTo>
                    <a:pt x="164" y="32"/>
                    <a:pt x="0" y="788"/>
                    <a:pt x="260" y="1584"/>
                  </a:cubicBezTo>
                  <a:cubicBezTo>
                    <a:pt x="283" y="1606"/>
                    <a:pt x="283" y="1606"/>
                    <a:pt x="305" y="1606"/>
                  </a:cubicBezTo>
                  <a:cubicBezTo>
                    <a:pt x="328" y="1606"/>
                    <a:pt x="350" y="1584"/>
                    <a:pt x="328" y="1561"/>
                  </a:cubicBezTo>
                  <a:cubicBezTo>
                    <a:pt x="68" y="788"/>
                    <a:pt x="237" y="55"/>
                    <a:pt x="237" y="32"/>
                  </a:cubicBezTo>
                  <a:cubicBezTo>
                    <a:pt x="237" y="32"/>
                    <a:pt x="237" y="10"/>
                    <a:pt x="209" y="10"/>
                  </a:cubicBezTo>
                  <a:cubicBezTo>
                    <a:pt x="203" y="3"/>
                    <a:pt x="196" y="0"/>
                    <a:pt x="190"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21"/>
            <p:cNvSpPr/>
            <p:nvPr/>
          </p:nvSpPr>
          <p:spPr>
            <a:xfrm>
              <a:off x="1806479" y="2793237"/>
              <a:ext cx="37069" cy="168659"/>
            </a:xfrm>
            <a:custGeom>
              <a:avLst/>
              <a:gdLst/>
              <a:ahLst/>
              <a:cxnLst/>
              <a:rect l="l" t="t" r="r" b="b"/>
              <a:pathLst>
                <a:path w="351" h="1597" extrusionOk="0">
                  <a:moveTo>
                    <a:pt x="209" y="0"/>
                  </a:moveTo>
                  <a:cubicBezTo>
                    <a:pt x="187" y="0"/>
                    <a:pt x="187" y="0"/>
                    <a:pt x="164" y="23"/>
                  </a:cubicBezTo>
                  <a:cubicBezTo>
                    <a:pt x="164" y="23"/>
                    <a:pt x="1" y="801"/>
                    <a:pt x="283" y="1574"/>
                  </a:cubicBezTo>
                  <a:cubicBezTo>
                    <a:pt x="283" y="1597"/>
                    <a:pt x="305" y="1597"/>
                    <a:pt x="305" y="1597"/>
                  </a:cubicBezTo>
                  <a:lnTo>
                    <a:pt x="328" y="1597"/>
                  </a:lnTo>
                  <a:cubicBezTo>
                    <a:pt x="350" y="1597"/>
                    <a:pt x="350" y="1574"/>
                    <a:pt x="350" y="1552"/>
                  </a:cubicBezTo>
                  <a:cubicBezTo>
                    <a:pt x="68" y="801"/>
                    <a:pt x="238" y="45"/>
                    <a:pt x="260" y="45"/>
                  </a:cubicBezTo>
                  <a:cubicBezTo>
                    <a:pt x="260" y="23"/>
                    <a:pt x="238" y="0"/>
                    <a:pt x="20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21"/>
            <p:cNvSpPr/>
            <p:nvPr/>
          </p:nvSpPr>
          <p:spPr>
            <a:xfrm>
              <a:off x="1838690" y="2820590"/>
              <a:ext cx="37597" cy="171088"/>
            </a:xfrm>
            <a:custGeom>
              <a:avLst/>
              <a:gdLst/>
              <a:ahLst/>
              <a:cxnLst/>
              <a:rect l="l" t="t" r="r" b="b"/>
              <a:pathLst>
                <a:path w="356" h="1620" extrusionOk="0">
                  <a:moveTo>
                    <a:pt x="215" y="1"/>
                  </a:moveTo>
                  <a:cubicBezTo>
                    <a:pt x="186" y="1"/>
                    <a:pt x="164" y="1"/>
                    <a:pt x="164" y="23"/>
                  </a:cubicBezTo>
                  <a:cubicBezTo>
                    <a:pt x="164" y="46"/>
                    <a:pt x="0" y="796"/>
                    <a:pt x="282" y="1597"/>
                  </a:cubicBezTo>
                  <a:cubicBezTo>
                    <a:pt x="282" y="1597"/>
                    <a:pt x="282" y="1620"/>
                    <a:pt x="305" y="1620"/>
                  </a:cubicBezTo>
                  <a:lnTo>
                    <a:pt x="327" y="1620"/>
                  </a:lnTo>
                  <a:cubicBezTo>
                    <a:pt x="327" y="1597"/>
                    <a:pt x="356" y="1575"/>
                    <a:pt x="356" y="1575"/>
                  </a:cubicBezTo>
                  <a:cubicBezTo>
                    <a:pt x="74" y="796"/>
                    <a:pt x="237" y="46"/>
                    <a:pt x="237" y="46"/>
                  </a:cubicBezTo>
                  <a:cubicBezTo>
                    <a:pt x="237" y="23"/>
                    <a:pt x="237" y="1"/>
                    <a:pt x="21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21"/>
            <p:cNvSpPr/>
            <p:nvPr/>
          </p:nvSpPr>
          <p:spPr>
            <a:xfrm>
              <a:off x="1868472" y="2848049"/>
              <a:ext cx="37597" cy="171088"/>
            </a:xfrm>
            <a:custGeom>
              <a:avLst/>
              <a:gdLst/>
              <a:ahLst/>
              <a:cxnLst/>
              <a:rect l="l" t="t" r="r" b="b"/>
              <a:pathLst>
                <a:path w="356" h="1620" extrusionOk="0">
                  <a:moveTo>
                    <a:pt x="215" y="0"/>
                  </a:moveTo>
                  <a:cubicBezTo>
                    <a:pt x="215" y="0"/>
                    <a:pt x="187" y="23"/>
                    <a:pt x="187" y="45"/>
                  </a:cubicBezTo>
                  <a:cubicBezTo>
                    <a:pt x="164" y="45"/>
                    <a:pt x="0" y="796"/>
                    <a:pt x="282" y="1597"/>
                  </a:cubicBezTo>
                  <a:cubicBezTo>
                    <a:pt x="282" y="1620"/>
                    <a:pt x="305" y="1620"/>
                    <a:pt x="328" y="1620"/>
                  </a:cubicBezTo>
                  <a:cubicBezTo>
                    <a:pt x="356" y="1620"/>
                    <a:pt x="356" y="1597"/>
                    <a:pt x="356" y="1574"/>
                  </a:cubicBezTo>
                  <a:cubicBezTo>
                    <a:pt x="96" y="796"/>
                    <a:pt x="260" y="68"/>
                    <a:pt x="260" y="45"/>
                  </a:cubicBezTo>
                  <a:cubicBezTo>
                    <a:pt x="260" y="23"/>
                    <a:pt x="237" y="23"/>
                    <a:pt x="21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21"/>
            <p:cNvSpPr/>
            <p:nvPr/>
          </p:nvSpPr>
          <p:spPr>
            <a:xfrm>
              <a:off x="1900683" y="2876563"/>
              <a:ext cx="37597" cy="170032"/>
            </a:xfrm>
            <a:custGeom>
              <a:avLst/>
              <a:gdLst/>
              <a:ahLst/>
              <a:cxnLst/>
              <a:rect l="l" t="t" r="r" b="b"/>
              <a:pathLst>
                <a:path w="356" h="1610" extrusionOk="0">
                  <a:moveTo>
                    <a:pt x="194" y="1"/>
                  </a:moveTo>
                  <a:cubicBezTo>
                    <a:pt x="178" y="1"/>
                    <a:pt x="164" y="19"/>
                    <a:pt x="164" y="35"/>
                  </a:cubicBezTo>
                  <a:cubicBezTo>
                    <a:pt x="164" y="35"/>
                    <a:pt x="0" y="785"/>
                    <a:pt x="282" y="1587"/>
                  </a:cubicBezTo>
                  <a:cubicBezTo>
                    <a:pt x="282" y="1609"/>
                    <a:pt x="282" y="1609"/>
                    <a:pt x="305" y="1609"/>
                  </a:cubicBezTo>
                  <a:lnTo>
                    <a:pt x="333" y="1609"/>
                  </a:lnTo>
                  <a:cubicBezTo>
                    <a:pt x="333" y="1609"/>
                    <a:pt x="355" y="1587"/>
                    <a:pt x="355" y="1564"/>
                  </a:cubicBezTo>
                  <a:cubicBezTo>
                    <a:pt x="73" y="785"/>
                    <a:pt x="237" y="58"/>
                    <a:pt x="237" y="35"/>
                  </a:cubicBezTo>
                  <a:cubicBezTo>
                    <a:pt x="237" y="35"/>
                    <a:pt x="237" y="12"/>
                    <a:pt x="214" y="12"/>
                  </a:cubicBezTo>
                  <a:cubicBezTo>
                    <a:pt x="208" y="4"/>
                    <a:pt x="200" y="1"/>
                    <a:pt x="19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21"/>
            <p:cNvSpPr/>
            <p:nvPr/>
          </p:nvSpPr>
          <p:spPr>
            <a:xfrm>
              <a:off x="1930465" y="2904656"/>
              <a:ext cx="37597" cy="169293"/>
            </a:xfrm>
            <a:custGeom>
              <a:avLst/>
              <a:gdLst/>
              <a:ahLst/>
              <a:cxnLst/>
              <a:rect l="l" t="t" r="r" b="b"/>
              <a:pathLst>
                <a:path w="356" h="1603" extrusionOk="0">
                  <a:moveTo>
                    <a:pt x="237" y="0"/>
                  </a:moveTo>
                  <a:cubicBezTo>
                    <a:pt x="215" y="0"/>
                    <a:pt x="192" y="0"/>
                    <a:pt x="192" y="28"/>
                  </a:cubicBezTo>
                  <a:cubicBezTo>
                    <a:pt x="192" y="28"/>
                    <a:pt x="0" y="801"/>
                    <a:pt x="282" y="1580"/>
                  </a:cubicBezTo>
                  <a:cubicBezTo>
                    <a:pt x="282" y="1603"/>
                    <a:pt x="305" y="1603"/>
                    <a:pt x="333" y="1603"/>
                  </a:cubicBezTo>
                  <a:cubicBezTo>
                    <a:pt x="356" y="1603"/>
                    <a:pt x="356" y="1580"/>
                    <a:pt x="356" y="1552"/>
                  </a:cubicBezTo>
                  <a:cubicBezTo>
                    <a:pt x="96" y="801"/>
                    <a:pt x="260" y="51"/>
                    <a:pt x="260" y="51"/>
                  </a:cubicBezTo>
                  <a:cubicBezTo>
                    <a:pt x="260" y="28"/>
                    <a:pt x="237" y="0"/>
                    <a:pt x="23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21"/>
            <p:cNvSpPr/>
            <p:nvPr/>
          </p:nvSpPr>
          <p:spPr>
            <a:xfrm>
              <a:off x="1962571" y="2932009"/>
              <a:ext cx="37703" cy="171722"/>
            </a:xfrm>
            <a:custGeom>
              <a:avLst/>
              <a:gdLst/>
              <a:ahLst/>
              <a:cxnLst/>
              <a:rect l="l" t="t" r="r" b="b"/>
              <a:pathLst>
                <a:path w="357" h="1626" extrusionOk="0">
                  <a:moveTo>
                    <a:pt x="215" y="1"/>
                  </a:moveTo>
                  <a:cubicBezTo>
                    <a:pt x="193" y="1"/>
                    <a:pt x="170" y="1"/>
                    <a:pt x="170" y="23"/>
                  </a:cubicBezTo>
                  <a:cubicBezTo>
                    <a:pt x="170" y="52"/>
                    <a:pt x="1" y="802"/>
                    <a:pt x="283" y="1603"/>
                  </a:cubicBezTo>
                  <a:lnTo>
                    <a:pt x="311" y="1626"/>
                  </a:lnTo>
                  <a:lnTo>
                    <a:pt x="334" y="1626"/>
                  </a:lnTo>
                  <a:cubicBezTo>
                    <a:pt x="356" y="1603"/>
                    <a:pt x="356" y="1575"/>
                    <a:pt x="356" y="1575"/>
                  </a:cubicBezTo>
                  <a:cubicBezTo>
                    <a:pt x="74" y="802"/>
                    <a:pt x="238" y="52"/>
                    <a:pt x="238" y="52"/>
                  </a:cubicBezTo>
                  <a:cubicBezTo>
                    <a:pt x="238" y="23"/>
                    <a:pt x="238" y="1"/>
                    <a:pt x="21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21"/>
            <p:cNvSpPr/>
            <p:nvPr/>
          </p:nvSpPr>
          <p:spPr>
            <a:xfrm>
              <a:off x="1992353" y="2959467"/>
              <a:ext cx="40026" cy="171722"/>
            </a:xfrm>
            <a:custGeom>
              <a:avLst/>
              <a:gdLst/>
              <a:ahLst/>
              <a:cxnLst/>
              <a:rect l="l" t="t" r="r" b="b"/>
              <a:pathLst>
                <a:path w="379" h="1626" extrusionOk="0">
                  <a:moveTo>
                    <a:pt x="238" y="0"/>
                  </a:moveTo>
                  <a:cubicBezTo>
                    <a:pt x="215" y="0"/>
                    <a:pt x="193" y="23"/>
                    <a:pt x="193" y="45"/>
                  </a:cubicBezTo>
                  <a:cubicBezTo>
                    <a:pt x="193" y="45"/>
                    <a:pt x="1" y="802"/>
                    <a:pt x="283" y="1597"/>
                  </a:cubicBezTo>
                  <a:cubicBezTo>
                    <a:pt x="311" y="1625"/>
                    <a:pt x="311" y="1625"/>
                    <a:pt x="334" y="1625"/>
                  </a:cubicBezTo>
                  <a:cubicBezTo>
                    <a:pt x="356" y="1625"/>
                    <a:pt x="379" y="1597"/>
                    <a:pt x="356" y="1574"/>
                  </a:cubicBezTo>
                  <a:cubicBezTo>
                    <a:pt x="97" y="802"/>
                    <a:pt x="260" y="74"/>
                    <a:pt x="260" y="45"/>
                  </a:cubicBezTo>
                  <a:cubicBezTo>
                    <a:pt x="260" y="23"/>
                    <a:pt x="238" y="23"/>
                    <a:pt x="238"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5" name="Google Shape;1695;p21"/>
          <p:cNvSpPr/>
          <p:nvPr/>
        </p:nvSpPr>
        <p:spPr>
          <a:xfrm flipH="1">
            <a:off x="7657123" y="156840"/>
            <a:ext cx="304189" cy="189076"/>
          </a:xfrm>
          <a:custGeom>
            <a:avLst/>
            <a:gdLst/>
            <a:ahLst/>
            <a:cxnLst/>
            <a:rect l="l" t="t" r="r" b="b"/>
            <a:pathLst>
              <a:path w="5293" h="3290" extrusionOk="0">
                <a:moveTo>
                  <a:pt x="2701" y="1"/>
                </a:moveTo>
                <a:cubicBezTo>
                  <a:pt x="2104" y="1"/>
                  <a:pt x="1608" y="345"/>
                  <a:pt x="1540" y="842"/>
                </a:cubicBezTo>
                <a:cubicBezTo>
                  <a:pt x="665" y="943"/>
                  <a:pt x="1" y="1473"/>
                  <a:pt x="1" y="2070"/>
                </a:cubicBezTo>
                <a:cubicBezTo>
                  <a:pt x="1" y="2659"/>
                  <a:pt x="665" y="3189"/>
                  <a:pt x="1574" y="3256"/>
                </a:cubicBezTo>
                <a:lnTo>
                  <a:pt x="1574" y="3290"/>
                </a:lnTo>
                <a:lnTo>
                  <a:pt x="4173" y="3290"/>
                </a:lnTo>
                <a:cubicBezTo>
                  <a:pt x="4762" y="3290"/>
                  <a:pt x="5292" y="2802"/>
                  <a:pt x="5292" y="2171"/>
                </a:cubicBezTo>
                <a:cubicBezTo>
                  <a:pt x="5292" y="1540"/>
                  <a:pt x="4762" y="1052"/>
                  <a:pt x="4173" y="1052"/>
                </a:cubicBezTo>
                <a:cubicBezTo>
                  <a:pt x="4064" y="1052"/>
                  <a:pt x="3997" y="1052"/>
                  <a:pt x="3887" y="1086"/>
                </a:cubicBezTo>
                <a:lnTo>
                  <a:pt x="3887" y="1018"/>
                </a:lnTo>
                <a:cubicBezTo>
                  <a:pt x="3887" y="455"/>
                  <a:pt x="3366" y="1"/>
                  <a:pt x="2701" y="1"/>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21"/>
          <p:cNvSpPr/>
          <p:nvPr/>
        </p:nvSpPr>
        <p:spPr>
          <a:xfrm flipH="1">
            <a:off x="8840608" y="684720"/>
            <a:ext cx="427002" cy="265914"/>
          </a:xfrm>
          <a:custGeom>
            <a:avLst/>
            <a:gdLst/>
            <a:ahLst/>
            <a:cxnLst/>
            <a:rect l="l" t="t" r="r" b="b"/>
            <a:pathLst>
              <a:path w="7430" h="4627" extrusionOk="0">
                <a:moveTo>
                  <a:pt x="3610" y="0"/>
                </a:moveTo>
                <a:cubicBezTo>
                  <a:pt x="2693" y="0"/>
                  <a:pt x="1927" y="631"/>
                  <a:pt x="1927" y="1430"/>
                </a:cubicBezTo>
                <a:lnTo>
                  <a:pt x="1927" y="1540"/>
                </a:lnTo>
                <a:cubicBezTo>
                  <a:pt x="1818" y="1506"/>
                  <a:pt x="1717" y="1472"/>
                  <a:pt x="1574" y="1472"/>
                </a:cubicBezTo>
                <a:cubicBezTo>
                  <a:pt x="699" y="1472"/>
                  <a:pt x="1" y="2171"/>
                  <a:pt x="1" y="3045"/>
                </a:cubicBezTo>
                <a:cubicBezTo>
                  <a:pt x="1" y="3920"/>
                  <a:pt x="699" y="4627"/>
                  <a:pt x="1574" y="4627"/>
                </a:cubicBezTo>
                <a:lnTo>
                  <a:pt x="5217" y="4627"/>
                </a:lnTo>
                <a:lnTo>
                  <a:pt x="5217" y="4585"/>
                </a:lnTo>
                <a:cubicBezTo>
                  <a:pt x="6478" y="4450"/>
                  <a:pt x="7429" y="3744"/>
                  <a:pt x="7429" y="2902"/>
                </a:cubicBezTo>
                <a:cubicBezTo>
                  <a:pt x="7429" y="2028"/>
                  <a:pt x="6520" y="1329"/>
                  <a:pt x="5292" y="1186"/>
                </a:cubicBezTo>
                <a:cubicBezTo>
                  <a:pt x="5149" y="488"/>
                  <a:pt x="4451" y="0"/>
                  <a:pt x="3610" y="0"/>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21"/>
          <p:cNvSpPr/>
          <p:nvPr/>
        </p:nvSpPr>
        <p:spPr>
          <a:xfrm flipH="1">
            <a:off x="8637155" y="7"/>
            <a:ext cx="552172" cy="350567"/>
          </a:xfrm>
          <a:custGeom>
            <a:avLst/>
            <a:gdLst/>
            <a:ahLst/>
            <a:cxnLst/>
            <a:rect l="l" t="t" r="r" b="b"/>
            <a:pathLst>
              <a:path w="9608" h="6100" extrusionOk="0">
                <a:moveTo>
                  <a:pt x="2978" y="0"/>
                </a:moveTo>
                <a:cubicBezTo>
                  <a:pt x="2877" y="110"/>
                  <a:pt x="2768" y="211"/>
                  <a:pt x="2667" y="354"/>
                </a:cubicBezTo>
                <a:cubicBezTo>
                  <a:pt x="2490" y="244"/>
                  <a:pt x="2280" y="211"/>
                  <a:pt x="2070" y="211"/>
                </a:cubicBezTo>
                <a:cubicBezTo>
                  <a:pt x="1363" y="211"/>
                  <a:pt x="842" y="707"/>
                  <a:pt x="842" y="1296"/>
                </a:cubicBezTo>
                <a:cubicBezTo>
                  <a:pt x="842" y="1472"/>
                  <a:pt x="875" y="1649"/>
                  <a:pt x="985" y="1826"/>
                </a:cubicBezTo>
                <a:cubicBezTo>
                  <a:pt x="564" y="2036"/>
                  <a:pt x="211" y="2347"/>
                  <a:pt x="0" y="2701"/>
                </a:cubicBezTo>
                <a:lnTo>
                  <a:pt x="0" y="4139"/>
                </a:lnTo>
                <a:cubicBezTo>
                  <a:pt x="387" y="4837"/>
                  <a:pt x="1330" y="5334"/>
                  <a:pt x="2457" y="5334"/>
                </a:cubicBezTo>
                <a:cubicBezTo>
                  <a:pt x="2802" y="5334"/>
                  <a:pt x="3121" y="5292"/>
                  <a:pt x="3433" y="5191"/>
                </a:cubicBezTo>
                <a:cubicBezTo>
                  <a:pt x="3576" y="5754"/>
                  <a:pt x="4173" y="6099"/>
                  <a:pt x="4905" y="6099"/>
                </a:cubicBezTo>
                <a:cubicBezTo>
                  <a:pt x="5048" y="6099"/>
                  <a:pt x="5191" y="6099"/>
                  <a:pt x="5325" y="6065"/>
                </a:cubicBezTo>
                <a:cubicBezTo>
                  <a:pt x="6133" y="5922"/>
                  <a:pt x="6764" y="5367"/>
                  <a:pt x="6798" y="4770"/>
                </a:cubicBezTo>
                <a:cubicBezTo>
                  <a:pt x="8379" y="4703"/>
                  <a:pt x="9607" y="3929"/>
                  <a:pt x="9607" y="3020"/>
                </a:cubicBezTo>
                <a:cubicBezTo>
                  <a:pt x="9607" y="2070"/>
                  <a:pt x="8236" y="1262"/>
                  <a:pt x="6587" y="1262"/>
                </a:cubicBezTo>
                <a:cubicBezTo>
                  <a:pt x="6453" y="1262"/>
                  <a:pt x="6310" y="1296"/>
                  <a:pt x="6167" y="1296"/>
                </a:cubicBezTo>
                <a:cubicBezTo>
                  <a:pt x="6099" y="774"/>
                  <a:pt x="5855" y="320"/>
                  <a:pt x="5468" y="0"/>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98" name="Google Shape;1698;p21"/>
          <p:cNvGrpSpPr/>
          <p:nvPr/>
        </p:nvGrpSpPr>
        <p:grpSpPr>
          <a:xfrm flipH="1">
            <a:off x="7577449" y="551277"/>
            <a:ext cx="952912" cy="465626"/>
            <a:chOff x="966065" y="692711"/>
            <a:chExt cx="803603" cy="392635"/>
          </a:xfrm>
        </p:grpSpPr>
        <p:sp>
          <p:nvSpPr>
            <p:cNvPr id="1699" name="Google Shape;1699;p21"/>
            <p:cNvSpPr/>
            <p:nvPr/>
          </p:nvSpPr>
          <p:spPr>
            <a:xfrm>
              <a:off x="1227611" y="692711"/>
              <a:ext cx="367003" cy="140744"/>
            </a:xfrm>
            <a:custGeom>
              <a:avLst/>
              <a:gdLst/>
              <a:ahLst/>
              <a:cxnLst/>
              <a:rect l="l" t="t" r="r" b="b"/>
              <a:pathLst>
                <a:path w="6386" h="2449" extrusionOk="0">
                  <a:moveTo>
                    <a:pt x="1" y="1"/>
                  </a:moveTo>
                  <a:lnTo>
                    <a:pt x="3231" y="2415"/>
                  </a:lnTo>
                  <a:lnTo>
                    <a:pt x="6386" y="2449"/>
                  </a:lnTo>
                  <a:lnTo>
                    <a:pt x="1616"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21"/>
            <p:cNvSpPr/>
            <p:nvPr/>
          </p:nvSpPr>
          <p:spPr>
            <a:xfrm>
              <a:off x="1010087" y="755066"/>
              <a:ext cx="179421" cy="60516"/>
            </a:xfrm>
            <a:custGeom>
              <a:avLst/>
              <a:gdLst/>
              <a:ahLst/>
              <a:cxnLst/>
              <a:rect l="l" t="t" r="r" b="b"/>
              <a:pathLst>
                <a:path w="3122" h="1053" extrusionOk="0">
                  <a:moveTo>
                    <a:pt x="841" y="1"/>
                  </a:moveTo>
                  <a:lnTo>
                    <a:pt x="0" y="312"/>
                  </a:lnTo>
                  <a:lnTo>
                    <a:pt x="841" y="1052"/>
                  </a:lnTo>
                  <a:lnTo>
                    <a:pt x="3121" y="1052"/>
                  </a:lnTo>
                  <a:lnTo>
                    <a:pt x="841"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21"/>
            <p:cNvSpPr/>
            <p:nvPr/>
          </p:nvSpPr>
          <p:spPr>
            <a:xfrm>
              <a:off x="982041" y="795238"/>
              <a:ext cx="787626" cy="115112"/>
            </a:xfrm>
            <a:custGeom>
              <a:avLst/>
              <a:gdLst/>
              <a:ahLst/>
              <a:cxnLst/>
              <a:rect l="l" t="t" r="r" b="b"/>
              <a:pathLst>
                <a:path w="13705" h="2003" extrusionOk="0">
                  <a:moveTo>
                    <a:pt x="1784" y="0"/>
                  </a:moveTo>
                  <a:cubicBezTo>
                    <a:pt x="1784" y="0"/>
                    <a:pt x="0" y="34"/>
                    <a:pt x="0" y="984"/>
                  </a:cubicBezTo>
                  <a:cubicBezTo>
                    <a:pt x="0" y="1927"/>
                    <a:pt x="1784" y="1960"/>
                    <a:pt x="1784" y="1960"/>
                  </a:cubicBezTo>
                  <a:lnTo>
                    <a:pt x="12055" y="2002"/>
                  </a:lnTo>
                  <a:cubicBezTo>
                    <a:pt x="12055" y="2002"/>
                    <a:pt x="13704" y="2002"/>
                    <a:pt x="13704" y="1506"/>
                  </a:cubicBezTo>
                  <a:cubicBezTo>
                    <a:pt x="13704" y="1018"/>
                    <a:pt x="13182" y="951"/>
                    <a:pt x="13182" y="951"/>
                  </a:cubicBezTo>
                  <a:cubicBezTo>
                    <a:pt x="13182" y="951"/>
                    <a:pt x="12686" y="909"/>
                    <a:pt x="12409" y="454"/>
                  </a:cubicBezTo>
                  <a:cubicBezTo>
                    <a:pt x="12130" y="59"/>
                    <a:pt x="11137" y="33"/>
                    <a:pt x="10885" y="33"/>
                  </a:cubicBezTo>
                  <a:cubicBezTo>
                    <a:pt x="10848" y="33"/>
                    <a:pt x="10827" y="34"/>
                    <a:pt x="10827" y="34"/>
                  </a:cubicBezTo>
                  <a:cubicBezTo>
                    <a:pt x="8800" y="34"/>
                    <a:pt x="1784" y="0"/>
                    <a:pt x="1784" y="0"/>
                  </a:cubicBezTo>
                  <a:close/>
                </a:path>
              </a:pathLst>
            </a:custGeom>
            <a:solidFill>
              <a:srgbClr val="FAF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21"/>
            <p:cNvSpPr/>
            <p:nvPr/>
          </p:nvSpPr>
          <p:spPr>
            <a:xfrm>
              <a:off x="1099050" y="883684"/>
              <a:ext cx="461254" cy="201662"/>
            </a:xfrm>
            <a:custGeom>
              <a:avLst/>
              <a:gdLst/>
              <a:ahLst/>
              <a:cxnLst/>
              <a:rect l="l" t="t" r="r" b="b"/>
              <a:pathLst>
                <a:path w="8026" h="3509" extrusionOk="0">
                  <a:moveTo>
                    <a:pt x="4131" y="1"/>
                  </a:moveTo>
                  <a:lnTo>
                    <a:pt x="0" y="3332"/>
                  </a:lnTo>
                  <a:lnTo>
                    <a:pt x="1893" y="3508"/>
                  </a:lnTo>
                  <a:lnTo>
                    <a:pt x="8025" y="211"/>
                  </a:lnTo>
                  <a:lnTo>
                    <a:pt x="4131"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21"/>
            <p:cNvSpPr/>
            <p:nvPr/>
          </p:nvSpPr>
          <p:spPr>
            <a:xfrm>
              <a:off x="999915" y="702366"/>
              <a:ext cx="101090" cy="117066"/>
            </a:xfrm>
            <a:custGeom>
              <a:avLst/>
              <a:gdLst/>
              <a:ahLst/>
              <a:cxnLst/>
              <a:rect l="l" t="t" r="r" b="b"/>
              <a:pathLst>
                <a:path w="1759" h="2037" extrusionOk="0">
                  <a:moveTo>
                    <a:pt x="1" y="1"/>
                  </a:moveTo>
                  <a:lnTo>
                    <a:pt x="287" y="2037"/>
                  </a:lnTo>
                  <a:lnTo>
                    <a:pt x="1759" y="1725"/>
                  </a:lnTo>
                  <a:lnTo>
                    <a:pt x="741" y="144"/>
                  </a:lnTo>
                  <a:lnTo>
                    <a:pt x="1" y="1"/>
                  </a:lnTo>
                  <a:close/>
                </a:path>
              </a:pathLst>
            </a:custGeom>
            <a:solidFill>
              <a:srgbClr val="E1E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21"/>
            <p:cNvSpPr/>
            <p:nvPr/>
          </p:nvSpPr>
          <p:spPr>
            <a:xfrm>
              <a:off x="966065" y="849834"/>
              <a:ext cx="181375" cy="64366"/>
            </a:xfrm>
            <a:custGeom>
              <a:avLst/>
              <a:gdLst/>
              <a:ahLst/>
              <a:cxnLst/>
              <a:rect l="l" t="t" r="r" b="b"/>
              <a:pathLst>
                <a:path w="3156" h="1120" extrusionOk="0">
                  <a:moveTo>
                    <a:pt x="842" y="1"/>
                  </a:moveTo>
                  <a:lnTo>
                    <a:pt x="1" y="800"/>
                  </a:lnTo>
                  <a:lnTo>
                    <a:pt x="842" y="1120"/>
                  </a:lnTo>
                  <a:lnTo>
                    <a:pt x="3155" y="34"/>
                  </a:lnTo>
                  <a:lnTo>
                    <a:pt x="842"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21"/>
            <p:cNvSpPr/>
            <p:nvPr/>
          </p:nvSpPr>
          <p:spPr>
            <a:xfrm>
              <a:off x="1175428" y="825697"/>
              <a:ext cx="14080" cy="15977"/>
            </a:xfrm>
            <a:custGeom>
              <a:avLst/>
              <a:gdLst/>
              <a:ahLst/>
              <a:cxnLst/>
              <a:rect l="l" t="t" r="r" b="b"/>
              <a:pathLst>
                <a:path w="245" h="278" extrusionOk="0">
                  <a:moveTo>
                    <a:pt x="34" y="0"/>
                  </a:moveTo>
                  <a:cubicBezTo>
                    <a:pt x="0" y="0"/>
                    <a:pt x="0" y="34"/>
                    <a:pt x="0" y="67"/>
                  </a:cubicBezTo>
                  <a:lnTo>
                    <a:pt x="0" y="244"/>
                  </a:lnTo>
                  <a:cubicBezTo>
                    <a:pt x="0" y="244"/>
                    <a:pt x="0" y="278"/>
                    <a:pt x="34" y="278"/>
                  </a:cubicBezTo>
                  <a:lnTo>
                    <a:pt x="211" y="278"/>
                  </a:lnTo>
                  <a:cubicBezTo>
                    <a:pt x="244" y="278"/>
                    <a:pt x="244" y="244"/>
                    <a:pt x="244" y="244"/>
                  </a:cubicBezTo>
                  <a:lnTo>
                    <a:pt x="244" y="67"/>
                  </a:lnTo>
                  <a:cubicBezTo>
                    <a:pt x="244" y="34"/>
                    <a:pt x="244"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21"/>
            <p:cNvSpPr/>
            <p:nvPr/>
          </p:nvSpPr>
          <p:spPr>
            <a:xfrm>
              <a:off x="1217496" y="827593"/>
              <a:ext cx="16494" cy="14080"/>
            </a:xfrm>
            <a:custGeom>
              <a:avLst/>
              <a:gdLst/>
              <a:ahLst/>
              <a:cxnLst/>
              <a:rect l="l" t="t" r="r" b="b"/>
              <a:pathLst>
                <a:path w="287" h="245" extrusionOk="0">
                  <a:moveTo>
                    <a:pt x="76" y="1"/>
                  </a:moveTo>
                  <a:cubicBezTo>
                    <a:pt x="42" y="1"/>
                    <a:pt x="42" y="1"/>
                    <a:pt x="42" y="34"/>
                  </a:cubicBezTo>
                  <a:lnTo>
                    <a:pt x="0" y="211"/>
                  </a:lnTo>
                  <a:cubicBezTo>
                    <a:pt x="0" y="245"/>
                    <a:pt x="42" y="245"/>
                    <a:pt x="76" y="245"/>
                  </a:cubicBezTo>
                  <a:lnTo>
                    <a:pt x="253" y="245"/>
                  </a:lnTo>
                  <a:cubicBezTo>
                    <a:pt x="286" y="245"/>
                    <a:pt x="286" y="245"/>
                    <a:pt x="286" y="211"/>
                  </a:cubicBezTo>
                  <a:lnTo>
                    <a:pt x="286" y="34"/>
                  </a:lnTo>
                  <a:cubicBezTo>
                    <a:pt x="286" y="1"/>
                    <a:pt x="286" y="1"/>
                    <a:pt x="253"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21"/>
            <p:cNvSpPr/>
            <p:nvPr/>
          </p:nvSpPr>
          <p:spPr>
            <a:xfrm>
              <a:off x="1261978" y="827593"/>
              <a:ext cx="15977" cy="14080"/>
            </a:xfrm>
            <a:custGeom>
              <a:avLst/>
              <a:gdLst/>
              <a:ahLst/>
              <a:cxnLst/>
              <a:rect l="l" t="t" r="r" b="b"/>
              <a:pathLst>
                <a:path w="278" h="245" extrusionOk="0">
                  <a:moveTo>
                    <a:pt x="67" y="1"/>
                  </a:moveTo>
                  <a:cubicBezTo>
                    <a:pt x="34" y="1"/>
                    <a:pt x="0" y="1"/>
                    <a:pt x="0" y="34"/>
                  </a:cubicBezTo>
                  <a:lnTo>
                    <a:pt x="0" y="211"/>
                  </a:lnTo>
                  <a:cubicBezTo>
                    <a:pt x="0" y="245"/>
                    <a:pt x="34" y="245"/>
                    <a:pt x="67" y="245"/>
                  </a:cubicBezTo>
                  <a:lnTo>
                    <a:pt x="210" y="245"/>
                  </a:lnTo>
                  <a:cubicBezTo>
                    <a:pt x="244" y="245"/>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21"/>
            <p:cNvSpPr/>
            <p:nvPr/>
          </p:nvSpPr>
          <p:spPr>
            <a:xfrm>
              <a:off x="1306460" y="827593"/>
              <a:ext cx="15977" cy="16034"/>
            </a:xfrm>
            <a:custGeom>
              <a:avLst/>
              <a:gdLst/>
              <a:ahLst/>
              <a:cxnLst/>
              <a:rect l="l" t="t" r="r" b="b"/>
              <a:pathLst>
                <a:path w="278" h="279" extrusionOk="0">
                  <a:moveTo>
                    <a:pt x="67" y="1"/>
                  </a:moveTo>
                  <a:cubicBezTo>
                    <a:pt x="34" y="1"/>
                    <a:pt x="0" y="1"/>
                    <a:pt x="0" y="34"/>
                  </a:cubicBezTo>
                  <a:lnTo>
                    <a:pt x="0" y="211"/>
                  </a:lnTo>
                  <a:cubicBezTo>
                    <a:pt x="0" y="245"/>
                    <a:pt x="34" y="245"/>
                    <a:pt x="67" y="245"/>
                  </a:cubicBezTo>
                  <a:lnTo>
                    <a:pt x="210" y="278"/>
                  </a:lnTo>
                  <a:cubicBezTo>
                    <a:pt x="244" y="278"/>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21"/>
            <p:cNvSpPr/>
            <p:nvPr/>
          </p:nvSpPr>
          <p:spPr>
            <a:xfrm>
              <a:off x="1350424" y="827593"/>
              <a:ext cx="16494" cy="16034"/>
            </a:xfrm>
            <a:custGeom>
              <a:avLst/>
              <a:gdLst/>
              <a:ahLst/>
              <a:cxnLst/>
              <a:rect l="l" t="t" r="r" b="b"/>
              <a:pathLst>
                <a:path w="287" h="279" extrusionOk="0">
                  <a:moveTo>
                    <a:pt x="76" y="1"/>
                  </a:moveTo>
                  <a:cubicBezTo>
                    <a:pt x="43" y="1"/>
                    <a:pt x="1" y="34"/>
                    <a:pt x="1" y="34"/>
                  </a:cubicBezTo>
                  <a:lnTo>
                    <a:pt x="1" y="211"/>
                  </a:lnTo>
                  <a:cubicBezTo>
                    <a:pt x="1" y="245"/>
                    <a:pt x="43" y="278"/>
                    <a:pt x="76" y="278"/>
                  </a:cubicBezTo>
                  <a:lnTo>
                    <a:pt x="211" y="278"/>
                  </a:lnTo>
                  <a:cubicBezTo>
                    <a:pt x="253" y="278"/>
                    <a:pt x="287" y="245"/>
                    <a:pt x="287" y="211"/>
                  </a:cubicBezTo>
                  <a:lnTo>
                    <a:pt x="287" y="68"/>
                  </a:lnTo>
                  <a:cubicBezTo>
                    <a:pt x="287"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21"/>
            <p:cNvSpPr/>
            <p:nvPr/>
          </p:nvSpPr>
          <p:spPr>
            <a:xfrm>
              <a:off x="1394906" y="827593"/>
              <a:ext cx="16034" cy="16034"/>
            </a:xfrm>
            <a:custGeom>
              <a:avLst/>
              <a:gdLst/>
              <a:ahLst/>
              <a:cxnLst/>
              <a:rect l="l" t="t" r="r" b="b"/>
              <a:pathLst>
                <a:path w="279" h="279" extrusionOk="0">
                  <a:moveTo>
                    <a:pt x="68" y="1"/>
                  </a:moveTo>
                  <a:cubicBezTo>
                    <a:pt x="34" y="1"/>
                    <a:pt x="0" y="34"/>
                    <a:pt x="0" y="68"/>
                  </a:cubicBezTo>
                  <a:lnTo>
                    <a:pt x="0" y="211"/>
                  </a:lnTo>
                  <a:cubicBezTo>
                    <a:pt x="0" y="245"/>
                    <a:pt x="34" y="278"/>
                    <a:pt x="68"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21"/>
            <p:cNvSpPr/>
            <p:nvPr/>
          </p:nvSpPr>
          <p:spPr>
            <a:xfrm>
              <a:off x="1439388" y="827593"/>
              <a:ext cx="15977" cy="16034"/>
            </a:xfrm>
            <a:custGeom>
              <a:avLst/>
              <a:gdLst/>
              <a:ahLst/>
              <a:cxnLst/>
              <a:rect l="l" t="t" r="r" b="b"/>
              <a:pathLst>
                <a:path w="278" h="279" extrusionOk="0">
                  <a:moveTo>
                    <a:pt x="34" y="1"/>
                  </a:moveTo>
                  <a:cubicBezTo>
                    <a:pt x="34" y="1"/>
                    <a:pt x="0" y="34"/>
                    <a:pt x="0" y="68"/>
                  </a:cubicBezTo>
                  <a:lnTo>
                    <a:pt x="0" y="211"/>
                  </a:lnTo>
                  <a:cubicBezTo>
                    <a:pt x="0" y="245"/>
                    <a:pt x="34" y="278"/>
                    <a:pt x="34"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21"/>
            <p:cNvSpPr/>
            <p:nvPr/>
          </p:nvSpPr>
          <p:spPr>
            <a:xfrm>
              <a:off x="1483352" y="827593"/>
              <a:ext cx="14597" cy="16034"/>
            </a:xfrm>
            <a:custGeom>
              <a:avLst/>
              <a:gdLst/>
              <a:ahLst/>
              <a:cxnLst/>
              <a:rect l="l" t="t" r="r" b="b"/>
              <a:pathLst>
                <a:path w="254" h="279" extrusionOk="0">
                  <a:moveTo>
                    <a:pt x="43" y="1"/>
                  </a:moveTo>
                  <a:cubicBezTo>
                    <a:pt x="1" y="1"/>
                    <a:pt x="1" y="34"/>
                    <a:pt x="1" y="68"/>
                  </a:cubicBezTo>
                  <a:lnTo>
                    <a:pt x="1" y="211"/>
                  </a:lnTo>
                  <a:cubicBezTo>
                    <a:pt x="1" y="245"/>
                    <a:pt x="1" y="278"/>
                    <a:pt x="43" y="278"/>
                  </a:cubicBezTo>
                  <a:lnTo>
                    <a:pt x="211" y="278"/>
                  </a:lnTo>
                  <a:cubicBezTo>
                    <a:pt x="253" y="278"/>
                    <a:pt x="253" y="245"/>
                    <a:pt x="253" y="211"/>
                  </a:cubicBezTo>
                  <a:lnTo>
                    <a:pt x="253" y="68"/>
                  </a:lnTo>
                  <a:cubicBezTo>
                    <a:pt x="253"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21"/>
            <p:cNvSpPr/>
            <p:nvPr/>
          </p:nvSpPr>
          <p:spPr>
            <a:xfrm>
              <a:off x="1527834" y="827593"/>
              <a:ext cx="14080" cy="16034"/>
            </a:xfrm>
            <a:custGeom>
              <a:avLst/>
              <a:gdLst/>
              <a:ahLst/>
              <a:cxnLst/>
              <a:rect l="l" t="t" r="r" b="b"/>
              <a:pathLst>
                <a:path w="245" h="279" extrusionOk="0">
                  <a:moveTo>
                    <a:pt x="35" y="1"/>
                  </a:moveTo>
                  <a:cubicBezTo>
                    <a:pt x="1" y="1"/>
                    <a:pt x="1" y="34"/>
                    <a:pt x="1" y="68"/>
                  </a:cubicBezTo>
                  <a:lnTo>
                    <a:pt x="1" y="211"/>
                  </a:lnTo>
                  <a:cubicBezTo>
                    <a:pt x="1" y="245"/>
                    <a:pt x="1" y="278"/>
                    <a:pt x="35" y="278"/>
                  </a:cubicBezTo>
                  <a:lnTo>
                    <a:pt x="211" y="278"/>
                  </a:lnTo>
                  <a:cubicBezTo>
                    <a:pt x="245" y="278"/>
                    <a:pt x="245" y="245"/>
                    <a:pt x="245" y="211"/>
                  </a:cubicBezTo>
                  <a:lnTo>
                    <a:pt x="245" y="68"/>
                  </a:lnTo>
                  <a:cubicBezTo>
                    <a:pt x="245"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21"/>
            <p:cNvSpPr/>
            <p:nvPr/>
          </p:nvSpPr>
          <p:spPr>
            <a:xfrm>
              <a:off x="1570419" y="827593"/>
              <a:ext cx="15977" cy="16034"/>
            </a:xfrm>
            <a:custGeom>
              <a:avLst/>
              <a:gdLst/>
              <a:ahLst/>
              <a:cxnLst/>
              <a:rect l="l" t="t" r="r" b="b"/>
              <a:pathLst>
                <a:path w="278" h="279" extrusionOk="0">
                  <a:moveTo>
                    <a:pt x="67" y="1"/>
                  </a:moveTo>
                  <a:cubicBezTo>
                    <a:pt x="34" y="1"/>
                    <a:pt x="0" y="34"/>
                    <a:pt x="0" y="68"/>
                  </a:cubicBezTo>
                  <a:lnTo>
                    <a:pt x="0" y="211"/>
                  </a:lnTo>
                  <a:cubicBezTo>
                    <a:pt x="0" y="245"/>
                    <a:pt x="34" y="278"/>
                    <a:pt x="67" y="278"/>
                  </a:cubicBezTo>
                  <a:lnTo>
                    <a:pt x="210" y="278"/>
                  </a:lnTo>
                  <a:cubicBezTo>
                    <a:pt x="244" y="278"/>
                    <a:pt x="278" y="245"/>
                    <a:pt x="278" y="211"/>
                  </a:cubicBezTo>
                  <a:lnTo>
                    <a:pt x="278" y="68"/>
                  </a:lnTo>
                  <a:cubicBezTo>
                    <a:pt x="278" y="34"/>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21"/>
            <p:cNvSpPr/>
            <p:nvPr/>
          </p:nvSpPr>
          <p:spPr>
            <a:xfrm>
              <a:off x="1614384" y="827593"/>
              <a:ext cx="16494" cy="16034"/>
            </a:xfrm>
            <a:custGeom>
              <a:avLst/>
              <a:gdLst/>
              <a:ahLst/>
              <a:cxnLst/>
              <a:rect l="l" t="t" r="r" b="b"/>
              <a:pathLst>
                <a:path w="287" h="279" extrusionOk="0">
                  <a:moveTo>
                    <a:pt x="76" y="1"/>
                  </a:moveTo>
                  <a:cubicBezTo>
                    <a:pt x="34" y="1"/>
                    <a:pt x="1" y="34"/>
                    <a:pt x="1" y="68"/>
                  </a:cubicBezTo>
                  <a:lnTo>
                    <a:pt x="1" y="211"/>
                  </a:lnTo>
                  <a:cubicBezTo>
                    <a:pt x="1" y="245"/>
                    <a:pt x="34" y="278"/>
                    <a:pt x="76" y="278"/>
                  </a:cubicBezTo>
                  <a:lnTo>
                    <a:pt x="211" y="278"/>
                  </a:lnTo>
                  <a:cubicBezTo>
                    <a:pt x="245" y="278"/>
                    <a:pt x="287" y="245"/>
                    <a:pt x="287" y="211"/>
                  </a:cubicBezTo>
                  <a:lnTo>
                    <a:pt x="287" y="68"/>
                  </a:lnTo>
                  <a:cubicBezTo>
                    <a:pt x="287"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21"/>
            <p:cNvSpPr/>
            <p:nvPr/>
          </p:nvSpPr>
          <p:spPr>
            <a:xfrm>
              <a:off x="1650647" y="827593"/>
              <a:ext cx="28563" cy="17931"/>
            </a:xfrm>
            <a:custGeom>
              <a:avLst/>
              <a:gdLst/>
              <a:ahLst/>
              <a:cxnLst/>
              <a:rect l="l" t="t" r="r" b="b"/>
              <a:pathLst>
                <a:path w="497" h="312" extrusionOk="0">
                  <a:moveTo>
                    <a:pt x="1" y="1"/>
                  </a:moveTo>
                  <a:lnTo>
                    <a:pt x="34" y="312"/>
                  </a:lnTo>
                  <a:lnTo>
                    <a:pt x="497" y="312"/>
                  </a:lnTo>
                  <a:lnTo>
                    <a:pt x="354" y="1"/>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21"/>
            <p:cNvSpPr/>
            <p:nvPr/>
          </p:nvSpPr>
          <p:spPr>
            <a:xfrm>
              <a:off x="1676739" y="825697"/>
              <a:ext cx="40689" cy="19827"/>
            </a:xfrm>
            <a:custGeom>
              <a:avLst/>
              <a:gdLst/>
              <a:ahLst/>
              <a:cxnLst/>
              <a:rect l="l" t="t" r="r" b="b"/>
              <a:pathLst>
                <a:path w="708" h="345" extrusionOk="0">
                  <a:moveTo>
                    <a:pt x="354" y="0"/>
                  </a:moveTo>
                  <a:cubicBezTo>
                    <a:pt x="253" y="0"/>
                    <a:pt x="110" y="34"/>
                    <a:pt x="1" y="34"/>
                  </a:cubicBezTo>
                  <a:lnTo>
                    <a:pt x="144" y="345"/>
                  </a:lnTo>
                  <a:lnTo>
                    <a:pt x="707" y="278"/>
                  </a:lnTo>
                  <a:cubicBezTo>
                    <a:pt x="598" y="210"/>
                    <a:pt x="464" y="135"/>
                    <a:pt x="354"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8" name="Google Shape;1718;p21"/>
          <p:cNvGrpSpPr/>
          <p:nvPr/>
        </p:nvGrpSpPr>
        <p:grpSpPr>
          <a:xfrm rot="-3481065" flipH="1">
            <a:off x="177211" y="3702618"/>
            <a:ext cx="977130" cy="993279"/>
            <a:chOff x="2712348" y="3057314"/>
            <a:chExt cx="846073" cy="860096"/>
          </a:xfrm>
        </p:grpSpPr>
        <p:sp>
          <p:nvSpPr>
            <p:cNvPr id="1719" name="Google Shape;1719;p21"/>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21"/>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21"/>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21"/>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21"/>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4" name="Google Shape;1724;p21"/>
          <p:cNvGrpSpPr/>
          <p:nvPr/>
        </p:nvGrpSpPr>
        <p:grpSpPr>
          <a:xfrm rot="2889402">
            <a:off x="8078799" y="4135712"/>
            <a:ext cx="838723" cy="852566"/>
            <a:chOff x="2712348" y="3057314"/>
            <a:chExt cx="846073" cy="860096"/>
          </a:xfrm>
        </p:grpSpPr>
        <p:sp>
          <p:nvSpPr>
            <p:cNvPr id="1725" name="Google Shape;1725;p21"/>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21"/>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21"/>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1"/>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1"/>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1850"/>
        <p:cNvGrpSpPr/>
        <p:nvPr/>
      </p:nvGrpSpPr>
      <p:grpSpPr>
        <a:xfrm>
          <a:off x="0" y="0"/>
          <a:ext cx="0" cy="0"/>
          <a:chOff x="0" y="0"/>
          <a:chExt cx="0" cy="0"/>
        </a:xfrm>
      </p:grpSpPr>
      <p:sp>
        <p:nvSpPr>
          <p:cNvPr id="1851" name="Google Shape;1851;p24"/>
          <p:cNvSpPr/>
          <p:nvPr/>
        </p:nvSpPr>
        <p:spPr>
          <a:xfrm flipH="1">
            <a:off x="281907" y="3616872"/>
            <a:ext cx="431312" cy="409071"/>
          </a:xfrm>
          <a:custGeom>
            <a:avLst/>
            <a:gdLst/>
            <a:ahLst/>
            <a:cxnLst/>
            <a:rect l="l" t="t" r="r" b="b"/>
            <a:pathLst>
              <a:path w="7505" h="7118" extrusionOk="0">
                <a:moveTo>
                  <a:pt x="2911" y="0"/>
                </a:moveTo>
                <a:lnTo>
                  <a:pt x="1" y="3121"/>
                </a:lnTo>
                <a:cubicBezTo>
                  <a:pt x="2171" y="3719"/>
                  <a:pt x="3399" y="5334"/>
                  <a:pt x="4451" y="7117"/>
                </a:cubicBezTo>
                <a:lnTo>
                  <a:pt x="7505" y="5157"/>
                </a:lnTo>
                <a:cubicBezTo>
                  <a:pt x="7185" y="2810"/>
                  <a:pt x="5502" y="1195"/>
                  <a:pt x="29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24"/>
          <p:cNvSpPr/>
          <p:nvPr/>
        </p:nvSpPr>
        <p:spPr>
          <a:xfrm flipH="1">
            <a:off x="1138819" y="4081901"/>
            <a:ext cx="433266" cy="503839"/>
          </a:xfrm>
          <a:custGeom>
            <a:avLst/>
            <a:gdLst/>
            <a:ahLst/>
            <a:cxnLst/>
            <a:rect l="l" t="t" r="r" b="b"/>
            <a:pathLst>
              <a:path w="7539" h="8767" extrusionOk="0">
                <a:moveTo>
                  <a:pt x="4729" y="1"/>
                </a:moveTo>
                <a:cubicBezTo>
                  <a:pt x="2171" y="884"/>
                  <a:pt x="733" y="3122"/>
                  <a:pt x="1" y="6209"/>
                </a:cubicBezTo>
                <a:lnTo>
                  <a:pt x="4064" y="8766"/>
                </a:lnTo>
                <a:cubicBezTo>
                  <a:pt x="4241" y="6243"/>
                  <a:pt x="5780" y="4527"/>
                  <a:pt x="7538" y="2987"/>
                </a:cubicBezTo>
                <a:lnTo>
                  <a:pt x="47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3" name="Google Shape;1853;p24"/>
          <p:cNvGrpSpPr/>
          <p:nvPr/>
        </p:nvGrpSpPr>
        <p:grpSpPr>
          <a:xfrm rot="-2889529" flipH="1">
            <a:off x="262489" y="2520688"/>
            <a:ext cx="977134" cy="993271"/>
            <a:chOff x="2712348" y="3057314"/>
            <a:chExt cx="846073" cy="860096"/>
          </a:xfrm>
        </p:grpSpPr>
        <p:sp>
          <p:nvSpPr>
            <p:cNvPr id="1854" name="Google Shape;1854;p24"/>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24"/>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24"/>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24"/>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24"/>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9" name="Google Shape;1859;p24"/>
          <p:cNvGrpSpPr/>
          <p:nvPr/>
        </p:nvGrpSpPr>
        <p:grpSpPr>
          <a:xfrm rot="6538749">
            <a:off x="262047" y="4235108"/>
            <a:ext cx="708541" cy="862680"/>
            <a:chOff x="192897" y="3945468"/>
            <a:chExt cx="812247" cy="1019348"/>
          </a:xfrm>
        </p:grpSpPr>
        <p:sp>
          <p:nvSpPr>
            <p:cNvPr id="1860" name="Google Shape;1860;p24"/>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24"/>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24"/>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24"/>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24"/>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24"/>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24"/>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24"/>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24"/>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24"/>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24"/>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24"/>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24"/>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24"/>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24"/>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24"/>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24"/>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24"/>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24"/>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24"/>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24"/>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24"/>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24"/>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24"/>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24"/>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24"/>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24"/>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24"/>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24"/>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9" name="Google Shape;1889;p24"/>
          <p:cNvGrpSpPr/>
          <p:nvPr/>
        </p:nvGrpSpPr>
        <p:grpSpPr>
          <a:xfrm rot="4370870" flipH="1">
            <a:off x="7959839" y="2855236"/>
            <a:ext cx="1460756" cy="1046301"/>
            <a:chOff x="5892161" y="2885240"/>
            <a:chExt cx="1350023" cy="1203530"/>
          </a:xfrm>
        </p:grpSpPr>
        <p:sp>
          <p:nvSpPr>
            <p:cNvPr id="1890" name="Google Shape;1890;p24"/>
            <p:cNvSpPr/>
            <p:nvPr/>
          </p:nvSpPr>
          <p:spPr>
            <a:xfrm rot="-222920">
              <a:off x="6797206" y="2899036"/>
              <a:ext cx="434796" cy="277483"/>
            </a:xfrm>
            <a:custGeom>
              <a:avLst/>
              <a:gdLst/>
              <a:ahLst/>
              <a:cxnLst/>
              <a:rect l="l" t="t" r="r" b="b"/>
              <a:pathLst>
                <a:path w="5326" h="3399" extrusionOk="0">
                  <a:moveTo>
                    <a:pt x="5326" y="0"/>
                  </a:moveTo>
                  <a:lnTo>
                    <a:pt x="775" y="1960"/>
                  </a:lnTo>
                  <a:lnTo>
                    <a:pt x="1" y="3399"/>
                  </a:lnTo>
                  <a:lnTo>
                    <a:pt x="5326"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24"/>
            <p:cNvSpPr/>
            <p:nvPr/>
          </p:nvSpPr>
          <p:spPr>
            <a:xfrm rot="-222920">
              <a:off x="6798866" y="2898982"/>
              <a:ext cx="429327" cy="160089"/>
            </a:xfrm>
            <a:custGeom>
              <a:avLst/>
              <a:gdLst/>
              <a:ahLst/>
              <a:cxnLst/>
              <a:rect l="l" t="t" r="r" b="b"/>
              <a:pathLst>
                <a:path w="5259" h="1961" extrusionOk="0">
                  <a:moveTo>
                    <a:pt x="5259" y="0"/>
                  </a:moveTo>
                  <a:lnTo>
                    <a:pt x="1" y="976"/>
                  </a:lnTo>
                  <a:lnTo>
                    <a:pt x="708" y="1960"/>
                  </a:lnTo>
                  <a:lnTo>
                    <a:pt x="525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24"/>
            <p:cNvSpPr/>
            <p:nvPr/>
          </p:nvSpPr>
          <p:spPr>
            <a:xfrm rot="-222920">
              <a:off x="6797206" y="2899036"/>
              <a:ext cx="434796" cy="277483"/>
            </a:xfrm>
            <a:custGeom>
              <a:avLst/>
              <a:gdLst/>
              <a:ahLst/>
              <a:cxnLst/>
              <a:rect l="l" t="t" r="r" b="b"/>
              <a:pathLst>
                <a:path w="5326" h="3399" extrusionOk="0">
                  <a:moveTo>
                    <a:pt x="5326" y="0"/>
                  </a:moveTo>
                  <a:lnTo>
                    <a:pt x="1052" y="2524"/>
                  </a:lnTo>
                  <a:lnTo>
                    <a:pt x="1" y="3399"/>
                  </a:lnTo>
                  <a:lnTo>
                    <a:pt x="1" y="3399"/>
                  </a:lnTo>
                  <a:lnTo>
                    <a:pt x="1296" y="2835"/>
                  </a:lnTo>
                  <a:lnTo>
                    <a:pt x="5326"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24"/>
            <p:cNvSpPr/>
            <p:nvPr/>
          </p:nvSpPr>
          <p:spPr>
            <a:xfrm rot="-222920">
              <a:off x="6883821" y="2896227"/>
              <a:ext cx="348915" cy="302953"/>
            </a:xfrm>
            <a:custGeom>
              <a:avLst/>
              <a:gdLst/>
              <a:ahLst/>
              <a:cxnLst/>
              <a:rect l="l" t="t" r="r" b="b"/>
              <a:pathLst>
                <a:path w="4274" h="3711" extrusionOk="0">
                  <a:moveTo>
                    <a:pt x="4274" y="0"/>
                  </a:moveTo>
                  <a:lnTo>
                    <a:pt x="0" y="2524"/>
                  </a:lnTo>
                  <a:lnTo>
                    <a:pt x="909" y="3710"/>
                  </a:lnTo>
                  <a:lnTo>
                    <a:pt x="42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24"/>
            <p:cNvSpPr/>
            <p:nvPr/>
          </p:nvSpPr>
          <p:spPr>
            <a:xfrm rot="-222920">
              <a:off x="5921715" y="3118770"/>
              <a:ext cx="907227" cy="941596"/>
            </a:xfrm>
            <a:custGeom>
              <a:avLst/>
              <a:gdLst/>
              <a:ahLst/>
              <a:cxnLst/>
              <a:rect l="l" t="t" r="r" b="b"/>
              <a:pathLst>
                <a:path w="11113" h="11534" extrusionOk="0">
                  <a:moveTo>
                    <a:pt x="7605" y="1"/>
                  </a:moveTo>
                  <a:cubicBezTo>
                    <a:pt x="7361" y="34"/>
                    <a:pt x="7117" y="102"/>
                    <a:pt x="6907" y="211"/>
                  </a:cubicBezTo>
                  <a:lnTo>
                    <a:pt x="6974" y="312"/>
                  </a:lnTo>
                  <a:cubicBezTo>
                    <a:pt x="7184" y="245"/>
                    <a:pt x="7395" y="144"/>
                    <a:pt x="7605" y="144"/>
                  </a:cubicBezTo>
                  <a:lnTo>
                    <a:pt x="7605" y="1"/>
                  </a:lnTo>
                  <a:close/>
                  <a:moveTo>
                    <a:pt x="8303" y="102"/>
                  </a:moveTo>
                  <a:lnTo>
                    <a:pt x="8270" y="211"/>
                  </a:lnTo>
                  <a:cubicBezTo>
                    <a:pt x="8446" y="312"/>
                    <a:pt x="8623" y="455"/>
                    <a:pt x="8724" y="665"/>
                  </a:cubicBezTo>
                  <a:lnTo>
                    <a:pt x="8867" y="598"/>
                  </a:lnTo>
                  <a:cubicBezTo>
                    <a:pt x="8724" y="388"/>
                    <a:pt x="8556" y="211"/>
                    <a:pt x="8303" y="102"/>
                  </a:cubicBezTo>
                  <a:close/>
                  <a:moveTo>
                    <a:pt x="6310" y="564"/>
                  </a:moveTo>
                  <a:cubicBezTo>
                    <a:pt x="6099" y="733"/>
                    <a:pt x="5923" y="909"/>
                    <a:pt x="5780" y="1086"/>
                  </a:cubicBezTo>
                  <a:lnTo>
                    <a:pt x="5923" y="1195"/>
                  </a:lnTo>
                  <a:cubicBezTo>
                    <a:pt x="6032" y="985"/>
                    <a:pt x="6200" y="842"/>
                    <a:pt x="6377" y="699"/>
                  </a:cubicBezTo>
                  <a:lnTo>
                    <a:pt x="6310" y="564"/>
                  </a:lnTo>
                  <a:close/>
                  <a:moveTo>
                    <a:pt x="11004" y="1296"/>
                  </a:moveTo>
                  <a:cubicBezTo>
                    <a:pt x="10869" y="1473"/>
                    <a:pt x="10692" y="1616"/>
                    <a:pt x="10482" y="1750"/>
                  </a:cubicBezTo>
                  <a:lnTo>
                    <a:pt x="10583" y="1860"/>
                  </a:lnTo>
                  <a:cubicBezTo>
                    <a:pt x="10760" y="1717"/>
                    <a:pt x="10936" y="1574"/>
                    <a:pt x="11113" y="1406"/>
                  </a:cubicBezTo>
                  <a:lnTo>
                    <a:pt x="11004" y="1296"/>
                  </a:lnTo>
                  <a:close/>
                  <a:moveTo>
                    <a:pt x="8934" y="1296"/>
                  </a:moveTo>
                  <a:lnTo>
                    <a:pt x="8934" y="1364"/>
                  </a:lnTo>
                  <a:cubicBezTo>
                    <a:pt x="8934" y="1574"/>
                    <a:pt x="8901" y="1750"/>
                    <a:pt x="8833" y="1961"/>
                  </a:cubicBezTo>
                  <a:lnTo>
                    <a:pt x="8976" y="1994"/>
                  </a:lnTo>
                  <a:cubicBezTo>
                    <a:pt x="9044" y="1784"/>
                    <a:pt x="9077" y="1574"/>
                    <a:pt x="9077" y="1364"/>
                  </a:cubicBezTo>
                  <a:lnTo>
                    <a:pt x="9077" y="1296"/>
                  </a:lnTo>
                  <a:close/>
                  <a:moveTo>
                    <a:pt x="5569" y="1784"/>
                  </a:moveTo>
                  <a:cubicBezTo>
                    <a:pt x="5611" y="1893"/>
                    <a:pt x="5611" y="1961"/>
                    <a:pt x="5645" y="2036"/>
                  </a:cubicBezTo>
                  <a:cubicBezTo>
                    <a:pt x="5679" y="2205"/>
                    <a:pt x="5780" y="2348"/>
                    <a:pt x="5889" y="2457"/>
                  </a:cubicBezTo>
                  <a:lnTo>
                    <a:pt x="5990" y="2348"/>
                  </a:lnTo>
                  <a:cubicBezTo>
                    <a:pt x="5889" y="2280"/>
                    <a:pt x="5822" y="2137"/>
                    <a:pt x="5746" y="1994"/>
                  </a:cubicBezTo>
                  <a:cubicBezTo>
                    <a:pt x="5746" y="1927"/>
                    <a:pt x="5746" y="1860"/>
                    <a:pt x="5712" y="1784"/>
                  </a:cubicBezTo>
                  <a:close/>
                  <a:moveTo>
                    <a:pt x="9918" y="2137"/>
                  </a:moveTo>
                  <a:cubicBezTo>
                    <a:pt x="9708" y="2247"/>
                    <a:pt x="9498" y="2348"/>
                    <a:pt x="9287" y="2415"/>
                  </a:cubicBezTo>
                  <a:lnTo>
                    <a:pt x="9321" y="2558"/>
                  </a:lnTo>
                  <a:cubicBezTo>
                    <a:pt x="9565" y="2457"/>
                    <a:pt x="9775" y="2348"/>
                    <a:pt x="9986" y="2247"/>
                  </a:cubicBezTo>
                  <a:lnTo>
                    <a:pt x="9918" y="2137"/>
                  </a:lnTo>
                  <a:close/>
                  <a:moveTo>
                    <a:pt x="6587" y="2667"/>
                  </a:moveTo>
                  <a:lnTo>
                    <a:pt x="6553" y="2802"/>
                  </a:lnTo>
                  <a:cubicBezTo>
                    <a:pt x="6764" y="2878"/>
                    <a:pt x="7008" y="2911"/>
                    <a:pt x="7218" y="2911"/>
                  </a:cubicBezTo>
                  <a:lnTo>
                    <a:pt x="7252" y="2911"/>
                  </a:lnTo>
                  <a:lnTo>
                    <a:pt x="7252" y="2768"/>
                  </a:lnTo>
                  <a:lnTo>
                    <a:pt x="7218" y="2768"/>
                  </a:lnTo>
                  <a:cubicBezTo>
                    <a:pt x="7008" y="2768"/>
                    <a:pt x="6797" y="2735"/>
                    <a:pt x="6587" y="2667"/>
                  </a:cubicBezTo>
                  <a:close/>
                  <a:moveTo>
                    <a:pt x="8514" y="2558"/>
                  </a:moveTo>
                  <a:cubicBezTo>
                    <a:pt x="8481" y="2601"/>
                    <a:pt x="8448" y="2644"/>
                    <a:pt x="8413" y="2686"/>
                  </a:cubicBezTo>
                  <a:lnTo>
                    <a:pt x="8413" y="2686"/>
                  </a:lnTo>
                  <a:cubicBezTo>
                    <a:pt x="8260" y="2723"/>
                    <a:pt x="8102" y="2745"/>
                    <a:pt x="7958" y="2768"/>
                  </a:cubicBezTo>
                  <a:lnTo>
                    <a:pt x="7958" y="2911"/>
                  </a:lnTo>
                  <a:cubicBezTo>
                    <a:pt x="8060" y="2897"/>
                    <a:pt x="8161" y="2882"/>
                    <a:pt x="8260" y="2864"/>
                  </a:cubicBezTo>
                  <a:lnTo>
                    <a:pt x="8260" y="2864"/>
                  </a:lnTo>
                  <a:cubicBezTo>
                    <a:pt x="8197" y="2930"/>
                    <a:pt x="8131" y="2991"/>
                    <a:pt x="8059" y="3046"/>
                  </a:cubicBezTo>
                  <a:lnTo>
                    <a:pt x="8135" y="3155"/>
                  </a:lnTo>
                  <a:cubicBezTo>
                    <a:pt x="8249" y="3059"/>
                    <a:pt x="8367" y="2946"/>
                    <a:pt x="8475" y="2819"/>
                  </a:cubicBezTo>
                  <a:lnTo>
                    <a:pt x="8475" y="2819"/>
                  </a:lnTo>
                  <a:cubicBezTo>
                    <a:pt x="8538" y="2804"/>
                    <a:pt x="8598" y="2787"/>
                    <a:pt x="8657" y="2768"/>
                  </a:cubicBezTo>
                  <a:lnTo>
                    <a:pt x="8623" y="2625"/>
                  </a:lnTo>
                  <a:lnTo>
                    <a:pt x="8514" y="2558"/>
                  </a:lnTo>
                  <a:close/>
                  <a:moveTo>
                    <a:pt x="7462" y="3433"/>
                  </a:moveTo>
                  <a:cubicBezTo>
                    <a:pt x="7294" y="3542"/>
                    <a:pt x="7083" y="3643"/>
                    <a:pt x="6831" y="3719"/>
                  </a:cubicBezTo>
                  <a:lnTo>
                    <a:pt x="6907" y="3854"/>
                  </a:lnTo>
                  <a:cubicBezTo>
                    <a:pt x="7117" y="3753"/>
                    <a:pt x="7327" y="3677"/>
                    <a:pt x="7538" y="3542"/>
                  </a:cubicBezTo>
                  <a:lnTo>
                    <a:pt x="7462" y="3433"/>
                  </a:lnTo>
                  <a:close/>
                  <a:moveTo>
                    <a:pt x="6200" y="3929"/>
                  </a:moveTo>
                  <a:cubicBezTo>
                    <a:pt x="6032" y="3963"/>
                    <a:pt x="5889" y="3997"/>
                    <a:pt x="5712" y="4030"/>
                  </a:cubicBezTo>
                  <a:cubicBezTo>
                    <a:pt x="5645" y="4064"/>
                    <a:pt x="5569" y="4064"/>
                    <a:pt x="5502" y="4064"/>
                  </a:cubicBezTo>
                  <a:lnTo>
                    <a:pt x="5536" y="4207"/>
                  </a:lnTo>
                  <a:cubicBezTo>
                    <a:pt x="5611" y="4207"/>
                    <a:pt x="5679" y="4207"/>
                    <a:pt x="5746" y="4173"/>
                  </a:cubicBezTo>
                  <a:cubicBezTo>
                    <a:pt x="5889" y="4140"/>
                    <a:pt x="6066" y="4097"/>
                    <a:pt x="6242" y="4064"/>
                  </a:cubicBezTo>
                  <a:lnTo>
                    <a:pt x="6200" y="3929"/>
                  </a:lnTo>
                  <a:close/>
                  <a:moveTo>
                    <a:pt x="4837" y="4207"/>
                  </a:moveTo>
                  <a:cubicBezTo>
                    <a:pt x="4593" y="4240"/>
                    <a:pt x="4349" y="4274"/>
                    <a:pt x="4139" y="4350"/>
                  </a:cubicBezTo>
                  <a:lnTo>
                    <a:pt x="4173" y="4451"/>
                  </a:lnTo>
                  <a:cubicBezTo>
                    <a:pt x="4383" y="4417"/>
                    <a:pt x="4627" y="4384"/>
                    <a:pt x="4837" y="4350"/>
                  </a:cubicBezTo>
                  <a:lnTo>
                    <a:pt x="4837" y="4207"/>
                  </a:lnTo>
                  <a:close/>
                  <a:moveTo>
                    <a:pt x="3433" y="4484"/>
                  </a:moveTo>
                  <a:cubicBezTo>
                    <a:pt x="3222" y="4560"/>
                    <a:pt x="2978" y="4627"/>
                    <a:pt x="2768" y="4728"/>
                  </a:cubicBezTo>
                  <a:lnTo>
                    <a:pt x="2835" y="4838"/>
                  </a:lnTo>
                  <a:cubicBezTo>
                    <a:pt x="3046" y="4770"/>
                    <a:pt x="3256" y="4695"/>
                    <a:pt x="3466" y="4627"/>
                  </a:cubicBezTo>
                  <a:lnTo>
                    <a:pt x="3433" y="4484"/>
                  </a:lnTo>
                  <a:close/>
                  <a:moveTo>
                    <a:pt x="2137" y="5014"/>
                  </a:moveTo>
                  <a:cubicBezTo>
                    <a:pt x="1927" y="5149"/>
                    <a:pt x="1716" y="5292"/>
                    <a:pt x="1540" y="5435"/>
                  </a:cubicBezTo>
                  <a:lnTo>
                    <a:pt x="1649" y="5536"/>
                  </a:lnTo>
                  <a:cubicBezTo>
                    <a:pt x="1826" y="5401"/>
                    <a:pt x="1994" y="5258"/>
                    <a:pt x="2204" y="5149"/>
                  </a:cubicBezTo>
                  <a:lnTo>
                    <a:pt x="2137" y="5014"/>
                  </a:lnTo>
                  <a:close/>
                  <a:moveTo>
                    <a:pt x="1052" y="5957"/>
                  </a:moveTo>
                  <a:cubicBezTo>
                    <a:pt x="909" y="6133"/>
                    <a:pt x="774" y="6310"/>
                    <a:pt x="631" y="6520"/>
                  </a:cubicBezTo>
                  <a:lnTo>
                    <a:pt x="774" y="6588"/>
                  </a:lnTo>
                  <a:cubicBezTo>
                    <a:pt x="875" y="6411"/>
                    <a:pt x="1018" y="6201"/>
                    <a:pt x="1153" y="6032"/>
                  </a:cubicBezTo>
                  <a:lnTo>
                    <a:pt x="1052" y="5957"/>
                  </a:lnTo>
                  <a:close/>
                  <a:moveTo>
                    <a:pt x="312" y="7151"/>
                  </a:moveTo>
                  <a:cubicBezTo>
                    <a:pt x="211" y="7395"/>
                    <a:pt x="143" y="7605"/>
                    <a:pt x="101" y="7849"/>
                  </a:cubicBezTo>
                  <a:lnTo>
                    <a:pt x="244" y="7883"/>
                  </a:lnTo>
                  <a:cubicBezTo>
                    <a:pt x="278" y="7639"/>
                    <a:pt x="354" y="7429"/>
                    <a:pt x="455" y="7218"/>
                  </a:cubicBezTo>
                  <a:lnTo>
                    <a:pt x="312" y="7151"/>
                  </a:lnTo>
                  <a:close/>
                  <a:moveTo>
                    <a:pt x="0" y="8556"/>
                  </a:moveTo>
                  <a:lnTo>
                    <a:pt x="0" y="8766"/>
                  </a:lnTo>
                  <a:cubicBezTo>
                    <a:pt x="0" y="8901"/>
                    <a:pt x="34" y="9078"/>
                    <a:pt x="34" y="9254"/>
                  </a:cubicBezTo>
                  <a:lnTo>
                    <a:pt x="177" y="9254"/>
                  </a:lnTo>
                  <a:cubicBezTo>
                    <a:pt x="177" y="9078"/>
                    <a:pt x="143" y="8901"/>
                    <a:pt x="143" y="8766"/>
                  </a:cubicBezTo>
                  <a:lnTo>
                    <a:pt x="143" y="8556"/>
                  </a:lnTo>
                  <a:close/>
                  <a:moveTo>
                    <a:pt x="312" y="9919"/>
                  </a:moveTo>
                  <a:lnTo>
                    <a:pt x="177" y="9952"/>
                  </a:lnTo>
                  <a:cubicBezTo>
                    <a:pt x="244" y="10196"/>
                    <a:pt x="312" y="10407"/>
                    <a:pt x="421" y="10617"/>
                  </a:cubicBezTo>
                  <a:lnTo>
                    <a:pt x="564" y="10550"/>
                  </a:lnTo>
                  <a:cubicBezTo>
                    <a:pt x="455" y="10339"/>
                    <a:pt x="387" y="10129"/>
                    <a:pt x="312" y="9919"/>
                  </a:cubicBezTo>
                  <a:close/>
                  <a:moveTo>
                    <a:pt x="875" y="11147"/>
                  </a:moveTo>
                  <a:lnTo>
                    <a:pt x="774" y="11248"/>
                  </a:lnTo>
                  <a:cubicBezTo>
                    <a:pt x="842" y="11357"/>
                    <a:pt x="909" y="11425"/>
                    <a:pt x="985" y="11534"/>
                  </a:cubicBezTo>
                  <a:lnTo>
                    <a:pt x="1085" y="11425"/>
                  </a:lnTo>
                  <a:cubicBezTo>
                    <a:pt x="1018" y="11357"/>
                    <a:pt x="942" y="11248"/>
                    <a:pt x="875" y="1114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5" name="Google Shape;1895;p24"/>
          <p:cNvSpPr/>
          <p:nvPr/>
        </p:nvSpPr>
        <p:spPr>
          <a:xfrm rot="1892607" flipH="1">
            <a:off x="9021130" y="4615476"/>
            <a:ext cx="435807" cy="591647"/>
          </a:xfrm>
          <a:custGeom>
            <a:avLst/>
            <a:gdLst/>
            <a:ahLst/>
            <a:cxnLst/>
            <a:rect l="l" t="t" r="r" b="b"/>
            <a:pathLst>
              <a:path w="9785" h="13284" extrusionOk="0">
                <a:moveTo>
                  <a:pt x="3332" y="0"/>
                </a:moveTo>
                <a:cubicBezTo>
                  <a:pt x="354" y="3332"/>
                  <a:pt x="1" y="7714"/>
                  <a:pt x="1405" y="12795"/>
                </a:cubicBezTo>
                <a:lnTo>
                  <a:pt x="9363" y="13283"/>
                </a:lnTo>
                <a:cubicBezTo>
                  <a:pt x="7605" y="9431"/>
                  <a:pt x="8446" y="5746"/>
                  <a:pt x="9784" y="2070"/>
                </a:cubicBezTo>
                <a:lnTo>
                  <a:pt x="33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24"/>
          <p:cNvSpPr/>
          <p:nvPr/>
        </p:nvSpPr>
        <p:spPr>
          <a:xfrm>
            <a:off x="8606732" y="4417219"/>
            <a:ext cx="279717" cy="106528"/>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24"/>
          <p:cNvSpPr/>
          <p:nvPr/>
        </p:nvSpPr>
        <p:spPr>
          <a:xfrm>
            <a:off x="8368818" y="4278557"/>
            <a:ext cx="237985" cy="189342"/>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24"/>
          <p:cNvSpPr/>
          <p:nvPr/>
        </p:nvSpPr>
        <p:spPr>
          <a:xfrm>
            <a:off x="8210823" y="4305816"/>
            <a:ext cx="361409" cy="521779"/>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24"/>
          <p:cNvSpPr/>
          <p:nvPr/>
        </p:nvSpPr>
        <p:spPr>
          <a:xfrm>
            <a:off x="8481755" y="4471516"/>
            <a:ext cx="416806" cy="429288"/>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24"/>
          <p:cNvSpPr/>
          <p:nvPr/>
        </p:nvSpPr>
        <p:spPr>
          <a:xfrm>
            <a:off x="8422590" y="4441966"/>
            <a:ext cx="222622" cy="412222"/>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24"/>
          <p:cNvSpPr/>
          <p:nvPr/>
        </p:nvSpPr>
        <p:spPr>
          <a:xfrm>
            <a:off x="8472965" y="4507788"/>
            <a:ext cx="120100" cy="288556"/>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24"/>
          <p:cNvSpPr/>
          <p:nvPr/>
        </p:nvSpPr>
        <p:spPr>
          <a:xfrm>
            <a:off x="8283801" y="4599909"/>
            <a:ext cx="147577" cy="116353"/>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24"/>
          <p:cNvSpPr/>
          <p:nvPr/>
        </p:nvSpPr>
        <p:spPr>
          <a:xfrm>
            <a:off x="8278335" y="4594295"/>
            <a:ext cx="156367" cy="128099"/>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11">
    <p:spTree>
      <p:nvGrpSpPr>
        <p:cNvPr id="1" name="Shape 1904"/>
        <p:cNvGrpSpPr/>
        <p:nvPr/>
      </p:nvGrpSpPr>
      <p:grpSpPr>
        <a:xfrm>
          <a:off x="0" y="0"/>
          <a:ext cx="0" cy="0"/>
          <a:chOff x="0" y="0"/>
          <a:chExt cx="0" cy="0"/>
        </a:xfrm>
      </p:grpSpPr>
      <p:sp>
        <p:nvSpPr>
          <p:cNvPr id="1905" name="Google Shape;1905;p25"/>
          <p:cNvSpPr/>
          <p:nvPr/>
        </p:nvSpPr>
        <p:spPr>
          <a:xfrm>
            <a:off x="2022058" y="847420"/>
            <a:ext cx="429416" cy="288212"/>
          </a:xfrm>
          <a:custGeom>
            <a:avLst/>
            <a:gdLst/>
            <a:ahLst/>
            <a:cxnLst/>
            <a:rect l="l" t="t" r="r" b="b"/>
            <a:pathLst>
              <a:path w="7472" h="5015" extrusionOk="0">
                <a:moveTo>
                  <a:pt x="4106" y="1"/>
                </a:moveTo>
                <a:cubicBezTo>
                  <a:pt x="3332" y="1"/>
                  <a:pt x="2701" y="598"/>
                  <a:pt x="2600" y="1338"/>
                </a:cubicBezTo>
                <a:lnTo>
                  <a:pt x="2281" y="1338"/>
                </a:lnTo>
                <a:cubicBezTo>
                  <a:pt x="1019" y="1338"/>
                  <a:pt x="1" y="1935"/>
                  <a:pt x="1" y="2667"/>
                </a:cubicBezTo>
                <a:cubicBezTo>
                  <a:pt x="1" y="3366"/>
                  <a:pt x="951" y="3929"/>
                  <a:pt x="2104" y="3963"/>
                </a:cubicBezTo>
                <a:cubicBezTo>
                  <a:pt x="2180" y="4459"/>
                  <a:pt x="2634" y="4880"/>
                  <a:pt x="3265" y="4981"/>
                </a:cubicBezTo>
                <a:cubicBezTo>
                  <a:pt x="3366" y="4981"/>
                  <a:pt x="3475" y="5014"/>
                  <a:pt x="3576" y="5014"/>
                </a:cubicBezTo>
                <a:cubicBezTo>
                  <a:pt x="4140" y="5014"/>
                  <a:pt x="4594" y="4737"/>
                  <a:pt x="4703" y="4316"/>
                </a:cubicBezTo>
                <a:cubicBezTo>
                  <a:pt x="4947" y="4383"/>
                  <a:pt x="5191" y="4417"/>
                  <a:pt x="5435" y="4417"/>
                </a:cubicBezTo>
                <a:cubicBezTo>
                  <a:pt x="6562" y="4417"/>
                  <a:pt x="7471" y="3753"/>
                  <a:pt x="7471" y="2945"/>
                </a:cubicBezTo>
                <a:cubicBezTo>
                  <a:pt x="7471" y="2457"/>
                  <a:pt x="7084" y="2003"/>
                  <a:pt x="6562" y="1759"/>
                </a:cubicBezTo>
                <a:cubicBezTo>
                  <a:pt x="6630" y="1616"/>
                  <a:pt x="6663" y="1473"/>
                  <a:pt x="6663" y="1338"/>
                </a:cubicBezTo>
                <a:cubicBezTo>
                  <a:pt x="6663" y="884"/>
                  <a:pt x="6243" y="497"/>
                  <a:pt x="5755" y="497"/>
                </a:cubicBezTo>
                <a:cubicBezTo>
                  <a:pt x="5578" y="497"/>
                  <a:pt x="5435" y="564"/>
                  <a:pt x="5301" y="632"/>
                </a:cubicBezTo>
                <a:cubicBezTo>
                  <a:pt x="5015" y="253"/>
                  <a:pt x="4594" y="1"/>
                  <a:pt x="41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25"/>
          <p:cNvSpPr/>
          <p:nvPr/>
        </p:nvSpPr>
        <p:spPr>
          <a:xfrm>
            <a:off x="1566154" y="225290"/>
            <a:ext cx="304189" cy="189076"/>
          </a:xfrm>
          <a:custGeom>
            <a:avLst/>
            <a:gdLst/>
            <a:ahLst/>
            <a:cxnLst/>
            <a:rect l="l" t="t" r="r" b="b"/>
            <a:pathLst>
              <a:path w="5293" h="3290" extrusionOk="0">
                <a:moveTo>
                  <a:pt x="2701" y="1"/>
                </a:moveTo>
                <a:cubicBezTo>
                  <a:pt x="2104" y="1"/>
                  <a:pt x="1608" y="345"/>
                  <a:pt x="1540" y="842"/>
                </a:cubicBezTo>
                <a:cubicBezTo>
                  <a:pt x="665" y="943"/>
                  <a:pt x="1" y="1473"/>
                  <a:pt x="1" y="2070"/>
                </a:cubicBezTo>
                <a:cubicBezTo>
                  <a:pt x="1" y="2659"/>
                  <a:pt x="665" y="3189"/>
                  <a:pt x="1574" y="3256"/>
                </a:cubicBezTo>
                <a:lnTo>
                  <a:pt x="1574" y="3290"/>
                </a:lnTo>
                <a:lnTo>
                  <a:pt x="4173" y="3290"/>
                </a:lnTo>
                <a:cubicBezTo>
                  <a:pt x="4762" y="3290"/>
                  <a:pt x="5292" y="2802"/>
                  <a:pt x="5292" y="2171"/>
                </a:cubicBezTo>
                <a:cubicBezTo>
                  <a:pt x="5292" y="1540"/>
                  <a:pt x="4762" y="1052"/>
                  <a:pt x="4173" y="1052"/>
                </a:cubicBezTo>
                <a:cubicBezTo>
                  <a:pt x="4064" y="1052"/>
                  <a:pt x="3997" y="1052"/>
                  <a:pt x="3887" y="1086"/>
                </a:cubicBezTo>
                <a:lnTo>
                  <a:pt x="3887" y="1018"/>
                </a:lnTo>
                <a:cubicBezTo>
                  <a:pt x="3887" y="455"/>
                  <a:pt x="3366" y="1"/>
                  <a:pt x="27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25"/>
          <p:cNvSpPr/>
          <p:nvPr/>
        </p:nvSpPr>
        <p:spPr>
          <a:xfrm>
            <a:off x="259856" y="753170"/>
            <a:ext cx="427002" cy="265914"/>
          </a:xfrm>
          <a:custGeom>
            <a:avLst/>
            <a:gdLst/>
            <a:ahLst/>
            <a:cxnLst/>
            <a:rect l="l" t="t" r="r" b="b"/>
            <a:pathLst>
              <a:path w="7430" h="4627" extrusionOk="0">
                <a:moveTo>
                  <a:pt x="3610" y="0"/>
                </a:moveTo>
                <a:cubicBezTo>
                  <a:pt x="2693" y="0"/>
                  <a:pt x="1927" y="631"/>
                  <a:pt x="1927" y="1430"/>
                </a:cubicBezTo>
                <a:lnTo>
                  <a:pt x="1927" y="1540"/>
                </a:lnTo>
                <a:cubicBezTo>
                  <a:pt x="1818" y="1506"/>
                  <a:pt x="1717" y="1472"/>
                  <a:pt x="1574" y="1472"/>
                </a:cubicBezTo>
                <a:cubicBezTo>
                  <a:pt x="699" y="1472"/>
                  <a:pt x="1" y="2171"/>
                  <a:pt x="1" y="3045"/>
                </a:cubicBezTo>
                <a:cubicBezTo>
                  <a:pt x="1" y="3920"/>
                  <a:pt x="699" y="4627"/>
                  <a:pt x="1574" y="4627"/>
                </a:cubicBezTo>
                <a:lnTo>
                  <a:pt x="5217" y="4627"/>
                </a:lnTo>
                <a:lnTo>
                  <a:pt x="5217" y="4585"/>
                </a:lnTo>
                <a:cubicBezTo>
                  <a:pt x="6478" y="4450"/>
                  <a:pt x="7429" y="3744"/>
                  <a:pt x="7429" y="2902"/>
                </a:cubicBezTo>
                <a:cubicBezTo>
                  <a:pt x="7429" y="2028"/>
                  <a:pt x="6520" y="1329"/>
                  <a:pt x="5292" y="1186"/>
                </a:cubicBezTo>
                <a:cubicBezTo>
                  <a:pt x="5149" y="488"/>
                  <a:pt x="4451" y="0"/>
                  <a:pt x="3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25"/>
          <p:cNvSpPr/>
          <p:nvPr/>
        </p:nvSpPr>
        <p:spPr>
          <a:xfrm>
            <a:off x="338138" y="68457"/>
            <a:ext cx="552172" cy="350567"/>
          </a:xfrm>
          <a:custGeom>
            <a:avLst/>
            <a:gdLst/>
            <a:ahLst/>
            <a:cxnLst/>
            <a:rect l="l" t="t" r="r" b="b"/>
            <a:pathLst>
              <a:path w="9608" h="6100" extrusionOk="0">
                <a:moveTo>
                  <a:pt x="2978" y="0"/>
                </a:moveTo>
                <a:cubicBezTo>
                  <a:pt x="2877" y="110"/>
                  <a:pt x="2768" y="211"/>
                  <a:pt x="2667" y="354"/>
                </a:cubicBezTo>
                <a:cubicBezTo>
                  <a:pt x="2490" y="244"/>
                  <a:pt x="2280" y="211"/>
                  <a:pt x="2070" y="211"/>
                </a:cubicBezTo>
                <a:cubicBezTo>
                  <a:pt x="1363" y="211"/>
                  <a:pt x="842" y="707"/>
                  <a:pt x="842" y="1296"/>
                </a:cubicBezTo>
                <a:cubicBezTo>
                  <a:pt x="842" y="1472"/>
                  <a:pt x="875" y="1649"/>
                  <a:pt x="985" y="1826"/>
                </a:cubicBezTo>
                <a:cubicBezTo>
                  <a:pt x="564" y="2036"/>
                  <a:pt x="211" y="2347"/>
                  <a:pt x="0" y="2701"/>
                </a:cubicBezTo>
                <a:lnTo>
                  <a:pt x="0" y="4139"/>
                </a:lnTo>
                <a:cubicBezTo>
                  <a:pt x="387" y="4837"/>
                  <a:pt x="1330" y="5334"/>
                  <a:pt x="2457" y="5334"/>
                </a:cubicBezTo>
                <a:cubicBezTo>
                  <a:pt x="2802" y="5334"/>
                  <a:pt x="3121" y="5292"/>
                  <a:pt x="3433" y="5191"/>
                </a:cubicBezTo>
                <a:cubicBezTo>
                  <a:pt x="3576" y="5754"/>
                  <a:pt x="4173" y="6099"/>
                  <a:pt x="4905" y="6099"/>
                </a:cubicBezTo>
                <a:cubicBezTo>
                  <a:pt x="5048" y="6099"/>
                  <a:pt x="5191" y="6099"/>
                  <a:pt x="5325" y="6065"/>
                </a:cubicBezTo>
                <a:cubicBezTo>
                  <a:pt x="6133" y="5922"/>
                  <a:pt x="6764" y="5367"/>
                  <a:pt x="6798" y="4770"/>
                </a:cubicBezTo>
                <a:cubicBezTo>
                  <a:pt x="8379" y="4703"/>
                  <a:pt x="9607" y="3929"/>
                  <a:pt x="9607" y="3020"/>
                </a:cubicBezTo>
                <a:cubicBezTo>
                  <a:pt x="9607" y="2070"/>
                  <a:pt x="8236" y="1262"/>
                  <a:pt x="6587" y="1262"/>
                </a:cubicBezTo>
                <a:cubicBezTo>
                  <a:pt x="6453" y="1262"/>
                  <a:pt x="6310" y="1296"/>
                  <a:pt x="6167" y="1296"/>
                </a:cubicBezTo>
                <a:cubicBezTo>
                  <a:pt x="6099" y="774"/>
                  <a:pt x="5855" y="320"/>
                  <a:pt x="54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9" name="Google Shape;1909;p25"/>
          <p:cNvGrpSpPr/>
          <p:nvPr/>
        </p:nvGrpSpPr>
        <p:grpSpPr>
          <a:xfrm rot="-3481065" flipH="1">
            <a:off x="177211" y="2407218"/>
            <a:ext cx="977130" cy="993279"/>
            <a:chOff x="2712348" y="3057314"/>
            <a:chExt cx="846073" cy="860096"/>
          </a:xfrm>
        </p:grpSpPr>
        <p:sp>
          <p:nvSpPr>
            <p:cNvPr id="1910" name="Google Shape;1910;p25"/>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25"/>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25"/>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25"/>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25"/>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5" name="Google Shape;1915;p25"/>
          <p:cNvSpPr/>
          <p:nvPr/>
        </p:nvSpPr>
        <p:spPr>
          <a:xfrm>
            <a:off x="1307245" y="619727"/>
            <a:ext cx="435193" cy="166908"/>
          </a:xfrm>
          <a:custGeom>
            <a:avLst/>
            <a:gdLst/>
            <a:ahLst/>
            <a:cxnLst/>
            <a:rect l="l" t="t" r="r" b="b"/>
            <a:pathLst>
              <a:path w="6386" h="2449" extrusionOk="0">
                <a:moveTo>
                  <a:pt x="1" y="1"/>
                </a:moveTo>
                <a:lnTo>
                  <a:pt x="3231" y="2415"/>
                </a:lnTo>
                <a:lnTo>
                  <a:pt x="6386" y="2449"/>
                </a:lnTo>
                <a:lnTo>
                  <a:pt x="16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25"/>
          <p:cNvSpPr/>
          <p:nvPr/>
        </p:nvSpPr>
        <p:spPr>
          <a:xfrm>
            <a:off x="1049305" y="693674"/>
            <a:ext cx="212758" cy="71766"/>
          </a:xfrm>
          <a:custGeom>
            <a:avLst/>
            <a:gdLst/>
            <a:ahLst/>
            <a:cxnLst/>
            <a:rect l="l" t="t" r="r" b="b"/>
            <a:pathLst>
              <a:path w="3122" h="1053" extrusionOk="0">
                <a:moveTo>
                  <a:pt x="841" y="1"/>
                </a:moveTo>
                <a:lnTo>
                  <a:pt x="0" y="312"/>
                </a:lnTo>
                <a:lnTo>
                  <a:pt x="841" y="1052"/>
                </a:lnTo>
                <a:lnTo>
                  <a:pt x="3121" y="1052"/>
                </a:lnTo>
                <a:lnTo>
                  <a:pt x="841" y="1"/>
                </a:lnTo>
                <a:close/>
              </a:path>
            </a:pathLst>
          </a:custGeom>
          <a:solidFill>
            <a:srgbClr val="EBA2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25"/>
          <p:cNvSpPr/>
          <p:nvPr/>
        </p:nvSpPr>
        <p:spPr>
          <a:xfrm>
            <a:off x="1016049" y="741313"/>
            <a:ext cx="933967" cy="136512"/>
          </a:xfrm>
          <a:custGeom>
            <a:avLst/>
            <a:gdLst/>
            <a:ahLst/>
            <a:cxnLst/>
            <a:rect l="l" t="t" r="r" b="b"/>
            <a:pathLst>
              <a:path w="13705" h="2003" extrusionOk="0">
                <a:moveTo>
                  <a:pt x="1784" y="0"/>
                </a:moveTo>
                <a:cubicBezTo>
                  <a:pt x="1784" y="0"/>
                  <a:pt x="0" y="34"/>
                  <a:pt x="0" y="984"/>
                </a:cubicBezTo>
                <a:cubicBezTo>
                  <a:pt x="0" y="1927"/>
                  <a:pt x="1784" y="1960"/>
                  <a:pt x="1784" y="1960"/>
                </a:cubicBezTo>
                <a:lnTo>
                  <a:pt x="12055" y="2002"/>
                </a:lnTo>
                <a:cubicBezTo>
                  <a:pt x="12055" y="2002"/>
                  <a:pt x="13704" y="2002"/>
                  <a:pt x="13704" y="1506"/>
                </a:cubicBezTo>
                <a:cubicBezTo>
                  <a:pt x="13704" y="1018"/>
                  <a:pt x="13182" y="951"/>
                  <a:pt x="13182" y="951"/>
                </a:cubicBezTo>
                <a:cubicBezTo>
                  <a:pt x="13182" y="951"/>
                  <a:pt x="12686" y="909"/>
                  <a:pt x="12409" y="454"/>
                </a:cubicBezTo>
                <a:cubicBezTo>
                  <a:pt x="12130" y="59"/>
                  <a:pt x="11137" y="33"/>
                  <a:pt x="10885" y="33"/>
                </a:cubicBezTo>
                <a:cubicBezTo>
                  <a:pt x="10848" y="33"/>
                  <a:pt x="10827" y="34"/>
                  <a:pt x="10827" y="34"/>
                </a:cubicBezTo>
                <a:cubicBezTo>
                  <a:pt x="8800" y="34"/>
                  <a:pt x="1784" y="0"/>
                  <a:pt x="17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25"/>
          <p:cNvSpPr/>
          <p:nvPr/>
        </p:nvSpPr>
        <p:spPr>
          <a:xfrm>
            <a:off x="1154798" y="846202"/>
            <a:ext cx="546955" cy="239151"/>
          </a:xfrm>
          <a:custGeom>
            <a:avLst/>
            <a:gdLst/>
            <a:ahLst/>
            <a:cxnLst/>
            <a:rect l="l" t="t" r="r" b="b"/>
            <a:pathLst>
              <a:path w="8026" h="3509" extrusionOk="0">
                <a:moveTo>
                  <a:pt x="4131" y="1"/>
                </a:moveTo>
                <a:lnTo>
                  <a:pt x="0" y="3332"/>
                </a:lnTo>
                <a:lnTo>
                  <a:pt x="1893" y="3508"/>
                </a:lnTo>
                <a:lnTo>
                  <a:pt x="8025" y="211"/>
                </a:lnTo>
                <a:lnTo>
                  <a:pt x="41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25"/>
          <p:cNvSpPr/>
          <p:nvPr/>
        </p:nvSpPr>
        <p:spPr>
          <a:xfrm>
            <a:off x="1037243" y="631177"/>
            <a:ext cx="119872" cy="138829"/>
          </a:xfrm>
          <a:custGeom>
            <a:avLst/>
            <a:gdLst/>
            <a:ahLst/>
            <a:cxnLst/>
            <a:rect l="l" t="t" r="r" b="b"/>
            <a:pathLst>
              <a:path w="1759" h="2037" extrusionOk="0">
                <a:moveTo>
                  <a:pt x="1" y="1"/>
                </a:moveTo>
                <a:lnTo>
                  <a:pt x="287" y="2037"/>
                </a:lnTo>
                <a:lnTo>
                  <a:pt x="1759" y="1725"/>
                </a:lnTo>
                <a:lnTo>
                  <a:pt x="741" y="14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25"/>
          <p:cNvSpPr/>
          <p:nvPr/>
        </p:nvSpPr>
        <p:spPr>
          <a:xfrm>
            <a:off x="997104" y="806059"/>
            <a:ext cx="215075" cy="76332"/>
          </a:xfrm>
          <a:custGeom>
            <a:avLst/>
            <a:gdLst/>
            <a:ahLst/>
            <a:cxnLst/>
            <a:rect l="l" t="t" r="r" b="b"/>
            <a:pathLst>
              <a:path w="3156" h="1120" extrusionOk="0">
                <a:moveTo>
                  <a:pt x="842" y="1"/>
                </a:moveTo>
                <a:lnTo>
                  <a:pt x="1" y="800"/>
                </a:lnTo>
                <a:lnTo>
                  <a:pt x="842" y="1120"/>
                </a:lnTo>
                <a:lnTo>
                  <a:pt x="3155" y="34"/>
                </a:lnTo>
                <a:lnTo>
                  <a:pt x="84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25"/>
          <p:cNvSpPr/>
          <p:nvPr/>
        </p:nvSpPr>
        <p:spPr>
          <a:xfrm>
            <a:off x="1245367" y="777435"/>
            <a:ext cx="16696" cy="18947"/>
          </a:xfrm>
          <a:custGeom>
            <a:avLst/>
            <a:gdLst/>
            <a:ahLst/>
            <a:cxnLst/>
            <a:rect l="l" t="t" r="r" b="b"/>
            <a:pathLst>
              <a:path w="245" h="278" extrusionOk="0">
                <a:moveTo>
                  <a:pt x="34" y="0"/>
                </a:moveTo>
                <a:cubicBezTo>
                  <a:pt x="0" y="0"/>
                  <a:pt x="0" y="34"/>
                  <a:pt x="0" y="67"/>
                </a:cubicBezTo>
                <a:lnTo>
                  <a:pt x="0" y="244"/>
                </a:lnTo>
                <a:cubicBezTo>
                  <a:pt x="0" y="244"/>
                  <a:pt x="0" y="278"/>
                  <a:pt x="34" y="278"/>
                </a:cubicBezTo>
                <a:lnTo>
                  <a:pt x="211" y="278"/>
                </a:lnTo>
                <a:cubicBezTo>
                  <a:pt x="244" y="278"/>
                  <a:pt x="244" y="244"/>
                  <a:pt x="244" y="244"/>
                </a:cubicBezTo>
                <a:lnTo>
                  <a:pt x="244" y="67"/>
                </a:lnTo>
                <a:cubicBezTo>
                  <a:pt x="244" y="34"/>
                  <a:pt x="244" y="0"/>
                  <a:pt x="211"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25"/>
          <p:cNvSpPr/>
          <p:nvPr/>
        </p:nvSpPr>
        <p:spPr>
          <a:xfrm>
            <a:off x="1295251" y="779684"/>
            <a:ext cx="19558" cy="16698"/>
          </a:xfrm>
          <a:custGeom>
            <a:avLst/>
            <a:gdLst/>
            <a:ahLst/>
            <a:cxnLst/>
            <a:rect l="l" t="t" r="r" b="b"/>
            <a:pathLst>
              <a:path w="287" h="245" extrusionOk="0">
                <a:moveTo>
                  <a:pt x="76" y="1"/>
                </a:moveTo>
                <a:cubicBezTo>
                  <a:pt x="42" y="1"/>
                  <a:pt x="42" y="1"/>
                  <a:pt x="42" y="34"/>
                </a:cubicBezTo>
                <a:lnTo>
                  <a:pt x="0" y="211"/>
                </a:lnTo>
                <a:cubicBezTo>
                  <a:pt x="0" y="245"/>
                  <a:pt x="42" y="245"/>
                  <a:pt x="76" y="245"/>
                </a:cubicBezTo>
                <a:lnTo>
                  <a:pt x="253" y="245"/>
                </a:lnTo>
                <a:cubicBezTo>
                  <a:pt x="286" y="245"/>
                  <a:pt x="286" y="245"/>
                  <a:pt x="286" y="211"/>
                </a:cubicBezTo>
                <a:lnTo>
                  <a:pt x="286" y="34"/>
                </a:lnTo>
                <a:cubicBezTo>
                  <a:pt x="286" y="1"/>
                  <a:pt x="286" y="1"/>
                  <a:pt x="253"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25"/>
          <p:cNvSpPr/>
          <p:nvPr/>
        </p:nvSpPr>
        <p:spPr>
          <a:xfrm>
            <a:off x="1347997" y="779684"/>
            <a:ext cx="18945" cy="16698"/>
          </a:xfrm>
          <a:custGeom>
            <a:avLst/>
            <a:gdLst/>
            <a:ahLst/>
            <a:cxnLst/>
            <a:rect l="l" t="t" r="r" b="b"/>
            <a:pathLst>
              <a:path w="278" h="245" extrusionOk="0">
                <a:moveTo>
                  <a:pt x="67" y="1"/>
                </a:moveTo>
                <a:cubicBezTo>
                  <a:pt x="34" y="1"/>
                  <a:pt x="0" y="1"/>
                  <a:pt x="0" y="34"/>
                </a:cubicBezTo>
                <a:lnTo>
                  <a:pt x="0" y="211"/>
                </a:lnTo>
                <a:cubicBezTo>
                  <a:pt x="0" y="245"/>
                  <a:pt x="34" y="245"/>
                  <a:pt x="67" y="245"/>
                </a:cubicBezTo>
                <a:lnTo>
                  <a:pt x="210" y="245"/>
                </a:lnTo>
                <a:cubicBezTo>
                  <a:pt x="244" y="245"/>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25"/>
          <p:cNvSpPr/>
          <p:nvPr/>
        </p:nvSpPr>
        <p:spPr>
          <a:xfrm>
            <a:off x="1400744" y="779684"/>
            <a:ext cx="18945" cy="19015"/>
          </a:xfrm>
          <a:custGeom>
            <a:avLst/>
            <a:gdLst/>
            <a:ahLst/>
            <a:cxnLst/>
            <a:rect l="l" t="t" r="r" b="b"/>
            <a:pathLst>
              <a:path w="278" h="279" extrusionOk="0">
                <a:moveTo>
                  <a:pt x="67" y="1"/>
                </a:moveTo>
                <a:cubicBezTo>
                  <a:pt x="34" y="1"/>
                  <a:pt x="0" y="1"/>
                  <a:pt x="0" y="34"/>
                </a:cubicBezTo>
                <a:lnTo>
                  <a:pt x="0" y="211"/>
                </a:lnTo>
                <a:cubicBezTo>
                  <a:pt x="0" y="245"/>
                  <a:pt x="34" y="245"/>
                  <a:pt x="67" y="245"/>
                </a:cubicBezTo>
                <a:lnTo>
                  <a:pt x="210" y="278"/>
                </a:lnTo>
                <a:cubicBezTo>
                  <a:pt x="244" y="278"/>
                  <a:pt x="278" y="245"/>
                  <a:pt x="278" y="211"/>
                </a:cubicBezTo>
                <a:lnTo>
                  <a:pt x="278" y="34"/>
                </a:lnTo>
                <a:cubicBezTo>
                  <a:pt x="278" y="1"/>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25"/>
          <p:cNvSpPr/>
          <p:nvPr/>
        </p:nvSpPr>
        <p:spPr>
          <a:xfrm>
            <a:off x="1452877" y="779684"/>
            <a:ext cx="19558" cy="19015"/>
          </a:xfrm>
          <a:custGeom>
            <a:avLst/>
            <a:gdLst/>
            <a:ahLst/>
            <a:cxnLst/>
            <a:rect l="l" t="t" r="r" b="b"/>
            <a:pathLst>
              <a:path w="287" h="279" extrusionOk="0">
                <a:moveTo>
                  <a:pt x="76" y="1"/>
                </a:moveTo>
                <a:cubicBezTo>
                  <a:pt x="43" y="1"/>
                  <a:pt x="1" y="34"/>
                  <a:pt x="1" y="34"/>
                </a:cubicBezTo>
                <a:lnTo>
                  <a:pt x="1" y="211"/>
                </a:lnTo>
                <a:cubicBezTo>
                  <a:pt x="1" y="245"/>
                  <a:pt x="43" y="278"/>
                  <a:pt x="76" y="278"/>
                </a:cubicBezTo>
                <a:lnTo>
                  <a:pt x="211" y="278"/>
                </a:lnTo>
                <a:cubicBezTo>
                  <a:pt x="253" y="278"/>
                  <a:pt x="287" y="245"/>
                  <a:pt x="287" y="211"/>
                </a:cubicBezTo>
                <a:lnTo>
                  <a:pt x="287" y="68"/>
                </a:lnTo>
                <a:cubicBezTo>
                  <a:pt x="287"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25"/>
          <p:cNvSpPr/>
          <p:nvPr/>
        </p:nvSpPr>
        <p:spPr>
          <a:xfrm>
            <a:off x="1505624" y="779684"/>
            <a:ext cx="19013" cy="19015"/>
          </a:xfrm>
          <a:custGeom>
            <a:avLst/>
            <a:gdLst/>
            <a:ahLst/>
            <a:cxnLst/>
            <a:rect l="l" t="t" r="r" b="b"/>
            <a:pathLst>
              <a:path w="279" h="279" extrusionOk="0">
                <a:moveTo>
                  <a:pt x="68" y="1"/>
                </a:moveTo>
                <a:cubicBezTo>
                  <a:pt x="34" y="1"/>
                  <a:pt x="0" y="34"/>
                  <a:pt x="0" y="68"/>
                </a:cubicBezTo>
                <a:lnTo>
                  <a:pt x="0" y="211"/>
                </a:lnTo>
                <a:cubicBezTo>
                  <a:pt x="0" y="245"/>
                  <a:pt x="34" y="278"/>
                  <a:pt x="68"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25"/>
          <p:cNvSpPr/>
          <p:nvPr/>
        </p:nvSpPr>
        <p:spPr>
          <a:xfrm>
            <a:off x="1558370" y="779684"/>
            <a:ext cx="18945" cy="19015"/>
          </a:xfrm>
          <a:custGeom>
            <a:avLst/>
            <a:gdLst/>
            <a:ahLst/>
            <a:cxnLst/>
            <a:rect l="l" t="t" r="r" b="b"/>
            <a:pathLst>
              <a:path w="278" h="279" extrusionOk="0">
                <a:moveTo>
                  <a:pt x="34" y="1"/>
                </a:moveTo>
                <a:cubicBezTo>
                  <a:pt x="34" y="1"/>
                  <a:pt x="0" y="34"/>
                  <a:pt x="0" y="68"/>
                </a:cubicBezTo>
                <a:lnTo>
                  <a:pt x="0" y="211"/>
                </a:lnTo>
                <a:cubicBezTo>
                  <a:pt x="0" y="245"/>
                  <a:pt x="34" y="278"/>
                  <a:pt x="34" y="278"/>
                </a:cubicBezTo>
                <a:lnTo>
                  <a:pt x="211" y="278"/>
                </a:lnTo>
                <a:cubicBezTo>
                  <a:pt x="244" y="278"/>
                  <a:pt x="278" y="245"/>
                  <a:pt x="278" y="211"/>
                </a:cubicBezTo>
                <a:lnTo>
                  <a:pt x="278" y="68"/>
                </a:lnTo>
                <a:cubicBezTo>
                  <a:pt x="278" y="34"/>
                  <a:pt x="244"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25"/>
          <p:cNvSpPr/>
          <p:nvPr/>
        </p:nvSpPr>
        <p:spPr>
          <a:xfrm>
            <a:off x="1610503" y="779684"/>
            <a:ext cx="17310" cy="19015"/>
          </a:xfrm>
          <a:custGeom>
            <a:avLst/>
            <a:gdLst/>
            <a:ahLst/>
            <a:cxnLst/>
            <a:rect l="l" t="t" r="r" b="b"/>
            <a:pathLst>
              <a:path w="254" h="279" extrusionOk="0">
                <a:moveTo>
                  <a:pt x="43" y="1"/>
                </a:moveTo>
                <a:cubicBezTo>
                  <a:pt x="1" y="1"/>
                  <a:pt x="1" y="34"/>
                  <a:pt x="1" y="68"/>
                </a:cubicBezTo>
                <a:lnTo>
                  <a:pt x="1" y="211"/>
                </a:lnTo>
                <a:cubicBezTo>
                  <a:pt x="1" y="245"/>
                  <a:pt x="1" y="278"/>
                  <a:pt x="43" y="278"/>
                </a:cubicBezTo>
                <a:lnTo>
                  <a:pt x="211" y="278"/>
                </a:lnTo>
                <a:cubicBezTo>
                  <a:pt x="253" y="278"/>
                  <a:pt x="253" y="245"/>
                  <a:pt x="253" y="211"/>
                </a:cubicBezTo>
                <a:lnTo>
                  <a:pt x="253" y="68"/>
                </a:lnTo>
                <a:cubicBezTo>
                  <a:pt x="253" y="34"/>
                  <a:pt x="253"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25"/>
          <p:cNvSpPr/>
          <p:nvPr/>
        </p:nvSpPr>
        <p:spPr>
          <a:xfrm>
            <a:off x="1663250" y="779684"/>
            <a:ext cx="16696" cy="19015"/>
          </a:xfrm>
          <a:custGeom>
            <a:avLst/>
            <a:gdLst/>
            <a:ahLst/>
            <a:cxnLst/>
            <a:rect l="l" t="t" r="r" b="b"/>
            <a:pathLst>
              <a:path w="245" h="279" extrusionOk="0">
                <a:moveTo>
                  <a:pt x="35" y="1"/>
                </a:moveTo>
                <a:cubicBezTo>
                  <a:pt x="1" y="1"/>
                  <a:pt x="1" y="34"/>
                  <a:pt x="1" y="68"/>
                </a:cubicBezTo>
                <a:lnTo>
                  <a:pt x="1" y="211"/>
                </a:lnTo>
                <a:cubicBezTo>
                  <a:pt x="1" y="245"/>
                  <a:pt x="1" y="278"/>
                  <a:pt x="35" y="278"/>
                </a:cubicBezTo>
                <a:lnTo>
                  <a:pt x="211" y="278"/>
                </a:lnTo>
                <a:cubicBezTo>
                  <a:pt x="245" y="278"/>
                  <a:pt x="245" y="245"/>
                  <a:pt x="245" y="211"/>
                </a:cubicBezTo>
                <a:lnTo>
                  <a:pt x="245" y="68"/>
                </a:lnTo>
                <a:cubicBezTo>
                  <a:pt x="245"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25"/>
          <p:cNvSpPr/>
          <p:nvPr/>
        </p:nvSpPr>
        <p:spPr>
          <a:xfrm>
            <a:off x="1713747" y="779684"/>
            <a:ext cx="18945" cy="19015"/>
          </a:xfrm>
          <a:custGeom>
            <a:avLst/>
            <a:gdLst/>
            <a:ahLst/>
            <a:cxnLst/>
            <a:rect l="l" t="t" r="r" b="b"/>
            <a:pathLst>
              <a:path w="278" h="279" extrusionOk="0">
                <a:moveTo>
                  <a:pt x="67" y="1"/>
                </a:moveTo>
                <a:cubicBezTo>
                  <a:pt x="34" y="1"/>
                  <a:pt x="0" y="34"/>
                  <a:pt x="0" y="68"/>
                </a:cubicBezTo>
                <a:lnTo>
                  <a:pt x="0" y="211"/>
                </a:lnTo>
                <a:cubicBezTo>
                  <a:pt x="0" y="245"/>
                  <a:pt x="34" y="278"/>
                  <a:pt x="67" y="278"/>
                </a:cubicBezTo>
                <a:lnTo>
                  <a:pt x="210" y="278"/>
                </a:lnTo>
                <a:cubicBezTo>
                  <a:pt x="244" y="278"/>
                  <a:pt x="278" y="245"/>
                  <a:pt x="278" y="211"/>
                </a:cubicBezTo>
                <a:lnTo>
                  <a:pt x="278" y="68"/>
                </a:lnTo>
                <a:cubicBezTo>
                  <a:pt x="278" y="34"/>
                  <a:pt x="244" y="1"/>
                  <a:pt x="210"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25"/>
          <p:cNvSpPr/>
          <p:nvPr/>
        </p:nvSpPr>
        <p:spPr>
          <a:xfrm>
            <a:off x="1765881" y="779684"/>
            <a:ext cx="19558" cy="19015"/>
          </a:xfrm>
          <a:custGeom>
            <a:avLst/>
            <a:gdLst/>
            <a:ahLst/>
            <a:cxnLst/>
            <a:rect l="l" t="t" r="r" b="b"/>
            <a:pathLst>
              <a:path w="287" h="279" extrusionOk="0">
                <a:moveTo>
                  <a:pt x="76" y="1"/>
                </a:moveTo>
                <a:cubicBezTo>
                  <a:pt x="34" y="1"/>
                  <a:pt x="1" y="34"/>
                  <a:pt x="1" y="68"/>
                </a:cubicBezTo>
                <a:lnTo>
                  <a:pt x="1" y="211"/>
                </a:lnTo>
                <a:cubicBezTo>
                  <a:pt x="1" y="245"/>
                  <a:pt x="34" y="278"/>
                  <a:pt x="76" y="278"/>
                </a:cubicBezTo>
                <a:lnTo>
                  <a:pt x="211" y="278"/>
                </a:lnTo>
                <a:cubicBezTo>
                  <a:pt x="245" y="278"/>
                  <a:pt x="287" y="245"/>
                  <a:pt x="287" y="211"/>
                </a:cubicBezTo>
                <a:lnTo>
                  <a:pt x="287" y="68"/>
                </a:lnTo>
                <a:cubicBezTo>
                  <a:pt x="287" y="34"/>
                  <a:pt x="245" y="1"/>
                  <a:pt x="211" y="1"/>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25"/>
          <p:cNvSpPr/>
          <p:nvPr/>
        </p:nvSpPr>
        <p:spPr>
          <a:xfrm>
            <a:off x="1808882" y="779684"/>
            <a:ext cx="33870" cy="21264"/>
          </a:xfrm>
          <a:custGeom>
            <a:avLst/>
            <a:gdLst/>
            <a:ahLst/>
            <a:cxnLst/>
            <a:rect l="l" t="t" r="r" b="b"/>
            <a:pathLst>
              <a:path w="497" h="312" extrusionOk="0">
                <a:moveTo>
                  <a:pt x="1" y="1"/>
                </a:moveTo>
                <a:lnTo>
                  <a:pt x="34" y="312"/>
                </a:lnTo>
                <a:lnTo>
                  <a:pt x="497" y="312"/>
                </a:lnTo>
                <a:lnTo>
                  <a:pt x="354" y="1"/>
                </a:ln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25"/>
          <p:cNvSpPr/>
          <p:nvPr/>
        </p:nvSpPr>
        <p:spPr>
          <a:xfrm>
            <a:off x="1839821" y="777435"/>
            <a:ext cx="48249" cy="23513"/>
          </a:xfrm>
          <a:custGeom>
            <a:avLst/>
            <a:gdLst/>
            <a:ahLst/>
            <a:cxnLst/>
            <a:rect l="l" t="t" r="r" b="b"/>
            <a:pathLst>
              <a:path w="708" h="345" extrusionOk="0">
                <a:moveTo>
                  <a:pt x="354" y="0"/>
                </a:moveTo>
                <a:cubicBezTo>
                  <a:pt x="253" y="0"/>
                  <a:pt x="110" y="34"/>
                  <a:pt x="1" y="34"/>
                </a:cubicBezTo>
                <a:lnTo>
                  <a:pt x="144" y="345"/>
                </a:lnTo>
                <a:lnTo>
                  <a:pt x="707" y="278"/>
                </a:lnTo>
                <a:cubicBezTo>
                  <a:pt x="598" y="210"/>
                  <a:pt x="464" y="135"/>
                  <a:pt x="354" y="0"/>
                </a:cubicBezTo>
                <a:close/>
              </a:path>
            </a:pathLst>
          </a:custGeom>
          <a:solidFill>
            <a:srgbClr val="EE8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25"/>
          <p:cNvSpPr/>
          <p:nvPr/>
        </p:nvSpPr>
        <p:spPr>
          <a:xfrm rot="8566601">
            <a:off x="277998" y="1368834"/>
            <a:ext cx="390682" cy="326085"/>
          </a:xfrm>
          <a:custGeom>
            <a:avLst/>
            <a:gdLst/>
            <a:ahLst/>
            <a:cxnLst/>
            <a:rect l="l" t="t" r="r" b="b"/>
            <a:pathLst>
              <a:path w="6798" h="5674" extrusionOk="0">
                <a:moveTo>
                  <a:pt x="4484" y="0"/>
                </a:moveTo>
                <a:cubicBezTo>
                  <a:pt x="3030" y="0"/>
                  <a:pt x="1522" y="566"/>
                  <a:pt x="0" y="1543"/>
                </a:cubicBezTo>
                <a:lnTo>
                  <a:pt x="1018" y="5673"/>
                </a:lnTo>
                <a:cubicBezTo>
                  <a:pt x="2439" y="4402"/>
                  <a:pt x="4081" y="4108"/>
                  <a:pt x="5823" y="4108"/>
                </a:cubicBezTo>
                <a:cubicBezTo>
                  <a:pt x="6145" y="4108"/>
                  <a:pt x="6470" y="4118"/>
                  <a:pt x="6797" y="4134"/>
                </a:cubicBezTo>
                <a:lnTo>
                  <a:pt x="6797" y="525"/>
                </a:lnTo>
                <a:cubicBezTo>
                  <a:pt x="6046" y="167"/>
                  <a:pt x="5273" y="0"/>
                  <a:pt x="44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35" name="Google Shape;1935;p25"/>
          <p:cNvGrpSpPr/>
          <p:nvPr/>
        </p:nvGrpSpPr>
        <p:grpSpPr>
          <a:xfrm rot="-5400000">
            <a:off x="-564929" y="1883136"/>
            <a:ext cx="1938288" cy="543935"/>
            <a:chOff x="1640250" y="2530250"/>
            <a:chExt cx="1217900" cy="341775"/>
          </a:xfrm>
        </p:grpSpPr>
        <p:sp>
          <p:nvSpPr>
            <p:cNvPr id="1936" name="Google Shape;1936;p25"/>
            <p:cNvSpPr/>
            <p:nvPr/>
          </p:nvSpPr>
          <p:spPr>
            <a:xfrm>
              <a:off x="2379675" y="2584500"/>
              <a:ext cx="16850" cy="15800"/>
            </a:xfrm>
            <a:custGeom>
              <a:avLst/>
              <a:gdLst/>
              <a:ahLst/>
              <a:cxnLst/>
              <a:rect l="l" t="t" r="r" b="b"/>
              <a:pathLst>
                <a:path w="674" h="632" extrusionOk="0">
                  <a:moveTo>
                    <a:pt x="320" y="1"/>
                  </a:moveTo>
                  <a:lnTo>
                    <a:pt x="211" y="211"/>
                  </a:lnTo>
                  <a:lnTo>
                    <a:pt x="1" y="245"/>
                  </a:lnTo>
                  <a:lnTo>
                    <a:pt x="177" y="422"/>
                  </a:lnTo>
                  <a:lnTo>
                    <a:pt x="144" y="632"/>
                  </a:lnTo>
                  <a:lnTo>
                    <a:pt x="354" y="522"/>
                  </a:lnTo>
                  <a:lnTo>
                    <a:pt x="564" y="632"/>
                  </a:lnTo>
                  <a:lnTo>
                    <a:pt x="564" y="632"/>
                  </a:lnTo>
                  <a:lnTo>
                    <a:pt x="497" y="388"/>
                  </a:lnTo>
                  <a:lnTo>
                    <a:pt x="674" y="211"/>
                  </a:lnTo>
                  <a:lnTo>
                    <a:pt x="421" y="211"/>
                  </a:lnTo>
                  <a:lnTo>
                    <a:pt x="3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25"/>
            <p:cNvSpPr/>
            <p:nvPr/>
          </p:nvSpPr>
          <p:spPr>
            <a:xfrm>
              <a:off x="2200075" y="2856225"/>
              <a:ext cx="16650" cy="15800"/>
            </a:xfrm>
            <a:custGeom>
              <a:avLst/>
              <a:gdLst/>
              <a:ahLst/>
              <a:cxnLst/>
              <a:rect l="l" t="t" r="r" b="b"/>
              <a:pathLst>
                <a:path w="666" h="632" extrusionOk="0">
                  <a:moveTo>
                    <a:pt x="320" y="1"/>
                  </a:moveTo>
                  <a:lnTo>
                    <a:pt x="211" y="211"/>
                  </a:lnTo>
                  <a:lnTo>
                    <a:pt x="1" y="278"/>
                  </a:lnTo>
                  <a:lnTo>
                    <a:pt x="177" y="421"/>
                  </a:lnTo>
                  <a:lnTo>
                    <a:pt x="144" y="631"/>
                  </a:lnTo>
                  <a:lnTo>
                    <a:pt x="354" y="522"/>
                  </a:lnTo>
                  <a:lnTo>
                    <a:pt x="564" y="631"/>
                  </a:lnTo>
                  <a:lnTo>
                    <a:pt x="497" y="379"/>
                  </a:lnTo>
                  <a:lnTo>
                    <a:pt x="665" y="244"/>
                  </a:lnTo>
                  <a:lnTo>
                    <a:pt x="421" y="211"/>
                  </a:lnTo>
                  <a:lnTo>
                    <a:pt x="3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25"/>
            <p:cNvSpPr/>
            <p:nvPr/>
          </p:nvSpPr>
          <p:spPr>
            <a:xfrm>
              <a:off x="1640250" y="2631825"/>
              <a:ext cx="13050" cy="10550"/>
            </a:xfrm>
            <a:custGeom>
              <a:avLst/>
              <a:gdLst/>
              <a:ahLst/>
              <a:cxnLst/>
              <a:rect l="l" t="t" r="r" b="b"/>
              <a:pathLst>
                <a:path w="522" h="422" extrusionOk="0">
                  <a:moveTo>
                    <a:pt x="244" y="1"/>
                  </a:moveTo>
                  <a:cubicBezTo>
                    <a:pt x="0" y="1"/>
                    <a:pt x="0" y="421"/>
                    <a:pt x="244" y="421"/>
                  </a:cubicBezTo>
                  <a:cubicBezTo>
                    <a:pt x="522" y="421"/>
                    <a:pt x="522" y="1"/>
                    <a:pt x="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25"/>
            <p:cNvSpPr/>
            <p:nvPr/>
          </p:nvSpPr>
          <p:spPr>
            <a:xfrm>
              <a:off x="2295550" y="2583675"/>
              <a:ext cx="14125" cy="10525"/>
            </a:xfrm>
            <a:custGeom>
              <a:avLst/>
              <a:gdLst/>
              <a:ahLst/>
              <a:cxnLst/>
              <a:rect l="l" t="t" r="r" b="b"/>
              <a:pathLst>
                <a:path w="565" h="421" extrusionOk="0">
                  <a:moveTo>
                    <a:pt x="287" y="0"/>
                  </a:moveTo>
                  <a:cubicBezTo>
                    <a:pt x="1" y="0"/>
                    <a:pt x="1" y="421"/>
                    <a:pt x="287" y="421"/>
                  </a:cubicBezTo>
                  <a:cubicBezTo>
                    <a:pt x="564" y="421"/>
                    <a:pt x="564" y="0"/>
                    <a:pt x="2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25"/>
            <p:cNvSpPr/>
            <p:nvPr/>
          </p:nvSpPr>
          <p:spPr>
            <a:xfrm>
              <a:off x="2498075" y="2731725"/>
              <a:ext cx="13075" cy="10550"/>
            </a:xfrm>
            <a:custGeom>
              <a:avLst/>
              <a:gdLst/>
              <a:ahLst/>
              <a:cxnLst/>
              <a:rect l="l" t="t" r="r" b="b"/>
              <a:pathLst>
                <a:path w="523" h="422" extrusionOk="0">
                  <a:moveTo>
                    <a:pt x="279" y="0"/>
                  </a:moveTo>
                  <a:cubicBezTo>
                    <a:pt x="1" y="0"/>
                    <a:pt x="1" y="421"/>
                    <a:pt x="279" y="421"/>
                  </a:cubicBezTo>
                  <a:cubicBezTo>
                    <a:pt x="522" y="421"/>
                    <a:pt x="522" y="0"/>
                    <a:pt x="2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25"/>
            <p:cNvSpPr/>
            <p:nvPr/>
          </p:nvSpPr>
          <p:spPr>
            <a:xfrm>
              <a:off x="2103750" y="2849925"/>
              <a:ext cx="13075" cy="10525"/>
            </a:xfrm>
            <a:custGeom>
              <a:avLst/>
              <a:gdLst/>
              <a:ahLst/>
              <a:cxnLst/>
              <a:rect l="l" t="t" r="r" b="b"/>
              <a:pathLst>
                <a:path w="523" h="421" extrusionOk="0">
                  <a:moveTo>
                    <a:pt x="245" y="0"/>
                  </a:moveTo>
                  <a:cubicBezTo>
                    <a:pt x="102" y="0"/>
                    <a:pt x="1" y="110"/>
                    <a:pt x="34" y="210"/>
                  </a:cubicBezTo>
                  <a:cubicBezTo>
                    <a:pt x="34" y="320"/>
                    <a:pt x="102" y="421"/>
                    <a:pt x="245" y="421"/>
                  </a:cubicBezTo>
                  <a:lnTo>
                    <a:pt x="312" y="421"/>
                  </a:lnTo>
                  <a:cubicBezTo>
                    <a:pt x="421" y="421"/>
                    <a:pt x="522" y="320"/>
                    <a:pt x="522" y="210"/>
                  </a:cubicBezTo>
                  <a:cubicBezTo>
                    <a:pt x="522" y="110"/>
                    <a:pt x="455" y="0"/>
                    <a:pt x="31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25"/>
            <p:cNvSpPr/>
            <p:nvPr/>
          </p:nvSpPr>
          <p:spPr>
            <a:xfrm>
              <a:off x="2123100" y="2602800"/>
              <a:ext cx="13900" cy="10550"/>
            </a:xfrm>
            <a:custGeom>
              <a:avLst/>
              <a:gdLst/>
              <a:ahLst/>
              <a:cxnLst/>
              <a:rect l="l" t="t" r="r" b="b"/>
              <a:pathLst>
                <a:path w="556" h="422" extrusionOk="0">
                  <a:moveTo>
                    <a:pt x="278" y="1"/>
                  </a:moveTo>
                  <a:cubicBezTo>
                    <a:pt x="1" y="1"/>
                    <a:pt x="1" y="421"/>
                    <a:pt x="278" y="421"/>
                  </a:cubicBezTo>
                  <a:cubicBezTo>
                    <a:pt x="556" y="421"/>
                    <a:pt x="556" y="1"/>
                    <a:pt x="2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25"/>
            <p:cNvSpPr/>
            <p:nvPr/>
          </p:nvSpPr>
          <p:spPr>
            <a:xfrm>
              <a:off x="2694300" y="2530250"/>
              <a:ext cx="14950" cy="16650"/>
            </a:xfrm>
            <a:custGeom>
              <a:avLst/>
              <a:gdLst/>
              <a:ahLst/>
              <a:cxnLst/>
              <a:rect l="l" t="t" r="r" b="b"/>
              <a:pathLst>
                <a:path w="598" h="666" extrusionOk="0">
                  <a:moveTo>
                    <a:pt x="388" y="1"/>
                  </a:moveTo>
                  <a:lnTo>
                    <a:pt x="211" y="169"/>
                  </a:lnTo>
                  <a:lnTo>
                    <a:pt x="1" y="135"/>
                  </a:lnTo>
                  <a:lnTo>
                    <a:pt x="110" y="312"/>
                  </a:lnTo>
                  <a:lnTo>
                    <a:pt x="1" y="522"/>
                  </a:lnTo>
                  <a:lnTo>
                    <a:pt x="1" y="522"/>
                  </a:lnTo>
                  <a:lnTo>
                    <a:pt x="211" y="488"/>
                  </a:lnTo>
                  <a:lnTo>
                    <a:pt x="388" y="665"/>
                  </a:lnTo>
                  <a:lnTo>
                    <a:pt x="421" y="421"/>
                  </a:lnTo>
                  <a:lnTo>
                    <a:pt x="598" y="312"/>
                  </a:lnTo>
                  <a:lnTo>
                    <a:pt x="421" y="245"/>
                  </a:lnTo>
                  <a:lnTo>
                    <a:pt x="38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25"/>
            <p:cNvSpPr/>
            <p:nvPr/>
          </p:nvSpPr>
          <p:spPr>
            <a:xfrm>
              <a:off x="2748775" y="2664225"/>
              <a:ext cx="13050" cy="10525"/>
            </a:xfrm>
            <a:custGeom>
              <a:avLst/>
              <a:gdLst/>
              <a:ahLst/>
              <a:cxnLst/>
              <a:rect l="l" t="t" r="r" b="b"/>
              <a:pathLst>
                <a:path w="522" h="421" extrusionOk="0">
                  <a:moveTo>
                    <a:pt x="278" y="0"/>
                  </a:moveTo>
                  <a:cubicBezTo>
                    <a:pt x="0" y="0"/>
                    <a:pt x="0" y="421"/>
                    <a:pt x="278" y="421"/>
                  </a:cubicBezTo>
                  <a:cubicBezTo>
                    <a:pt x="522" y="421"/>
                    <a:pt x="522"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25"/>
            <p:cNvSpPr/>
            <p:nvPr/>
          </p:nvSpPr>
          <p:spPr>
            <a:xfrm>
              <a:off x="2844250" y="2531100"/>
              <a:ext cx="13900" cy="10525"/>
            </a:xfrm>
            <a:custGeom>
              <a:avLst/>
              <a:gdLst/>
              <a:ahLst/>
              <a:cxnLst/>
              <a:rect l="l" t="t" r="r" b="b"/>
              <a:pathLst>
                <a:path w="556" h="421" extrusionOk="0">
                  <a:moveTo>
                    <a:pt x="278" y="0"/>
                  </a:moveTo>
                  <a:cubicBezTo>
                    <a:pt x="1" y="0"/>
                    <a:pt x="1" y="421"/>
                    <a:pt x="278" y="421"/>
                  </a:cubicBezTo>
                  <a:cubicBezTo>
                    <a:pt x="556" y="421"/>
                    <a:pt x="556"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25"/>
            <p:cNvSpPr/>
            <p:nvPr/>
          </p:nvSpPr>
          <p:spPr>
            <a:xfrm>
              <a:off x="2488400" y="2710700"/>
              <a:ext cx="14125" cy="10525"/>
            </a:xfrm>
            <a:custGeom>
              <a:avLst/>
              <a:gdLst/>
              <a:ahLst/>
              <a:cxnLst/>
              <a:rect l="l" t="t" r="r" b="b"/>
              <a:pathLst>
                <a:path w="565" h="421" extrusionOk="0">
                  <a:moveTo>
                    <a:pt x="279" y="0"/>
                  </a:moveTo>
                  <a:cubicBezTo>
                    <a:pt x="1" y="0"/>
                    <a:pt x="1" y="421"/>
                    <a:pt x="279" y="421"/>
                  </a:cubicBezTo>
                  <a:cubicBezTo>
                    <a:pt x="565" y="421"/>
                    <a:pt x="565" y="0"/>
                    <a:pt x="2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7" name="Google Shape;1947;p25"/>
          <p:cNvGrpSpPr/>
          <p:nvPr/>
        </p:nvGrpSpPr>
        <p:grpSpPr>
          <a:xfrm flipH="1">
            <a:off x="868809" y="1424544"/>
            <a:ext cx="687744" cy="622242"/>
            <a:chOff x="6916118" y="4006777"/>
            <a:chExt cx="983335" cy="889553"/>
          </a:xfrm>
        </p:grpSpPr>
        <p:sp>
          <p:nvSpPr>
            <p:cNvPr id="1948" name="Google Shape;1948;p25"/>
            <p:cNvSpPr/>
            <p:nvPr/>
          </p:nvSpPr>
          <p:spPr>
            <a:xfrm>
              <a:off x="7482188" y="4205007"/>
              <a:ext cx="399945" cy="152290"/>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25"/>
            <p:cNvSpPr/>
            <p:nvPr/>
          </p:nvSpPr>
          <p:spPr>
            <a:xfrm>
              <a:off x="7142018" y="4006777"/>
              <a:ext cx="340275" cy="27067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25"/>
            <p:cNvSpPr/>
            <p:nvPr/>
          </p:nvSpPr>
          <p:spPr>
            <a:xfrm>
              <a:off x="6916118" y="4045748"/>
              <a:ext cx="516750" cy="745923"/>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25"/>
            <p:cNvSpPr/>
            <p:nvPr/>
          </p:nvSpPr>
          <p:spPr>
            <a:xfrm>
              <a:off x="7303495" y="4282631"/>
              <a:ext cx="595957" cy="61370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25"/>
            <p:cNvSpPr/>
            <p:nvPr/>
          </p:nvSpPr>
          <p:spPr>
            <a:xfrm>
              <a:off x="7218902" y="4240387"/>
              <a:ext cx="318309" cy="589304"/>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25"/>
            <p:cNvSpPr/>
            <p:nvPr/>
          </p:nvSpPr>
          <p:spPr>
            <a:xfrm>
              <a:off x="7290928" y="4334485"/>
              <a:ext cx="171722" cy="412513"/>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25"/>
            <p:cNvSpPr/>
            <p:nvPr/>
          </p:nvSpPr>
          <p:spPr>
            <a:xfrm>
              <a:off x="7020461" y="4466181"/>
              <a:ext cx="211009" cy="166336"/>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25"/>
            <p:cNvSpPr/>
            <p:nvPr/>
          </p:nvSpPr>
          <p:spPr>
            <a:xfrm>
              <a:off x="7012645" y="4458155"/>
              <a:ext cx="223576" cy="183128"/>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56" name="Google Shape;1956;p25"/>
          <p:cNvSpPr/>
          <p:nvPr/>
        </p:nvSpPr>
        <p:spPr>
          <a:xfrm flipH="1">
            <a:off x="281907" y="3616872"/>
            <a:ext cx="431312" cy="409071"/>
          </a:xfrm>
          <a:custGeom>
            <a:avLst/>
            <a:gdLst/>
            <a:ahLst/>
            <a:cxnLst/>
            <a:rect l="l" t="t" r="r" b="b"/>
            <a:pathLst>
              <a:path w="7505" h="7118" extrusionOk="0">
                <a:moveTo>
                  <a:pt x="2911" y="0"/>
                </a:moveTo>
                <a:lnTo>
                  <a:pt x="1" y="3121"/>
                </a:lnTo>
                <a:cubicBezTo>
                  <a:pt x="2171" y="3719"/>
                  <a:pt x="3399" y="5334"/>
                  <a:pt x="4451" y="7117"/>
                </a:cubicBezTo>
                <a:lnTo>
                  <a:pt x="7505" y="5157"/>
                </a:lnTo>
                <a:cubicBezTo>
                  <a:pt x="7185" y="2810"/>
                  <a:pt x="5502" y="1195"/>
                  <a:pt x="29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25"/>
          <p:cNvSpPr/>
          <p:nvPr/>
        </p:nvSpPr>
        <p:spPr>
          <a:xfrm flipH="1">
            <a:off x="1138819" y="4081901"/>
            <a:ext cx="433266" cy="503839"/>
          </a:xfrm>
          <a:custGeom>
            <a:avLst/>
            <a:gdLst/>
            <a:ahLst/>
            <a:cxnLst/>
            <a:rect l="l" t="t" r="r" b="b"/>
            <a:pathLst>
              <a:path w="7539" h="8767" extrusionOk="0">
                <a:moveTo>
                  <a:pt x="4729" y="1"/>
                </a:moveTo>
                <a:cubicBezTo>
                  <a:pt x="2171" y="884"/>
                  <a:pt x="733" y="3122"/>
                  <a:pt x="1" y="6209"/>
                </a:cubicBezTo>
                <a:lnTo>
                  <a:pt x="4064" y="8766"/>
                </a:lnTo>
                <a:cubicBezTo>
                  <a:pt x="4241" y="6243"/>
                  <a:pt x="5780" y="4527"/>
                  <a:pt x="7538" y="2987"/>
                </a:cubicBezTo>
                <a:lnTo>
                  <a:pt x="47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58" name="Google Shape;1958;p25"/>
          <p:cNvGrpSpPr/>
          <p:nvPr/>
        </p:nvGrpSpPr>
        <p:grpSpPr>
          <a:xfrm rot="6538749">
            <a:off x="262047" y="4235108"/>
            <a:ext cx="708541" cy="862680"/>
            <a:chOff x="192897" y="3945468"/>
            <a:chExt cx="812247" cy="1019348"/>
          </a:xfrm>
        </p:grpSpPr>
        <p:sp>
          <p:nvSpPr>
            <p:cNvPr id="1959" name="Google Shape;1959;p25"/>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25"/>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25"/>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25"/>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25"/>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25"/>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25"/>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25"/>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25"/>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25"/>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25"/>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25"/>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25"/>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25"/>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25"/>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25"/>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25"/>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25"/>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25"/>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25"/>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25"/>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25"/>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25"/>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25"/>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25"/>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25"/>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25"/>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25"/>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25"/>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D88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232552"/>
              </a:buClr>
              <a:buSzPts val="2400"/>
              <a:buFont typeface="Passion One"/>
              <a:buNone/>
              <a:defRPr sz="2400">
                <a:solidFill>
                  <a:srgbClr val="232552"/>
                </a:solidFill>
                <a:latin typeface="Passion One"/>
                <a:ea typeface="Passion One"/>
                <a:cs typeface="Passion One"/>
                <a:sym typeface="Passion O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232552"/>
              </a:buClr>
              <a:buSzPts val="1800"/>
              <a:buFont typeface="Roboto"/>
              <a:buChar char="●"/>
              <a:defRPr sz="1800">
                <a:solidFill>
                  <a:srgbClr val="232552"/>
                </a:solidFill>
                <a:latin typeface="Roboto"/>
                <a:ea typeface="Roboto"/>
                <a:cs typeface="Roboto"/>
                <a:sym typeface="Roboto"/>
              </a:defRPr>
            </a:lvl1pPr>
            <a:lvl2pPr marL="914400" lvl="1"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2pPr>
            <a:lvl3pPr marL="1371600" lvl="2"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3pPr>
            <a:lvl4pPr marL="1828800" lvl="3"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4pPr>
            <a:lvl5pPr marL="2286000" lvl="4"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5pPr>
            <a:lvl6pPr marL="2743200" lvl="5"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6pPr>
            <a:lvl7pPr marL="3200400" lvl="6"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7pPr>
            <a:lvl8pPr marL="3657600" lvl="7" indent="-317500">
              <a:lnSpc>
                <a:spcPct val="115000"/>
              </a:lnSpc>
              <a:spcBef>
                <a:spcPts val="1600"/>
              </a:spcBef>
              <a:spcAft>
                <a:spcPts val="0"/>
              </a:spcAft>
              <a:buClr>
                <a:srgbClr val="232552"/>
              </a:buClr>
              <a:buSzPts val="1400"/>
              <a:buFont typeface="Roboto"/>
              <a:buChar char="○"/>
              <a:defRPr>
                <a:solidFill>
                  <a:srgbClr val="232552"/>
                </a:solidFill>
                <a:latin typeface="Roboto"/>
                <a:ea typeface="Roboto"/>
                <a:cs typeface="Roboto"/>
                <a:sym typeface="Roboto"/>
              </a:defRPr>
            </a:lvl8pPr>
            <a:lvl9pPr marL="4114800" lvl="8" indent="-317500">
              <a:lnSpc>
                <a:spcPct val="115000"/>
              </a:lnSpc>
              <a:spcBef>
                <a:spcPts val="1600"/>
              </a:spcBef>
              <a:spcAft>
                <a:spcPts val="1600"/>
              </a:spcAft>
              <a:buClr>
                <a:srgbClr val="232552"/>
              </a:buClr>
              <a:buSzPts val="1400"/>
              <a:buFont typeface="Roboto"/>
              <a:buChar char="■"/>
              <a:defRPr>
                <a:solidFill>
                  <a:srgbClr val="232552"/>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55" r:id="rId4"/>
    <p:sldLayoutId id="2147483658" r:id="rId5"/>
    <p:sldLayoutId id="2147483660" r:id="rId6"/>
    <p:sldLayoutId id="2147483667" r:id="rId7"/>
    <p:sldLayoutId id="2147483670" r:id="rId8"/>
    <p:sldLayoutId id="2147483671" r:id="rId9"/>
    <p:sldLayoutId id="2147483672" r:id="rId10"/>
    <p:sldLayoutId id="214748367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8"/>
        <p:cNvGrpSpPr/>
        <p:nvPr/>
      </p:nvGrpSpPr>
      <p:grpSpPr>
        <a:xfrm>
          <a:off x="0" y="0"/>
          <a:ext cx="0" cy="0"/>
          <a:chOff x="0" y="0"/>
          <a:chExt cx="0" cy="0"/>
        </a:xfrm>
      </p:grpSpPr>
      <p:sp>
        <p:nvSpPr>
          <p:cNvPr id="2089" name="Google Shape;2089;p30"/>
          <p:cNvSpPr txBox="1">
            <a:spLocks noGrp="1"/>
          </p:cNvSpPr>
          <p:nvPr>
            <p:ph type="title"/>
          </p:nvPr>
        </p:nvSpPr>
        <p:spPr>
          <a:xfrm>
            <a:off x="1557785" y="732397"/>
            <a:ext cx="6337362" cy="1005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CL" sz="6000" dirty="0"/>
              <a:t>CARTAS AL DIRECTOR</a:t>
            </a:r>
            <a:endParaRPr sz="6000" dirty="0"/>
          </a:p>
        </p:txBody>
      </p:sp>
      <p:sp>
        <p:nvSpPr>
          <p:cNvPr id="2090" name="Google Shape;2090;p30"/>
          <p:cNvSpPr txBox="1">
            <a:spLocks noGrp="1"/>
          </p:cNvSpPr>
          <p:nvPr>
            <p:ph type="subTitle" idx="1"/>
          </p:nvPr>
        </p:nvSpPr>
        <p:spPr>
          <a:xfrm>
            <a:off x="951637" y="2027283"/>
            <a:ext cx="7437313" cy="1288615"/>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s-CL" sz="2400" b="1" dirty="0">
                <a:latin typeface="Roboto Medium" panose="020B0604020202020204" charset="0"/>
                <a:ea typeface="Roboto Medium" panose="020B0604020202020204" charset="0"/>
              </a:rPr>
              <a:t>OA 10: Analizar y evaluar textos de los medios de comunicación, como noticias, reportajes, cartas al director, textos publicitarios o de las redes sociales.</a:t>
            </a:r>
          </a:p>
          <a:p>
            <a:pPr marL="0" lvl="0" indent="0" algn="ctr" rtl="0">
              <a:spcBef>
                <a:spcPts val="0"/>
              </a:spcBef>
              <a:spcAft>
                <a:spcPts val="1600"/>
              </a:spcAft>
              <a:buNone/>
            </a:pPr>
            <a:endParaRPr lang="es-CL" sz="2400" b="1" dirty="0">
              <a:latin typeface="Roboto Medium" panose="020B0604020202020204" charset="0"/>
              <a:ea typeface="Roboto Medium" panose="020B0604020202020204" charset="0"/>
            </a:endParaRPr>
          </a:p>
          <a:p>
            <a:pPr marL="0" lvl="0" indent="0" algn="ctr" rtl="0">
              <a:spcBef>
                <a:spcPts val="0"/>
              </a:spcBef>
              <a:spcAft>
                <a:spcPts val="1600"/>
              </a:spcAft>
              <a:buNone/>
            </a:pPr>
            <a:endParaRPr lang="en" sz="2400" b="1" dirty="0">
              <a:latin typeface="Roboto Medium" panose="020B0604020202020204" charset="0"/>
              <a:ea typeface="Roboto Medium" panose="020B0604020202020204" charset="0"/>
            </a:endParaRPr>
          </a:p>
          <a:p>
            <a:pPr marL="0" lvl="0" indent="0" algn="ctr" rtl="0">
              <a:spcBef>
                <a:spcPts val="0"/>
              </a:spcBef>
              <a:spcAft>
                <a:spcPts val="1600"/>
              </a:spcAft>
              <a:buNone/>
            </a:pPr>
            <a:endParaRPr lang="en" dirty="0"/>
          </a:p>
          <a:p>
            <a:pPr marL="0" lvl="0" indent="0" algn="ctr" rtl="0">
              <a:spcBef>
                <a:spcPts val="0"/>
              </a:spcBef>
              <a:spcAft>
                <a:spcPts val="1600"/>
              </a:spcAft>
              <a:buNone/>
            </a:pPr>
            <a:endParaRPr lang="en" dirty="0"/>
          </a:p>
          <a:p>
            <a:pPr marL="0" lvl="0" indent="0" algn="ctr" rtl="0">
              <a:spcBef>
                <a:spcPts val="0"/>
              </a:spcBef>
              <a:spcAft>
                <a:spcPts val="1600"/>
              </a:spcAft>
              <a:buNone/>
            </a:pPr>
            <a:endParaRPr dirty="0"/>
          </a:p>
        </p:txBody>
      </p:sp>
      <p:grpSp>
        <p:nvGrpSpPr>
          <p:cNvPr id="2091" name="Google Shape;2091;p30"/>
          <p:cNvGrpSpPr/>
          <p:nvPr/>
        </p:nvGrpSpPr>
        <p:grpSpPr>
          <a:xfrm>
            <a:off x="3047321" y="3315898"/>
            <a:ext cx="3005100" cy="1886664"/>
            <a:chOff x="2607733" y="2569822"/>
            <a:chExt cx="4234296" cy="2872842"/>
          </a:xfrm>
        </p:grpSpPr>
        <p:sp>
          <p:nvSpPr>
            <p:cNvPr id="2092" name="Google Shape;2092;p30"/>
            <p:cNvSpPr/>
            <p:nvPr/>
          </p:nvSpPr>
          <p:spPr>
            <a:xfrm>
              <a:off x="2933511" y="2569822"/>
              <a:ext cx="3105386" cy="2040099"/>
            </a:xfrm>
            <a:custGeom>
              <a:avLst/>
              <a:gdLst/>
              <a:ahLst/>
              <a:cxnLst/>
              <a:rect l="l" t="t" r="r" b="b"/>
              <a:pathLst>
                <a:path w="139898" h="89892" extrusionOk="0">
                  <a:moveTo>
                    <a:pt x="122285" y="1"/>
                  </a:moveTo>
                  <a:cubicBezTo>
                    <a:pt x="119745" y="1"/>
                    <a:pt x="117174" y="490"/>
                    <a:pt x="114759" y="1295"/>
                  </a:cubicBezTo>
                  <a:cubicBezTo>
                    <a:pt x="109377" y="3071"/>
                    <a:pt x="104438" y="6216"/>
                    <a:pt x="99351" y="8842"/>
                  </a:cubicBezTo>
                  <a:cubicBezTo>
                    <a:pt x="88460" y="14364"/>
                    <a:pt x="76541" y="17222"/>
                    <a:pt x="64654" y="17222"/>
                  </a:cubicBezTo>
                  <a:cubicBezTo>
                    <a:pt x="59298" y="17222"/>
                    <a:pt x="53950" y="16642"/>
                    <a:pt x="48705" y="15464"/>
                  </a:cubicBezTo>
                  <a:cubicBezTo>
                    <a:pt x="41232" y="14780"/>
                    <a:pt x="36533" y="13855"/>
                    <a:pt x="29134" y="13245"/>
                  </a:cubicBezTo>
                  <a:cubicBezTo>
                    <a:pt x="28309" y="13169"/>
                    <a:pt x="27479" y="13132"/>
                    <a:pt x="26648" y="13132"/>
                  </a:cubicBezTo>
                  <a:cubicBezTo>
                    <a:pt x="19706" y="13132"/>
                    <a:pt x="12670" y="15777"/>
                    <a:pt x="7714" y="21476"/>
                  </a:cubicBezTo>
                  <a:cubicBezTo>
                    <a:pt x="2239" y="27802"/>
                    <a:pt x="1" y="38124"/>
                    <a:pt x="3312" y="46300"/>
                  </a:cubicBezTo>
                  <a:cubicBezTo>
                    <a:pt x="5624" y="51849"/>
                    <a:pt x="10100" y="55789"/>
                    <a:pt x="14725" y="58785"/>
                  </a:cubicBezTo>
                  <a:cubicBezTo>
                    <a:pt x="19035" y="61634"/>
                    <a:pt x="23659" y="63872"/>
                    <a:pt x="28524" y="64723"/>
                  </a:cubicBezTo>
                  <a:cubicBezTo>
                    <a:pt x="30754" y="65131"/>
                    <a:pt x="33011" y="65246"/>
                    <a:pt x="35279" y="65246"/>
                  </a:cubicBezTo>
                  <a:cubicBezTo>
                    <a:pt x="38245" y="65246"/>
                    <a:pt x="41228" y="65048"/>
                    <a:pt x="44190" y="65048"/>
                  </a:cubicBezTo>
                  <a:cubicBezTo>
                    <a:pt x="47491" y="65048"/>
                    <a:pt x="50764" y="65294"/>
                    <a:pt x="53958" y="66332"/>
                  </a:cubicBezTo>
                  <a:cubicBezTo>
                    <a:pt x="63207" y="69347"/>
                    <a:pt x="69903" y="78448"/>
                    <a:pt x="78393" y="83683"/>
                  </a:cubicBezTo>
                  <a:cubicBezTo>
                    <a:pt x="86015" y="88471"/>
                    <a:pt x="94713" y="89891"/>
                    <a:pt x="103513" y="89891"/>
                  </a:cubicBezTo>
                  <a:cubicBezTo>
                    <a:pt x="107868" y="89891"/>
                    <a:pt x="112248" y="89543"/>
                    <a:pt x="116535" y="89084"/>
                  </a:cubicBezTo>
                  <a:cubicBezTo>
                    <a:pt x="119236" y="88844"/>
                    <a:pt x="122084" y="88529"/>
                    <a:pt x="124545" y="87234"/>
                  </a:cubicBezTo>
                  <a:cubicBezTo>
                    <a:pt x="127097" y="85921"/>
                    <a:pt x="129336" y="83535"/>
                    <a:pt x="129946" y="80446"/>
                  </a:cubicBezTo>
                  <a:cubicBezTo>
                    <a:pt x="130871" y="75969"/>
                    <a:pt x="128244" y="71585"/>
                    <a:pt x="127486" y="67109"/>
                  </a:cubicBezTo>
                  <a:cubicBezTo>
                    <a:pt x="126024" y="58933"/>
                    <a:pt x="130556" y="51238"/>
                    <a:pt x="134034" y="43987"/>
                  </a:cubicBezTo>
                  <a:cubicBezTo>
                    <a:pt x="137271" y="37199"/>
                    <a:pt x="139898" y="29726"/>
                    <a:pt x="139898" y="22031"/>
                  </a:cubicBezTo>
                  <a:cubicBezTo>
                    <a:pt x="139898" y="14318"/>
                    <a:pt x="136809" y="6216"/>
                    <a:pt x="131019" y="2442"/>
                  </a:cubicBezTo>
                  <a:cubicBezTo>
                    <a:pt x="128369" y="713"/>
                    <a:pt x="125349" y="1"/>
                    <a:pt x="122285" y="1"/>
                  </a:cubicBezTo>
                  <a:close/>
                </a:path>
              </a:pathLst>
            </a:custGeom>
            <a:solidFill>
              <a:srgbClr val="FCC7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30"/>
            <p:cNvSpPr/>
            <p:nvPr/>
          </p:nvSpPr>
          <p:spPr>
            <a:xfrm rot="-405001">
              <a:off x="2646804" y="3591560"/>
              <a:ext cx="713156" cy="706892"/>
            </a:xfrm>
            <a:custGeom>
              <a:avLst/>
              <a:gdLst/>
              <a:ahLst/>
              <a:cxnLst/>
              <a:rect l="l" t="t" r="r" b="b"/>
              <a:pathLst>
                <a:path w="12409" h="12300" extrusionOk="0">
                  <a:moveTo>
                    <a:pt x="9742" y="1"/>
                  </a:moveTo>
                  <a:cubicBezTo>
                    <a:pt x="5645" y="68"/>
                    <a:pt x="2524" y="2558"/>
                    <a:pt x="1" y="6697"/>
                  </a:cubicBezTo>
                  <a:lnTo>
                    <a:pt x="4661" y="12300"/>
                  </a:lnTo>
                  <a:cubicBezTo>
                    <a:pt x="6133" y="8724"/>
                    <a:pt x="9111" y="6975"/>
                    <a:pt x="12409" y="5570"/>
                  </a:cubicBezTo>
                  <a:lnTo>
                    <a:pt x="97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94" name="Google Shape;2094;p30"/>
            <p:cNvGrpSpPr/>
            <p:nvPr/>
          </p:nvGrpSpPr>
          <p:grpSpPr>
            <a:xfrm>
              <a:off x="2737910" y="2887039"/>
              <a:ext cx="977130" cy="993239"/>
              <a:chOff x="2712348" y="3057314"/>
              <a:chExt cx="846073" cy="860096"/>
            </a:xfrm>
          </p:grpSpPr>
          <p:sp>
            <p:nvSpPr>
              <p:cNvPr id="2095" name="Google Shape;2095;p30"/>
              <p:cNvSpPr/>
              <p:nvPr/>
            </p:nvSpPr>
            <p:spPr>
              <a:xfrm>
                <a:off x="2954067" y="3057314"/>
                <a:ext cx="604355" cy="860096"/>
              </a:xfrm>
              <a:custGeom>
                <a:avLst/>
                <a:gdLst/>
                <a:ahLst/>
                <a:cxnLst/>
                <a:rect l="l" t="t" r="r" b="b"/>
                <a:pathLst>
                  <a:path w="10516" h="14966" extrusionOk="0">
                    <a:moveTo>
                      <a:pt x="7050" y="0"/>
                    </a:moveTo>
                    <a:lnTo>
                      <a:pt x="7050" y="143"/>
                    </a:lnTo>
                    <a:cubicBezTo>
                      <a:pt x="7184" y="143"/>
                      <a:pt x="7361" y="177"/>
                      <a:pt x="7504" y="244"/>
                    </a:cubicBezTo>
                    <a:cubicBezTo>
                      <a:pt x="7571" y="286"/>
                      <a:pt x="7605" y="286"/>
                      <a:pt x="7681" y="320"/>
                    </a:cubicBezTo>
                    <a:lnTo>
                      <a:pt x="7748" y="210"/>
                    </a:lnTo>
                    <a:cubicBezTo>
                      <a:pt x="7681" y="177"/>
                      <a:pt x="7605" y="143"/>
                      <a:pt x="7571" y="109"/>
                    </a:cubicBezTo>
                    <a:cubicBezTo>
                      <a:pt x="7395" y="34"/>
                      <a:pt x="7218" y="0"/>
                      <a:pt x="7050" y="0"/>
                    </a:cubicBezTo>
                    <a:close/>
                    <a:moveTo>
                      <a:pt x="6309" y="143"/>
                    </a:moveTo>
                    <a:cubicBezTo>
                      <a:pt x="6099" y="210"/>
                      <a:pt x="5889" y="353"/>
                      <a:pt x="5712" y="496"/>
                    </a:cubicBezTo>
                    <a:lnTo>
                      <a:pt x="5788" y="597"/>
                    </a:lnTo>
                    <a:cubicBezTo>
                      <a:pt x="5956" y="454"/>
                      <a:pt x="6166" y="353"/>
                      <a:pt x="6377" y="286"/>
                    </a:cubicBezTo>
                    <a:lnTo>
                      <a:pt x="6309" y="143"/>
                    </a:lnTo>
                    <a:close/>
                    <a:moveTo>
                      <a:pt x="8312" y="665"/>
                    </a:moveTo>
                    <a:lnTo>
                      <a:pt x="8202" y="740"/>
                    </a:lnTo>
                    <a:cubicBezTo>
                      <a:pt x="8345" y="917"/>
                      <a:pt x="8446" y="1127"/>
                      <a:pt x="8522" y="1338"/>
                    </a:cubicBezTo>
                    <a:lnTo>
                      <a:pt x="8657" y="1295"/>
                    </a:lnTo>
                    <a:cubicBezTo>
                      <a:pt x="8556" y="1052"/>
                      <a:pt x="8446" y="841"/>
                      <a:pt x="8312" y="665"/>
                    </a:cubicBezTo>
                    <a:close/>
                    <a:moveTo>
                      <a:pt x="5224" y="1018"/>
                    </a:moveTo>
                    <a:cubicBezTo>
                      <a:pt x="5157" y="1127"/>
                      <a:pt x="5115" y="1228"/>
                      <a:pt x="5048" y="1338"/>
                    </a:cubicBezTo>
                    <a:cubicBezTo>
                      <a:pt x="5014" y="1438"/>
                      <a:pt x="4980" y="1582"/>
                      <a:pt x="4947" y="1682"/>
                    </a:cubicBezTo>
                    <a:lnTo>
                      <a:pt x="5081" y="1716"/>
                    </a:lnTo>
                    <a:cubicBezTo>
                      <a:pt x="5081" y="1615"/>
                      <a:pt x="5157" y="1506"/>
                      <a:pt x="5191" y="1371"/>
                    </a:cubicBezTo>
                    <a:cubicBezTo>
                      <a:pt x="5224" y="1295"/>
                      <a:pt x="5292" y="1195"/>
                      <a:pt x="5325" y="1085"/>
                    </a:cubicBezTo>
                    <a:lnTo>
                      <a:pt x="5224" y="1018"/>
                    </a:lnTo>
                    <a:close/>
                    <a:moveTo>
                      <a:pt x="8623" y="2002"/>
                    </a:moveTo>
                    <a:lnTo>
                      <a:pt x="8623" y="2246"/>
                    </a:lnTo>
                    <a:cubicBezTo>
                      <a:pt x="8589" y="2389"/>
                      <a:pt x="8556" y="2524"/>
                      <a:pt x="8522" y="2667"/>
                    </a:cubicBezTo>
                    <a:lnTo>
                      <a:pt x="8657" y="2700"/>
                    </a:lnTo>
                    <a:cubicBezTo>
                      <a:pt x="8690" y="2557"/>
                      <a:pt x="8732" y="2423"/>
                      <a:pt x="8766" y="2280"/>
                    </a:cubicBezTo>
                    <a:lnTo>
                      <a:pt x="8766" y="2002"/>
                    </a:lnTo>
                    <a:close/>
                    <a:moveTo>
                      <a:pt x="4837" y="2389"/>
                    </a:moveTo>
                    <a:cubicBezTo>
                      <a:pt x="4837" y="2633"/>
                      <a:pt x="4871" y="2877"/>
                      <a:pt x="4905" y="3121"/>
                    </a:cubicBezTo>
                    <a:lnTo>
                      <a:pt x="5048" y="3087"/>
                    </a:lnTo>
                    <a:cubicBezTo>
                      <a:pt x="5014" y="2843"/>
                      <a:pt x="4980" y="2633"/>
                      <a:pt x="4980" y="2389"/>
                    </a:cubicBezTo>
                    <a:close/>
                    <a:moveTo>
                      <a:pt x="8236" y="3298"/>
                    </a:moveTo>
                    <a:cubicBezTo>
                      <a:pt x="8101" y="3474"/>
                      <a:pt x="7958" y="3651"/>
                      <a:pt x="7782" y="3819"/>
                    </a:cubicBezTo>
                    <a:lnTo>
                      <a:pt x="7891" y="3929"/>
                    </a:lnTo>
                    <a:cubicBezTo>
                      <a:pt x="8059" y="3752"/>
                      <a:pt x="8202" y="3575"/>
                      <a:pt x="8345" y="3365"/>
                    </a:cubicBezTo>
                    <a:lnTo>
                      <a:pt x="8236" y="3298"/>
                    </a:lnTo>
                    <a:close/>
                    <a:moveTo>
                      <a:pt x="5258" y="3718"/>
                    </a:moveTo>
                    <a:lnTo>
                      <a:pt x="5157" y="3786"/>
                    </a:lnTo>
                    <a:cubicBezTo>
                      <a:pt x="5191" y="3929"/>
                      <a:pt x="5292" y="4105"/>
                      <a:pt x="5367" y="4240"/>
                    </a:cubicBezTo>
                    <a:cubicBezTo>
                      <a:pt x="5401" y="4282"/>
                      <a:pt x="5435" y="4349"/>
                      <a:pt x="5468" y="4416"/>
                    </a:cubicBezTo>
                    <a:lnTo>
                      <a:pt x="5611" y="4349"/>
                    </a:lnTo>
                    <a:cubicBezTo>
                      <a:pt x="5536" y="4282"/>
                      <a:pt x="5502" y="4206"/>
                      <a:pt x="5468" y="4172"/>
                    </a:cubicBezTo>
                    <a:cubicBezTo>
                      <a:pt x="5401" y="4029"/>
                      <a:pt x="5325" y="3895"/>
                      <a:pt x="5258" y="3718"/>
                    </a:cubicBezTo>
                    <a:close/>
                    <a:moveTo>
                      <a:pt x="110" y="4029"/>
                    </a:moveTo>
                    <a:lnTo>
                      <a:pt x="0" y="4139"/>
                    </a:lnTo>
                    <a:cubicBezTo>
                      <a:pt x="177" y="4315"/>
                      <a:pt x="354" y="4450"/>
                      <a:pt x="564" y="4593"/>
                    </a:cubicBezTo>
                    <a:lnTo>
                      <a:pt x="631" y="4492"/>
                    </a:lnTo>
                    <a:cubicBezTo>
                      <a:pt x="454" y="4349"/>
                      <a:pt x="278" y="4206"/>
                      <a:pt x="110" y="4029"/>
                    </a:cubicBezTo>
                    <a:close/>
                    <a:moveTo>
                      <a:pt x="7218" y="4240"/>
                    </a:moveTo>
                    <a:cubicBezTo>
                      <a:pt x="7050" y="4383"/>
                      <a:pt x="6873" y="4492"/>
                      <a:pt x="6663" y="4559"/>
                    </a:cubicBezTo>
                    <a:lnTo>
                      <a:pt x="6696" y="4702"/>
                    </a:lnTo>
                    <a:lnTo>
                      <a:pt x="7327" y="4383"/>
                    </a:lnTo>
                    <a:lnTo>
                      <a:pt x="7327" y="4349"/>
                    </a:lnTo>
                    <a:lnTo>
                      <a:pt x="7260" y="4240"/>
                    </a:lnTo>
                    <a:close/>
                    <a:moveTo>
                      <a:pt x="1228" y="4803"/>
                    </a:moveTo>
                    <a:lnTo>
                      <a:pt x="1195" y="4946"/>
                    </a:lnTo>
                    <a:cubicBezTo>
                      <a:pt x="1405" y="5014"/>
                      <a:pt x="1615" y="5081"/>
                      <a:pt x="1859" y="5157"/>
                    </a:cubicBezTo>
                    <a:lnTo>
                      <a:pt x="1893" y="5014"/>
                    </a:lnTo>
                    <a:cubicBezTo>
                      <a:pt x="1649" y="4980"/>
                      <a:pt x="1439" y="4871"/>
                      <a:pt x="1228" y="4803"/>
                    </a:cubicBezTo>
                    <a:close/>
                    <a:moveTo>
                      <a:pt x="4627" y="5081"/>
                    </a:moveTo>
                    <a:cubicBezTo>
                      <a:pt x="4417" y="5123"/>
                      <a:pt x="4173" y="5157"/>
                      <a:pt x="3962" y="5157"/>
                    </a:cubicBezTo>
                    <a:lnTo>
                      <a:pt x="3962" y="5291"/>
                    </a:lnTo>
                    <a:cubicBezTo>
                      <a:pt x="4206" y="5291"/>
                      <a:pt x="4417" y="5258"/>
                      <a:pt x="4661" y="5224"/>
                    </a:cubicBezTo>
                    <a:lnTo>
                      <a:pt x="4627" y="5081"/>
                    </a:lnTo>
                    <a:close/>
                    <a:moveTo>
                      <a:pt x="2558" y="5157"/>
                    </a:moveTo>
                    <a:lnTo>
                      <a:pt x="2558" y="5291"/>
                    </a:lnTo>
                    <a:cubicBezTo>
                      <a:pt x="2768" y="5291"/>
                      <a:pt x="3012" y="5333"/>
                      <a:pt x="3264" y="5333"/>
                    </a:cubicBezTo>
                    <a:lnTo>
                      <a:pt x="3264" y="5190"/>
                    </a:lnTo>
                    <a:cubicBezTo>
                      <a:pt x="3012" y="5190"/>
                      <a:pt x="2802" y="5157"/>
                      <a:pt x="2558" y="5157"/>
                    </a:cubicBezTo>
                    <a:close/>
                    <a:moveTo>
                      <a:pt x="5998" y="4803"/>
                    </a:moveTo>
                    <a:cubicBezTo>
                      <a:pt x="5788" y="4871"/>
                      <a:pt x="5578" y="4946"/>
                      <a:pt x="5325" y="4980"/>
                    </a:cubicBezTo>
                    <a:lnTo>
                      <a:pt x="5367" y="5123"/>
                    </a:lnTo>
                    <a:cubicBezTo>
                      <a:pt x="5533" y="5090"/>
                      <a:pt x="5720" y="5041"/>
                      <a:pt x="5895" y="4989"/>
                    </a:cubicBezTo>
                    <a:lnTo>
                      <a:pt x="5895" y="4989"/>
                    </a:lnTo>
                    <a:cubicBezTo>
                      <a:pt x="6037" y="5194"/>
                      <a:pt x="6211" y="5336"/>
                      <a:pt x="6377" y="5502"/>
                    </a:cubicBezTo>
                    <a:lnTo>
                      <a:pt x="6452" y="5401"/>
                    </a:lnTo>
                    <a:cubicBezTo>
                      <a:pt x="6319" y="5268"/>
                      <a:pt x="6157" y="5105"/>
                      <a:pt x="6027" y="4948"/>
                    </a:cubicBezTo>
                    <a:lnTo>
                      <a:pt x="6027" y="4948"/>
                    </a:lnTo>
                    <a:cubicBezTo>
                      <a:pt x="6029" y="4947"/>
                      <a:pt x="6030" y="4947"/>
                      <a:pt x="6032" y="4946"/>
                    </a:cubicBezTo>
                    <a:lnTo>
                      <a:pt x="5998" y="4803"/>
                    </a:lnTo>
                    <a:close/>
                    <a:moveTo>
                      <a:pt x="6974" y="5889"/>
                    </a:moveTo>
                    <a:lnTo>
                      <a:pt x="6873" y="5998"/>
                    </a:lnTo>
                    <a:cubicBezTo>
                      <a:pt x="7050" y="6133"/>
                      <a:pt x="7184" y="6276"/>
                      <a:pt x="7361" y="6419"/>
                    </a:cubicBezTo>
                    <a:cubicBezTo>
                      <a:pt x="7361" y="6452"/>
                      <a:pt x="7395" y="6452"/>
                      <a:pt x="7395" y="6452"/>
                    </a:cubicBezTo>
                    <a:lnTo>
                      <a:pt x="7504" y="6343"/>
                    </a:lnTo>
                    <a:cubicBezTo>
                      <a:pt x="7470" y="6343"/>
                      <a:pt x="7470" y="6343"/>
                      <a:pt x="7428" y="6309"/>
                    </a:cubicBezTo>
                    <a:cubicBezTo>
                      <a:pt x="7294" y="6175"/>
                      <a:pt x="7117" y="6032"/>
                      <a:pt x="6974" y="5889"/>
                    </a:cubicBezTo>
                    <a:close/>
                    <a:moveTo>
                      <a:pt x="8026" y="6806"/>
                    </a:moveTo>
                    <a:lnTo>
                      <a:pt x="7925" y="6906"/>
                    </a:lnTo>
                    <a:cubicBezTo>
                      <a:pt x="8101" y="7083"/>
                      <a:pt x="8270" y="7226"/>
                      <a:pt x="8446" y="7394"/>
                    </a:cubicBezTo>
                    <a:lnTo>
                      <a:pt x="8556" y="7293"/>
                    </a:lnTo>
                    <a:cubicBezTo>
                      <a:pt x="8379" y="7117"/>
                      <a:pt x="8202" y="6974"/>
                      <a:pt x="8026" y="6806"/>
                    </a:cubicBezTo>
                    <a:close/>
                    <a:moveTo>
                      <a:pt x="9043" y="7781"/>
                    </a:moveTo>
                    <a:lnTo>
                      <a:pt x="8943" y="7891"/>
                    </a:lnTo>
                    <a:cubicBezTo>
                      <a:pt x="9111" y="8067"/>
                      <a:pt x="9254" y="8236"/>
                      <a:pt x="9397" y="8412"/>
                    </a:cubicBezTo>
                    <a:lnTo>
                      <a:pt x="9498" y="8345"/>
                    </a:lnTo>
                    <a:cubicBezTo>
                      <a:pt x="9363" y="8135"/>
                      <a:pt x="9220" y="7958"/>
                      <a:pt x="9043" y="7781"/>
                    </a:cubicBezTo>
                    <a:close/>
                    <a:moveTo>
                      <a:pt x="9885" y="8942"/>
                    </a:moveTo>
                    <a:lnTo>
                      <a:pt x="9742" y="9010"/>
                    </a:lnTo>
                    <a:cubicBezTo>
                      <a:pt x="9851" y="9220"/>
                      <a:pt x="9952" y="9430"/>
                      <a:pt x="10028" y="9640"/>
                    </a:cubicBezTo>
                    <a:lnTo>
                      <a:pt x="10162" y="9607"/>
                    </a:lnTo>
                    <a:cubicBezTo>
                      <a:pt x="10095" y="9363"/>
                      <a:pt x="9994" y="9153"/>
                      <a:pt x="9885" y="8942"/>
                    </a:cubicBezTo>
                    <a:close/>
                    <a:moveTo>
                      <a:pt x="10373" y="10271"/>
                    </a:moveTo>
                    <a:lnTo>
                      <a:pt x="10238" y="10305"/>
                    </a:lnTo>
                    <a:cubicBezTo>
                      <a:pt x="10272" y="10515"/>
                      <a:pt x="10305" y="10759"/>
                      <a:pt x="10339" y="10970"/>
                    </a:cubicBezTo>
                    <a:lnTo>
                      <a:pt x="10482" y="10970"/>
                    </a:lnTo>
                    <a:cubicBezTo>
                      <a:pt x="10448" y="10726"/>
                      <a:pt x="10415" y="10482"/>
                      <a:pt x="10373" y="10271"/>
                    </a:cubicBezTo>
                    <a:close/>
                    <a:moveTo>
                      <a:pt x="10373" y="11676"/>
                    </a:moveTo>
                    <a:cubicBezTo>
                      <a:pt x="10373" y="11920"/>
                      <a:pt x="10339" y="12130"/>
                      <a:pt x="10305" y="12374"/>
                    </a:cubicBezTo>
                    <a:lnTo>
                      <a:pt x="10448" y="12374"/>
                    </a:lnTo>
                    <a:cubicBezTo>
                      <a:pt x="10482" y="12164"/>
                      <a:pt x="10516" y="11920"/>
                      <a:pt x="10516" y="11676"/>
                    </a:cubicBezTo>
                    <a:close/>
                    <a:moveTo>
                      <a:pt x="10204" y="13039"/>
                    </a:moveTo>
                    <a:cubicBezTo>
                      <a:pt x="10129" y="13249"/>
                      <a:pt x="10061" y="13493"/>
                      <a:pt x="9952" y="13704"/>
                    </a:cubicBezTo>
                    <a:lnTo>
                      <a:pt x="10095" y="13746"/>
                    </a:lnTo>
                    <a:cubicBezTo>
                      <a:pt x="10204" y="13535"/>
                      <a:pt x="10272" y="13325"/>
                      <a:pt x="10305" y="13073"/>
                    </a:cubicBezTo>
                    <a:lnTo>
                      <a:pt x="10204" y="13039"/>
                    </a:lnTo>
                    <a:close/>
                    <a:moveTo>
                      <a:pt x="9674" y="14334"/>
                    </a:moveTo>
                    <a:cubicBezTo>
                      <a:pt x="9573" y="14511"/>
                      <a:pt x="9430" y="14721"/>
                      <a:pt x="9287" y="14898"/>
                    </a:cubicBezTo>
                    <a:lnTo>
                      <a:pt x="9397" y="14965"/>
                    </a:lnTo>
                    <a:cubicBezTo>
                      <a:pt x="9531" y="14797"/>
                      <a:pt x="9674" y="14587"/>
                      <a:pt x="9784" y="14410"/>
                    </a:cubicBezTo>
                    <a:lnTo>
                      <a:pt x="9674" y="14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30"/>
              <p:cNvSpPr/>
              <p:nvPr/>
            </p:nvSpPr>
            <p:spPr>
              <a:xfrm>
                <a:off x="2712348" y="3127888"/>
                <a:ext cx="243673" cy="163445"/>
              </a:xfrm>
              <a:custGeom>
                <a:avLst/>
                <a:gdLst/>
                <a:ahLst/>
                <a:cxnLst/>
                <a:rect l="l" t="t" r="r" b="b"/>
                <a:pathLst>
                  <a:path w="4240" h="2844" extrusionOk="0">
                    <a:moveTo>
                      <a:pt x="0" y="0"/>
                    </a:moveTo>
                    <a:lnTo>
                      <a:pt x="4240" y="2844"/>
                    </a:lnTo>
                    <a:lnTo>
                      <a:pt x="3643" y="1683"/>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30"/>
              <p:cNvSpPr/>
              <p:nvPr/>
            </p:nvSpPr>
            <p:spPr>
              <a:xfrm>
                <a:off x="2712348" y="3127888"/>
                <a:ext cx="243673" cy="96722"/>
              </a:xfrm>
              <a:custGeom>
                <a:avLst/>
                <a:gdLst/>
                <a:ahLst/>
                <a:cxnLst/>
                <a:rect l="l" t="t" r="r" b="b"/>
                <a:pathLst>
                  <a:path w="4240" h="1683" extrusionOk="0">
                    <a:moveTo>
                      <a:pt x="0" y="0"/>
                    </a:moveTo>
                    <a:lnTo>
                      <a:pt x="3643" y="1683"/>
                    </a:lnTo>
                    <a:lnTo>
                      <a:pt x="4240" y="90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30"/>
              <p:cNvSpPr/>
              <p:nvPr/>
            </p:nvSpPr>
            <p:spPr>
              <a:xfrm>
                <a:off x="2712348" y="3127888"/>
                <a:ext cx="243673" cy="163445"/>
              </a:xfrm>
              <a:custGeom>
                <a:avLst/>
                <a:gdLst/>
                <a:ahLst/>
                <a:cxnLst/>
                <a:rect l="l" t="t" r="r" b="b"/>
                <a:pathLst>
                  <a:path w="4240" h="2844" extrusionOk="0">
                    <a:moveTo>
                      <a:pt x="0" y="0"/>
                    </a:moveTo>
                    <a:lnTo>
                      <a:pt x="3188" y="2381"/>
                    </a:lnTo>
                    <a:lnTo>
                      <a:pt x="4240" y="2844"/>
                    </a:lnTo>
                    <a:lnTo>
                      <a:pt x="4240" y="2844"/>
                    </a:lnTo>
                    <a:lnTo>
                      <a:pt x="3399" y="2137"/>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30"/>
              <p:cNvSpPr/>
              <p:nvPr/>
            </p:nvSpPr>
            <p:spPr>
              <a:xfrm>
                <a:off x="2712348" y="3127888"/>
                <a:ext cx="195341" cy="175513"/>
              </a:xfrm>
              <a:custGeom>
                <a:avLst/>
                <a:gdLst/>
                <a:ahLst/>
                <a:cxnLst/>
                <a:rect l="l" t="t" r="r" b="b"/>
                <a:pathLst>
                  <a:path w="3399" h="3054" extrusionOk="0">
                    <a:moveTo>
                      <a:pt x="0" y="0"/>
                    </a:moveTo>
                    <a:lnTo>
                      <a:pt x="2633" y="3054"/>
                    </a:lnTo>
                    <a:lnTo>
                      <a:pt x="3399" y="2137"/>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0" name="Google Shape;2100;p30"/>
            <p:cNvSpPr/>
            <p:nvPr/>
          </p:nvSpPr>
          <p:spPr>
            <a:xfrm>
              <a:off x="3546295" y="3403916"/>
              <a:ext cx="38218" cy="36321"/>
            </a:xfrm>
            <a:custGeom>
              <a:avLst/>
              <a:gdLst/>
              <a:ahLst/>
              <a:cxnLst/>
              <a:rect l="l" t="t" r="r" b="b"/>
              <a:pathLst>
                <a:path w="665" h="632" extrusionOk="0">
                  <a:moveTo>
                    <a:pt x="320" y="1"/>
                  </a:moveTo>
                  <a:lnTo>
                    <a:pt x="211" y="211"/>
                  </a:lnTo>
                  <a:lnTo>
                    <a:pt x="0" y="278"/>
                  </a:lnTo>
                  <a:lnTo>
                    <a:pt x="177" y="421"/>
                  </a:lnTo>
                  <a:lnTo>
                    <a:pt x="143" y="631"/>
                  </a:lnTo>
                  <a:lnTo>
                    <a:pt x="354" y="522"/>
                  </a:lnTo>
                  <a:lnTo>
                    <a:pt x="564" y="631"/>
                  </a:lnTo>
                  <a:lnTo>
                    <a:pt x="488" y="388"/>
                  </a:lnTo>
                  <a:lnTo>
                    <a:pt x="665" y="245"/>
                  </a:lnTo>
                  <a:lnTo>
                    <a:pt x="421" y="211"/>
                  </a:lnTo>
                  <a:lnTo>
                    <a:pt x="3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30"/>
            <p:cNvSpPr/>
            <p:nvPr/>
          </p:nvSpPr>
          <p:spPr>
            <a:xfrm>
              <a:off x="4521389" y="2896283"/>
              <a:ext cx="28103" cy="24252"/>
            </a:xfrm>
            <a:custGeom>
              <a:avLst/>
              <a:gdLst/>
              <a:ahLst/>
              <a:cxnLst/>
              <a:rect l="l" t="t" r="r" b="b"/>
              <a:pathLst>
                <a:path w="489" h="422" extrusionOk="0">
                  <a:moveTo>
                    <a:pt x="211" y="1"/>
                  </a:moveTo>
                  <a:cubicBezTo>
                    <a:pt x="102" y="1"/>
                    <a:pt x="1" y="102"/>
                    <a:pt x="1" y="211"/>
                  </a:cubicBezTo>
                  <a:cubicBezTo>
                    <a:pt x="1" y="312"/>
                    <a:pt x="68" y="421"/>
                    <a:pt x="211" y="421"/>
                  </a:cubicBezTo>
                  <a:lnTo>
                    <a:pt x="279" y="421"/>
                  </a:lnTo>
                  <a:cubicBezTo>
                    <a:pt x="388" y="421"/>
                    <a:pt x="489" y="312"/>
                    <a:pt x="489" y="211"/>
                  </a:cubicBezTo>
                  <a:cubicBezTo>
                    <a:pt x="455" y="102"/>
                    <a:pt x="388" y="1"/>
                    <a:pt x="2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30"/>
            <p:cNvSpPr/>
            <p:nvPr/>
          </p:nvSpPr>
          <p:spPr>
            <a:xfrm>
              <a:off x="3620719" y="3645635"/>
              <a:ext cx="30517" cy="24252"/>
            </a:xfrm>
            <a:custGeom>
              <a:avLst/>
              <a:gdLst/>
              <a:ahLst/>
              <a:cxnLst/>
              <a:rect l="l" t="t" r="r" b="b"/>
              <a:pathLst>
                <a:path w="531" h="422" extrusionOk="0">
                  <a:moveTo>
                    <a:pt x="287" y="1"/>
                  </a:moveTo>
                  <a:cubicBezTo>
                    <a:pt x="1" y="1"/>
                    <a:pt x="1" y="421"/>
                    <a:pt x="287" y="421"/>
                  </a:cubicBezTo>
                  <a:cubicBezTo>
                    <a:pt x="531" y="421"/>
                    <a:pt x="531" y="1"/>
                    <a:pt x="2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3" name="Google Shape;2103;p30"/>
            <p:cNvGrpSpPr/>
            <p:nvPr/>
          </p:nvGrpSpPr>
          <p:grpSpPr>
            <a:xfrm rot="-1309227">
              <a:off x="5572883" y="3177007"/>
              <a:ext cx="1238421" cy="772764"/>
              <a:chOff x="5673490" y="3603107"/>
              <a:chExt cx="1108137" cy="513954"/>
            </a:xfrm>
          </p:grpSpPr>
          <p:sp>
            <p:nvSpPr>
              <p:cNvPr id="2104" name="Google Shape;2104;p30"/>
              <p:cNvSpPr/>
              <p:nvPr/>
            </p:nvSpPr>
            <p:spPr>
              <a:xfrm>
                <a:off x="6429163" y="3645635"/>
                <a:ext cx="352464" cy="88561"/>
              </a:xfrm>
              <a:custGeom>
                <a:avLst/>
                <a:gdLst/>
                <a:ahLst/>
                <a:cxnLst/>
                <a:rect l="l" t="t" r="r" b="b"/>
                <a:pathLst>
                  <a:path w="6133" h="1541" extrusionOk="0">
                    <a:moveTo>
                      <a:pt x="6133" y="1"/>
                    </a:moveTo>
                    <a:lnTo>
                      <a:pt x="1153" y="421"/>
                    </a:lnTo>
                    <a:lnTo>
                      <a:pt x="0" y="1540"/>
                    </a:lnTo>
                    <a:lnTo>
                      <a:pt x="6133"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30"/>
              <p:cNvSpPr/>
              <p:nvPr/>
            </p:nvSpPr>
            <p:spPr>
              <a:xfrm>
                <a:off x="6477495" y="3605521"/>
                <a:ext cx="304131" cy="64366"/>
              </a:xfrm>
              <a:custGeom>
                <a:avLst/>
                <a:gdLst/>
                <a:ahLst/>
                <a:cxnLst/>
                <a:rect l="l" t="t" r="r" b="b"/>
                <a:pathLst>
                  <a:path w="5292" h="1120" extrusionOk="0">
                    <a:moveTo>
                      <a:pt x="0" y="0"/>
                    </a:moveTo>
                    <a:lnTo>
                      <a:pt x="312" y="1119"/>
                    </a:lnTo>
                    <a:lnTo>
                      <a:pt x="5292" y="699"/>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30"/>
              <p:cNvSpPr/>
              <p:nvPr/>
            </p:nvSpPr>
            <p:spPr>
              <a:xfrm>
                <a:off x="6429163" y="3645635"/>
                <a:ext cx="352464" cy="88561"/>
              </a:xfrm>
              <a:custGeom>
                <a:avLst/>
                <a:gdLst/>
                <a:ahLst/>
                <a:cxnLst/>
                <a:rect l="l" t="t" r="r" b="b"/>
                <a:pathLst>
                  <a:path w="6133" h="1541" extrusionOk="0">
                    <a:moveTo>
                      <a:pt x="6133" y="1"/>
                    </a:moveTo>
                    <a:lnTo>
                      <a:pt x="1262" y="1052"/>
                    </a:lnTo>
                    <a:lnTo>
                      <a:pt x="0" y="1540"/>
                    </a:lnTo>
                    <a:lnTo>
                      <a:pt x="0" y="1540"/>
                    </a:lnTo>
                    <a:lnTo>
                      <a:pt x="1430" y="1439"/>
                    </a:lnTo>
                    <a:lnTo>
                      <a:pt x="6133" y="1"/>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30"/>
              <p:cNvSpPr/>
              <p:nvPr/>
            </p:nvSpPr>
            <p:spPr>
              <a:xfrm>
                <a:off x="6501633" y="3645635"/>
                <a:ext cx="279994" cy="141261"/>
              </a:xfrm>
              <a:custGeom>
                <a:avLst/>
                <a:gdLst/>
                <a:ahLst/>
                <a:cxnLst/>
                <a:rect l="l" t="t" r="r" b="b"/>
                <a:pathLst>
                  <a:path w="4872" h="2458" extrusionOk="0">
                    <a:moveTo>
                      <a:pt x="4872" y="1"/>
                    </a:moveTo>
                    <a:lnTo>
                      <a:pt x="1" y="1052"/>
                    </a:lnTo>
                    <a:lnTo>
                      <a:pt x="522" y="2457"/>
                    </a:lnTo>
                    <a:lnTo>
                      <a:pt x="487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30"/>
              <p:cNvSpPr/>
              <p:nvPr/>
            </p:nvSpPr>
            <p:spPr>
              <a:xfrm>
                <a:off x="5673490" y="3603107"/>
                <a:ext cx="751363" cy="513954"/>
              </a:xfrm>
              <a:custGeom>
                <a:avLst/>
                <a:gdLst/>
                <a:ahLst/>
                <a:cxnLst/>
                <a:rect l="l" t="t" r="r" b="b"/>
                <a:pathLst>
                  <a:path w="13074" h="8943" extrusionOk="0">
                    <a:moveTo>
                      <a:pt x="9431" y="0"/>
                    </a:moveTo>
                    <a:lnTo>
                      <a:pt x="9464" y="143"/>
                    </a:lnTo>
                    <a:lnTo>
                      <a:pt x="9784" y="143"/>
                    </a:lnTo>
                    <a:cubicBezTo>
                      <a:pt x="9885" y="143"/>
                      <a:pt x="10028" y="143"/>
                      <a:pt x="10129" y="177"/>
                    </a:cubicBezTo>
                    <a:lnTo>
                      <a:pt x="10163" y="42"/>
                    </a:lnTo>
                    <a:cubicBezTo>
                      <a:pt x="10028" y="0"/>
                      <a:pt x="9919" y="0"/>
                      <a:pt x="9784" y="0"/>
                    </a:cubicBezTo>
                    <a:close/>
                    <a:moveTo>
                      <a:pt x="8733" y="177"/>
                    </a:moveTo>
                    <a:cubicBezTo>
                      <a:pt x="8522" y="253"/>
                      <a:pt x="8312" y="387"/>
                      <a:pt x="8102" y="530"/>
                    </a:cubicBezTo>
                    <a:lnTo>
                      <a:pt x="8203" y="631"/>
                    </a:lnTo>
                    <a:cubicBezTo>
                      <a:pt x="8379" y="497"/>
                      <a:pt x="8590" y="387"/>
                      <a:pt x="8800" y="320"/>
                    </a:cubicBezTo>
                    <a:lnTo>
                      <a:pt x="8733" y="177"/>
                    </a:lnTo>
                    <a:close/>
                    <a:moveTo>
                      <a:pt x="10836" y="354"/>
                    </a:moveTo>
                    <a:lnTo>
                      <a:pt x="10726" y="463"/>
                    </a:lnTo>
                    <a:cubicBezTo>
                      <a:pt x="10869" y="598"/>
                      <a:pt x="10970" y="808"/>
                      <a:pt x="11046" y="1018"/>
                    </a:cubicBezTo>
                    <a:lnTo>
                      <a:pt x="11181" y="985"/>
                    </a:lnTo>
                    <a:cubicBezTo>
                      <a:pt x="11113" y="741"/>
                      <a:pt x="11004" y="530"/>
                      <a:pt x="10836" y="354"/>
                    </a:cubicBezTo>
                    <a:close/>
                    <a:moveTo>
                      <a:pt x="7681" y="1128"/>
                    </a:moveTo>
                    <a:cubicBezTo>
                      <a:pt x="7681" y="1195"/>
                      <a:pt x="7639" y="1262"/>
                      <a:pt x="7639" y="1372"/>
                    </a:cubicBezTo>
                    <a:cubicBezTo>
                      <a:pt x="7639" y="1548"/>
                      <a:pt x="7715" y="1725"/>
                      <a:pt x="7782" y="1860"/>
                    </a:cubicBezTo>
                    <a:lnTo>
                      <a:pt x="7891" y="1792"/>
                    </a:lnTo>
                    <a:cubicBezTo>
                      <a:pt x="7849" y="1649"/>
                      <a:pt x="7782" y="1515"/>
                      <a:pt x="7782" y="1372"/>
                    </a:cubicBezTo>
                    <a:cubicBezTo>
                      <a:pt x="7782" y="1304"/>
                      <a:pt x="7816" y="1229"/>
                      <a:pt x="7816" y="1161"/>
                    </a:cubicBezTo>
                    <a:lnTo>
                      <a:pt x="7681" y="1128"/>
                    </a:lnTo>
                    <a:close/>
                    <a:moveTo>
                      <a:pt x="11046" y="1683"/>
                    </a:moveTo>
                    <a:cubicBezTo>
                      <a:pt x="10970" y="1893"/>
                      <a:pt x="10869" y="2103"/>
                      <a:pt x="10726" y="2280"/>
                    </a:cubicBezTo>
                    <a:lnTo>
                      <a:pt x="10836" y="2356"/>
                    </a:lnTo>
                    <a:cubicBezTo>
                      <a:pt x="10970" y="2179"/>
                      <a:pt x="11113" y="1935"/>
                      <a:pt x="11147" y="1725"/>
                    </a:cubicBezTo>
                    <a:lnTo>
                      <a:pt x="11046" y="1683"/>
                    </a:lnTo>
                    <a:close/>
                    <a:moveTo>
                      <a:pt x="8346" y="2280"/>
                    </a:moveTo>
                    <a:lnTo>
                      <a:pt x="8270" y="2390"/>
                    </a:lnTo>
                    <a:cubicBezTo>
                      <a:pt x="8480" y="2524"/>
                      <a:pt x="8691" y="2633"/>
                      <a:pt x="8901" y="2701"/>
                    </a:cubicBezTo>
                    <a:lnTo>
                      <a:pt x="8977" y="2566"/>
                    </a:lnTo>
                    <a:lnTo>
                      <a:pt x="8943" y="2566"/>
                    </a:lnTo>
                    <a:cubicBezTo>
                      <a:pt x="8733" y="2490"/>
                      <a:pt x="8556" y="2390"/>
                      <a:pt x="8346" y="2280"/>
                    </a:cubicBezTo>
                    <a:close/>
                    <a:moveTo>
                      <a:pt x="13006" y="2356"/>
                    </a:moveTo>
                    <a:cubicBezTo>
                      <a:pt x="12796" y="2457"/>
                      <a:pt x="12585" y="2524"/>
                      <a:pt x="12375" y="2600"/>
                    </a:cubicBezTo>
                    <a:lnTo>
                      <a:pt x="12409" y="2734"/>
                    </a:lnTo>
                    <a:cubicBezTo>
                      <a:pt x="12619" y="2667"/>
                      <a:pt x="12863" y="2566"/>
                      <a:pt x="13073" y="2457"/>
                    </a:cubicBezTo>
                    <a:lnTo>
                      <a:pt x="13006" y="2356"/>
                    </a:lnTo>
                    <a:close/>
                    <a:moveTo>
                      <a:pt x="11711" y="2776"/>
                    </a:moveTo>
                    <a:cubicBezTo>
                      <a:pt x="11467" y="2810"/>
                      <a:pt x="11256" y="2844"/>
                      <a:pt x="11004" y="2877"/>
                    </a:cubicBezTo>
                    <a:lnTo>
                      <a:pt x="11004" y="3020"/>
                    </a:lnTo>
                    <a:cubicBezTo>
                      <a:pt x="11256" y="2987"/>
                      <a:pt x="11500" y="2945"/>
                      <a:pt x="11711" y="2911"/>
                    </a:cubicBezTo>
                    <a:lnTo>
                      <a:pt x="11711" y="2776"/>
                    </a:lnTo>
                    <a:close/>
                    <a:moveTo>
                      <a:pt x="4106" y="3020"/>
                    </a:moveTo>
                    <a:lnTo>
                      <a:pt x="4106" y="3155"/>
                    </a:lnTo>
                    <a:lnTo>
                      <a:pt x="4804" y="3155"/>
                    </a:lnTo>
                    <a:lnTo>
                      <a:pt x="4804" y="3020"/>
                    </a:lnTo>
                    <a:close/>
                    <a:moveTo>
                      <a:pt x="10238" y="2734"/>
                    </a:moveTo>
                    <a:cubicBezTo>
                      <a:pt x="10194" y="2770"/>
                      <a:pt x="10148" y="2804"/>
                      <a:pt x="10101" y="2835"/>
                    </a:cubicBezTo>
                    <a:lnTo>
                      <a:pt x="10101" y="2835"/>
                    </a:lnTo>
                    <a:cubicBezTo>
                      <a:pt x="9946" y="2823"/>
                      <a:pt x="9786" y="2800"/>
                      <a:pt x="9641" y="2776"/>
                    </a:cubicBezTo>
                    <a:lnTo>
                      <a:pt x="9607" y="2911"/>
                    </a:lnTo>
                    <a:cubicBezTo>
                      <a:pt x="9707" y="2925"/>
                      <a:pt x="9800" y="2940"/>
                      <a:pt x="9893" y="2953"/>
                    </a:cubicBezTo>
                    <a:lnTo>
                      <a:pt x="9893" y="2953"/>
                    </a:lnTo>
                    <a:cubicBezTo>
                      <a:pt x="9810" y="2993"/>
                      <a:pt x="9726" y="3027"/>
                      <a:pt x="9641" y="3054"/>
                    </a:cubicBezTo>
                    <a:lnTo>
                      <a:pt x="9675" y="3197"/>
                    </a:lnTo>
                    <a:cubicBezTo>
                      <a:pt x="9839" y="3146"/>
                      <a:pt x="9988" y="3068"/>
                      <a:pt x="10122" y="2979"/>
                    </a:cubicBezTo>
                    <a:lnTo>
                      <a:pt x="10122" y="2979"/>
                    </a:lnTo>
                    <a:cubicBezTo>
                      <a:pt x="10182" y="2984"/>
                      <a:pt x="10243" y="2987"/>
                      <a:pt x="10306" y="2987"/>
                    </a:cubicBezTo>
                    <a:lnTo>
                      <a:pt x="10306" y="2844"/>
                    </a:lnTo>
                    <a:lnTo>
                      <a:pt x="10238" y="2734"/>
                    </a:lnTo>
                    <a:close/>
                    <a:moveTo>
                      <a:pt x="5502" y="3088"/>
                    </a:moveTo>
                    <a:lnTo>
                      <a:pt x="5502" y="3231"/>
                    </a:lnTo>
                    <a:cubicBezTo>
                      <a:pt x="5713" y="3231"/>
                      <a:pt x="5957" y="3264"/>
                      <a:pt x="6209" y="3298"/>
                    </a:cubicBezTo>
                    <a:lnTo>
                      <a:pt x="6209" y="3155"/>
                    </a:lnTo>
                    <a:cubicBezTo>
                      <a:pt x="5999" y="3121"/>
                      <a:pt x="5746" y="3088"/>
                      <a:pt x="5502" y="3088"/>
                    </a:cubicBezTo>
                    <a:close/>
                    <a:moveTo>
                      <a:pt x="3399" y="3121"/>
                    </a:moveTo>
                    <a:cubicBezTo>
                      <a:pt x="3155" y="3155"/>
                      <a:pt x="2945" y="3231"/>
                      <a:pt x="2735" y="3332"/>
                    </a:cubicBezTo>
                    <a:lnTo>
                      <a:pt x="2768" y="3475"/>
                    </a:lnTo>
                    <a:cubicBezTo>
                      <a:pt x="2979" y="3365"/>
                      <a:pt x="3189" y="3298"/>
                      <a:pt x="3433" y="3264"/>
                    </a:cubicBezTo>
                    <a:lnTo>
                      <a:pt x="3399" y="3121"/>
                    </a:lnTo>
                    <a:close/>
                    <a:moveTo>
                      <a:pt x="6907" y="3264"/>
                    </a:moveTo>
                    <a:lnTo>
                      <a:pt x="6873" y="3407"/>
                    </a:lnTo>
                    <a:cubicBezTo>
                      <a:pt x="6941" y="3407"/>
                      <a:pt x="7008" y="3407"/>
                      <a:pt x="7084" y="3441"/>
                    </a:cubicBezTo>
                    <a:cubicBezTo>
                      <a:pt x="7260" y="3441"/>
                      <a:pt x="7429" y="3475"/>
                      <a:pt x="7605" y="3475"/>
                    </a:cubicBezTo>
                    <a:lnTo>
                      <a:pt x="7605" y="3332"/>
                    </a:lnTo>
                    <a:cubicBezTo>
                      <a:pt x="7429" y="3332"/>
                      <a:pt x="7260" y="3298"/>
                      <a:pt x="7117" y="3298"/>
                    </a:cubicBezTo>
                    <a:cubicBezTo>
                      <a:pt x="7050" y="3264"/>
                      <a:pt x="6974" y="3264"/>
                      <a:pt x="6907" y="3264"/>
                    </a:cubicBezTo>
                    <a:close/>
                    <a:moveTo>
                      <a:pt x="8977" y="3264"/>
                    </a:moveTo>
                    <a:cubicBezTo>
                      <a:pt x="8766" y="3298"/>
                      <a:pt x="8522" y="3332"/>
                      <a:pt x="8312" y="3332"/>
                    </a:cubicBezTo>
                    <a:lnTo>
                      <a:pt x="8312" y="3475"/>
                    </a:lnTo>
                    <a:cubicBezTo>
                      <a:pt x="8556" y="3475"/>
                      <a:pt x="8766" y="3441"/>
                      <a:pt x="9010" y="3407"/>
                    </a:cubicBezTo>
                    <a:lnTo>
                      <a:pt x="8977" y="3264"/>
                    </a:lnTo>
                    <a:close/>
                    <a:moveTo>
                      <a:pt x="2104" y="3651"/>
                    </a:moveTo>
                    <a:cubicBezTo>
                      <a:pt x="1893" y="3786"/>
                      <a:pt x="1683" y="3929"/>
                      <a:pt x="1506" y="4072"/>
                    </a:cubicBezTo>
                    <a:lnTo>
                      <a:pt x="1616" y="4173"/>
                    </a:lnTo>
                    <a:cubicBezTo>
                      <a:pt x="1792" y="4038"/>
                      <a:pt x="1961" y="3895"/>
                      <a:pt x="2171" y="3752"/>
                    </a:cubicBezTo>
                    <a:lnTo>
                      <a:pt x="2104" y="3651"/>
                    </a:lnTo>
                    <a:close/>
                    <a:moveTo>
                      <a:pt x="1018" y="4560"/>
                    </a:moveTo>
                    <a:cubicBezTo>
                      <a:pt x="842" y="4770"/>
                      <a:pt x="699" y="4947"/>
                      <a:pt x="598" y="5157"/>
                    </a:cubicBezTo>
                    <a:lnTo>
                      <a:pt x="699" y="5224"/>
                    </a:lnTo>
                    <a:cubicBezTo>
                      <a:pt x="842" y="5014"/>
                      <a:pt x="985" y="4837"/>
                      <a:pt x="1119" y="4669"/>
                    </a:cubicBezTo>
                    <a:lnTo>
                      <a:pt x="1018" y="4560"/>
                    </a:lnTo>
                    <a:close/>
                    <a:moveTo>
                      <a:pt x="278" y="5788"/>
                    </a:moveTo>
                    <a:cubicBezTo>
                      <a:pt x="211" y="6032"/>
                      <a:pt x="144" y="6242"/>
                      <a:pt x="110" y="6486"/>
                    </a:cubicBezTo>
                    <a:lnTo>
                      <a:pt x="245" y="6520"/>
                    </a:lnTo>
                    <a:cubicBezTo>
                      <a:pt x="278" y="6276"/>
                      <a:pt x="354" y="6066"/>
                      <a:pt x="421" y="5855"/>
                    </a:cubicBezTo>
                    <a:lnTo>
                      <a:pt x="278" y="5788"/>
                    </a:lnTo>
                    <a:close/>
                    <a:moveTo>
                      <a:pt x="1" y="7193"/>
                    </a:moveTo>
                    <a:lnTo>
                      <a:pt x="1" y="7361"/>
                    </a:lnTo>
                    <a:cubicBezTo>
                      <a:pt x="1" y="7538"/>
                      <a:pt x="1" y="7714"/>
                      <a:pt x="34" y="7891"/>
                    </a:cubicBezTo>
                    <a:lnTo>
                      <a:pt x="177" y="7891"/>
                    </a:lnTo>
                    <a:cubicBezTo>
                      <a:pt x="144" y="7714"/>
                      <a:pt x="144" y="7538"/>
                      <a:pt x="144" y="7361"/>
                    </a:cubicBezTo>
                    <a:lnTo>
                      <a:pt x="144" y="7193"/>
                    </a:lnTo>
                    <a:close/>
                    <a:moveTo>
                      <a:pt x="320" y="8556"/>
                    </a:moveTo>
                    <a:lnTo>
                      <a:pt x="177" y="8589"/>
                    </a:lnTo>
                    <a:cubicBezTo>
                      <a:pt x="211" y="8699"/>
                      <a:pt x="245" y="8833"/>
                      <a:pt x="278" y="8943"/>
                    </a:cubicBezTo>
                    <a:lnTo>
                      <a:pt x="421" y="8875"/>
                    </a:lnTo>
                    <a:cubicBezTo>
                      <a:pt x="388" y="8766"/>
                      <a:pt x="354" y="8665"/>
                      <a:pt x="320" y="855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9" name="Google Shape;2109;p30"/>
            <p:cNvSpPr/>
            <p:nvPr/>
          </p:nvSpPr>
          <p:spPr>
            <a:xfrm>
              <a:off x="4781038" y="3017143"/>
              <a:ext cx="38218" cy="36321"/>
            </a:xfrm>
            <a:custGeom>
              <a:avLst/>
              <a:gdLst/>
              <a:ahLst/>
              <a:cxnLst/>
              <a:rect l="l" t="t" r="r" b="b"/>
              <a:pathLst>
                <a:path w="665" h="632" extrusionOk="0">
                  <a:moveTo>
                    <a:pt x="320" y="1"/>
                  </a:moveTo>
                  <a:lnTo>
                    <a:pt x="244" y="211"/>
                  </a:lnTo>
                  <a:lnTo>
                    <a:pt x="0" y="245"/>
                  </a:lnTo>
                  <a:lnTo>
                    <a:pt x="177" y="388"/>
                  </a:lnTo>
                  <a:lnTo>
                    <a:pt x="143" y="632"/>
                  </a:lnTo>
                  <a:lnTo>
                    <a:pt x="143" y="632"/>
                  </a:lnTo>
                  <a:lnTo>
                    <a:pt x="354" y="489"/>
                  </a:lnTo>
                  <a:lnTo>
                    <a:pt x="564" y="598"/>
                  </a:lnTo>
                  <a:lnTo>
                    <a:pt x="530" y="388"/>
                  </a:lnTo>
                  <a:lnTo>
                    <a:pt x="665" y="211"/>
                  </a:lnTo>
                  <a:lnTo>
                    <a:pt x="421" y="177"/>
                  </a:lnTo>
                  <a:lnTo>
                    <a:pt x="3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30"/>
            <p:cNvSpPr/>
            <p:nvPr/>
          </p:nvSpPr>
          <p:spPr>
            <a:xfrm>
              <a:off x="4398633" y="3359434"/>
              <a:ext cx="38218" cy="36321"/>
            </a:xfrm>
            <a:custGeom>
              <a:avLst/>
              <a:gdLst/>
              <a:ahLst/>
              <a:cxnLst/>
              <a:rect l="l" t="t" r="r" b="b"/>
              <a:pathLst>
                <a:path w="665" h="632" extrusionOk="0">
                  <a:moveTo>
                    <a:pt x="312" y="1"/>
                  </a:moveTo>
                  <a:lnTo>
                    <a:pt x="244" y="211"/>
                  </a:lnTo>
                  <a:lnTo>
                    <a:pt x="0" y="245"/>
                  </a:lnTo>
                  <a:lnTo>
                    <a:pt x="169" y="388"/>
                  </a:lnTo>
                  <a:lnTo>
                    <a:pt x="169" y="632"/>
                  </a:lnTo>
                  <a:lnTo>
                    <a:pt x="345" y="497"/>
                  </a:lnTo>
                  <a:lnTo>
                    <a:pt x="555" y="598"/>
                  </a:lnTo>
                  <a:lnTo>
                    <a:pt x="522" y="388"/>
                  </a:lnTo>
                  <a:lnTo>
                    <a:pt x="665" y="211"/>
                  </a:lnTo>
                  <a:lnTo>
                    <a:pt x="455" y="177"/>
                  </a:lnTo>
                  <a:lnTo>
                    <a:pt x="31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30"/>
            <p:cNvSpPr/>
            <p:nvPr/>
          </p:nvSpPr>
          <p:spPr>
            <a:xfrm>
              <a:off x="4632133" y="3214380"/>
              <a:ext cx="29999" cy="24252"/>
            </a:xfrm>
            <a:custGeom>
              <a:avLst/>
              <a:gdLst/>
              <a:ahLst/>
              <a:cxnLst/>
              <a:rect l="l" t="t" r="r" b="b"/>
              <a:pathLst>
                <a:path w="522" h="422" extrusionOk="0">
                  <a:moveTo>
                    <a:pt x="244" y="1"/>
                  </a:moveTo>
                  <a:cubicBezTo>
                    <a:pt x="0" y="1"/>
                    <a:pt x="0" y="422"/>
                    <a:pt x="244" y="422"/>
                  </a:cubicBezTo>
                  <a:cubicBezTo>
                    <a:pt x="522" y="422"/>
                    <a:pt x="522" y="1"/>
                    <a:pt x="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30"/>
            <p:cNvSpPr/>
            <p:nvPr/>
          </p:nvSpPr>
          <p:spPr>
            <a:xfrm>
              <a:off x="3908874" y="3534948"/>
              <a:ext cx="30517" cy="24195"/>
            </a:xfrm>
            <a:custGeom>
              <a:avLst/>
              <a:gdLst/>
              <a:ahLst/>
              <a:cxnLst/>
              <a:rect l="l" t="t" r="r" b="b"/>
              <a:pathLst>
                <a:path w="531" h="421" extrusionOk="0">
                  <a:moveTo>
                    <a:pt x="245" y="0"/>
                  </a:moveTo>
                  <a:cubicBezTo>
                    <a:pt x="1" y="0"/>
                    <a:pt x="1" y="421"/>
                    <a:pt x="245" y="421"/>
                  </a:cubicBezTo>
                  <a:cubicBezTo>
                    <a:pt x="531" y="421"/>
                    <a:pt x="531" y="0"/>
                    <a:pt x="2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30"/>
            <p:cNvSpPr/>
            <p:nvPr/>
          </p:nvSpPr>
          <p:spPr>
            <a:xfrm>
              <a:off x="4851611" y="2940765"/>
              <a:ext cx="36321" cy="38275"/>
            </a:xfrm>
            <a:custGeom>
              <a:avLst/>
              <a:gdLst/>
              <a:ahLst/>
              <a:cxnLst/>
              <a:rect l="l" t="t" r="r" b="b"/>
              <a:pathLst>
                <a:path w="632" h="666" extrusionOk="0">
                  <a:moveTo>
                    <a:pt x="388" y="1"/>
                  </a:moveTo>
                  <a:lnTo>
                    <a:pt x="211" y="169"/>
                  </a:lnTo>
                  <a:lnTo>
                    <a:pt x="1" y="135"/>
                  </a:lnTo>
                  <a:lnTo>
                    <a:pt x="110" y="312"/>
                  </a:lnTo>
                  <a:lnTo>
                    <a:pt x="1" y="522"/>
                  </a:lnTo>
                  <a:lnTo>
                    <a:pt x="1" y="522"/>
                  </a:lnTo>
                  <a:lnTo>
                    <a:pt x="211" y="489"/>
                  </a:lnTo>
                  <a:lnTo>
                    <a:pt x="388" y="665"/>
                  </a:lnTo>
                  <a:lnTo>
                    <a:pt x="421" y="421"/>
                  </a:lnTo>
                  <a:lnTo>
                    <a:pt x="632" y="312"/>
                  </a:lnTo>
                  <a:lnTo>
                    <a:pt x="421" y="245"/>
                  </a:lnTo>
                  <a:lnTo>
                    <a:pt x="38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30"/>
            <p:cNvSpPr/>
            <p:nvPr/>
          </p:nvSpPr>
          <p:spPr>
            <a:xfrm>
              <a:off x="5246603" y="3573108"/>
              <a:ext cx="36321" cy="36321"/>
            </a:xfrm>
            <a:custGeom>
              <a:avLst/>
              <a:gdLst/>
              <a:ahLst/>
              <a:cxnLst/>
              <a:rect l="l" t="t" r="r" b="b"/>
              <a:pathLst>
                <a:path w="632" h="632" extrusionOk="0">
                  <a:moveTo>
                    <a:pt x="387" y="1"/>
                  </a:moveTo>
                  <a:lnTo>
                    <a:pt x="244" y="144"/>
                  </a:lnTo>
                  <a:lnTo>
                    <a:pt x="0" y="102"/>
                  </a:lnTo>
                  <a:lnTo>
                    <a:pt x="101" y="312"/>
                  </a:lnTo>
                  <a:lnTo>
                    <a:pt x="0" y="522"/>
                  </a:lnTo>
                  <a:lnTo>
                    <a:pt x="0" y="522"/>
                  </a:lnTo>
                  <a:lnTo>
                    <a:pt x="244" y="489"/>
                  </a:lnTo>
                  <a:lnTo>
                    <a:pt x="387" y="632"/>
                  </a:lnTo>
                  <a:lnTo>
                    <a:pt x="421" y="421"/>
                  </a:lnTo>
                  <a:lnTo>
                    <a:pt x="631" y="312"/>
                  </a:lnTo>
                  <a:lnTo>
                    <a:pt x="421" y="211"/>
                  </a:lnTo>
                  <a:lnTo>
                    <a:pt x="38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30"/>
            <p:cNvSpPr/>
            <p:nvPr/>
          </p:nvSpPr>
          <p:spPr>
            <a:xfrm>
              <a:off x="5592745" y="3877239"/>
              <a:ext cx="30517" cy="24195"/>
            </a:xfrm>
            <a:custGeom>
              <a:avLst/>
              <a:gdLst/>
              <a:ahLst/>
              <a:cxnLst/>
              <a:rect l="l" t="t" r="r" b="b"/>
              <a:pathLst>
                <a:path w="531" h="421" extrusionOk="0">
                  <a:moveTo>
                    <a:pt x="287" y="0"/>
                  </a:moveTo>
                  <a:cubicBezTo>
                    <a:pt x="1" y="0"/>
                    <a:pt x="1" y="421"/>
                    <a:pt x="287" y="421"/>
                  </a:cubicBezTo>
                  <a:cubicBezTo>
                    <a:pt x="531" y="421"/>
                    <a:pt x="531" y="0"/>
                    <a:pt x="2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30"/>
            <p:cNvSpPr/>
            <p:nvPr/>
          </p:nvSpPr>
          <p:spPr>
            <a:xfrm>
              <a:off x="5393553" y="3744253"/>
              <a:ext cx="30057" cy="24252"/>
            </a:xfrm>
            <a:custGeom>
              <a:avLst/>
              <a:gdLst/>
              <a:ahLst/>
              <a:cxnLst/>
              <a:rect l="l" t="t" r="r" b="b"/>
              <a:pathLst>
                <a:path w="523" h="422" extrusionOk="0">
                  <a:moveTo>
                    <a:pt x="278" y="1"/>
                  </a:moveTo>
                  <a:cubicBezTo>
                    <a:pt x="1" y="1"/>
                    <a:pt x="1" y="421"/>
                    <a:pt x="278" y="421"/>
                  </a:cubicBezTo>
                  <a:cubicBezTo>
                    <a:pt x="522" y="421"/>
                    <a:pt x="522" y="1"/>
                    <a:pt x="2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30"/>
            <p:cNvSpPr/>
            <p:nvPr/>
          </p:nvSpPr>
          <p:spPr>
            <a:xfrm>
              <a:off x="4859830" y="3319320"/>
              <a:ext cx="31953" cy="24252"/>
            </a:xfrm>
            <a:custGeom>
              <a:avLst/>
              <a:gdLst/>
              <a:ahLst/>
              <a:cxnLst/>
              <a:rect l="l" t="t" r="r" b="b"/>
              <a:pathLst>
                <a:path w="556" h="422" extrusionOk="0">
                  <a:moveTo>
                    <a:pt x="278" y="0"/>
                  </a:moveTo>
                  <a:cubicBezTo>
                    <a:pt x="1" y="0"/>
                    <a:pt x="1" y="421"/>
                    <a:pt x="278" y="421"/>
                  </a:cubicBezTo>
                  <a:cubicBezTo>
                    <a:pt x="556" y="421"/>
                    <a:pt x="556"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30"/>
            <p:cNvSpPr/>
            <p:nvPr/>
          </p:nvSpPr>
          <p:spPr>
            <a:xfrm>
              <a:off x="4984597" y="2940765"/>
              <a:ext cx="30459" cy="24252"/>
            </a:xfrm>
            <a:custGeom>
              <a:avLst/>
              <a:gdLst/>
              <a:ahLst/>
              <a:cxnLst/>
              <a:rect l="l" t="t" r="r" b="b"/>
              <a:pathLst>
                <a:path w="530" h="422" extrusionOk="0">
                  <a:moveTo>
                    <a:pt x="244" y="1"/>
                  </a:moveTo>
                  <a:cubicBezTo>
                    <a:pt x="0" y="1"/>
                    <a:pt x="0" y="421"/>
                    <a:pt x="244" y="421"/>
                  </a:cubicBezTo>
                  <a:cubicBezTo>
                    <a:pt x="530" y="421"/>
                    <a:pt x="530" y="1"/>
                    <a:pt x="2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30"/>
            <p:cNvSpPr/>
            <p:nvPr/>
          </p:nvSpPr>
          <p:spPr>
            <a:xfrm>
              <a:off x="4067950" y="4781759"/>
              <a:ext cx="1208709" cy="660905"/>
            </a:xfrm>
            <a:custGeom>
              <a:avLst/>
              <a:gdLst/>
              <a:ahLst/>
              <a:cxnLst/>
              <a:rect l="l" t="t" r="r" b="b"/>
              <a:pathLst>
                <a:path w="21032" h="11500" extrusionOk="0">
                  <a:moveTo>
                    <a:pt x="20299" y="0"/>
                  </a:moveTo>
                  <a:lnTo>
                    <a:pt x="2179" y="1052"/>
                  </a:lnTo>
                  <a:lnTo>
                    <a:pt x="286" y="4560"/>
                  </a:lnTo>
                  <a:cubicBezTo>
                    <a:pt x="286" y="4560"/>
                    <a:pt x="665" y="6377"/>
                    <a:pt x="387" y="6831"/>
                  </a:cubicBezTo>
                  <a:cubicBezTo>
                    <a:pt x="110" y="7294"/>
                    <a:pt x="354" y="8169"/>
                    <a:pt x="286" y="8724"/>
                  </a:cubicBezTo>
                  <a:cubicBezTo>
                    <a:pt x="244" y="9288"/>
                    <a:pt x="211" y="9708"/>
                    <a:pt x="110" y="10196"/>
                  </a:cubicBezTo>
                  <a:cubicBezTo>
                    <a:pt x="0" y="10692"/>
                    <a:pt x="421" y="11500"/>
                    <a:pt x="421" y="11500"/>
                  </a:cubicBezTo>
                  <a:lnTo>
                    <a:pt x="20854" y="11500"/>
                  </a:lnTo>
                  <a:cubicBezTo>
                    <a:pt x="20854" y="11500"/>
                    <a:pt x="21031" y="11214"/>
                    <a:pt x="20930" y="10760"/>
                  </a:cubicBezTo>
                  <a:cubicBezTo>
                    <a:pt x="20821" y="10305"/>
                    <a:pt x="20997" y="9431"/>
                    <a:pt x="20821" y="8976"/>
                  </a:cubicBezTo>
                  <a:cubicBezTo>
                    <a:pt x="20644" y="8514"/>
                    <a:pt x="20577" y="8270"/>
                    <a:pt x="20577" y="8270"/>
                  </a:cubicBezTo>
                  <a:lnTo>
                    <a:pt x="20299" y="0"/>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30"/>
            <p:cNvSpPr/>
            <p:nvPr/>
          </p:nvSpPr>
          <p:spPr>
            <a:xfrm>
              <a:off x="4388461" y="3031166"/>
              <a:ext cx="690904" cy="750788"/>
            </a:xfrm>
            <a:custGeom>
              <a:avLst/>
              <a:gdLst/>
              <a:ahLst/>
              <a:cxnLst/>
              <a:rect l="l" t="t" r="r" b="b"/>
              <a:pathLst>
                <a:path w="12022" h="13064" extrusionOk="0">
                  <a:moveTo>
                    <a:pt x="6907" y="1"/>
                  </a:moveTo>
                  <a:cubicBezTo>
                    <a:pt x="3466" y="1"/>
                    <a:pt x="1818" y="2423"/>
                    <a:pt x="489" y="5435"/>
                  </a:cubicBezTo>
                  <a:cubicBezTo>
                    <a:pt x="421" y="5612"/>
                    <a:pt x="346" y="5788"/>
                    <a:pt x="278" y="5957"/>
                  </a:cubicBezTo>
                  <a:lnTo>
                    <a:pt x="245" y="5999"/>
                  </a:lnTo>
                  <a:cubicBezTo>
                    <a:pt x="177" y="6209"/>
                    <a:pt x="68" y="6419"/>
                    <a:pt x="1" y="6588"/>
                  </a:cubicBezTo>
                  <a:cubicBezTo>
                    <a:pt x="135" y="6974"/>
                    <a:pt x="388" y="7328"/>
                    <a:pt x="766" y="7572"/>
                  </a:cubicBezTo>
                  <a:cubicBezTo>
                    <a:pt x="976" y="8480"/>
                    <a:pt x="1229" y="9254"/>
                    <a:pt x="1540" y="9952"/>
                  </a:cubicBezTo>
                  <a:cubicBezTo>
                    <a:pt x="1649" y="10095"/>
                    <a:pt x="1717" y="10272"/>
                    <a:pt x="1784" y="10415"/>
                  </a:cubicBezTo>
                  <a:cubicBezTo>
                    <a:pt x="1893" y="10583"/>
                    <a:pt x="1994" y="10760"/>
                    <a:pt x="2104" y="10937"/>
                  </a:cubicBezTo>
                  <a:cubicBezTo>
                    <a:pt x="2205" y="11113"/>
                    <a:pt x="2314" y="11256"/>
                    <a:pt x="2449" y="11391"/>
                  </a:cubicBezTo>
                  <a:cubicBezTo>
                    <a:pt x="2558" y="11568"/>
                    <a:pt x="2701" y="11711"/>
                    <a:pt x="2802" y="11845"/>
                  </a:cubicBezTo>
                  <a:cubicBezTo>
                    <a:pt x="3571" y="12655"/>
                    <a:pt x="4444" y="13063"/>
                    <a:pt x="5327" y="13063"/>
                  </a:cubicBezTo>
                  <a:cubicBezTo>
                    <a:pt x="6783" y="13063"/>
                    <a:pt x="8266" y="11955"/>
                    <a:pt x="9355" y="9708"/>
                  </a:cubicBezTo>
                  <a:lnTo>
                    <a:pt x="9355" y="9675"/>
                  </a:lnTo>
                  <a:cubicBezTo>
                    <a:pt x="9708" y="8977"/>
                    <a:pt x="10020" y="8203"/>
                    <a:pt x="10306" y="7294"/>
                  </a:cubicBezTo>
                  <a:cubicBezTo>
                    <a:pt x="12022" y="6133"/>
                    <a:pt x="11744" y="5157"/>
                    <a:pt x="11004" y="4140"/>
                  </a:cubicBezTo>
                  <a:cubicBezTo>
                    <a:pt x="10230" y="3088"/>
                    <a:pt x="8968" y="1961"/>
                    <a:pt x="8800" y="531"/>
                  </a:cubicBezTo>
                  <a:lnTo>
                    <a:pt x="8800" y="211"/>
                  </a:lnTo>
                  <a:lnTo>
                    <a:pt x="8758" y="211"/>
                  </a:lnTo>
                  <a:cubicBezTo>
                    <a:pt x="8093" y="68"/>
                    <a:pt x="7462" y="1"/>
                    <a:pt x="6907"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30"/>
            <p:cNvSpPr/>
            <p:nvPr/>
          </p:nvSpPr>
          <p:spPr>
            <a:xfrm>
              <a:off x="4980689" y="3236621"/>
              <a:ext cx="110802" cy="213788"/>
            </a:xfrm>
            <a:custGeom>
              <a:avLst/>
              <a:gdLst/>
              <a:ahLst/>
              <a:cxnLst/>
              <a:rect l="l" t="t" r="r" b="b"/>
              <a:pathLst>
                <a:path w="1928" h="3720" extrusionOk="0">
                  <a:moveTo>
                    <a:pt x="245" y="1"/>
                  </a:moveTo>
                  <a:lnTo>
                    <a:pt x="245" y="1"/>
                  </a:lnTo>
                  <a:cubicBezTo>
                    <a:pt x="766" y="1406"/>
                    <a:pt x="245" y="3013"/>
                    <a:pt x="1" y="3719"/>
                  </a:cubicBezTo>
                  <a:cubicBezTo>
                    <a:pt x="1717" y="2558"/>
                    <a:pt x="1927" y="1540"/>
                    <a:pt x="245"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30"/>
            <p:cNvSpPr/>
            <p:nvPr/>
          </p:nvSpPr>
          <p:spPr>
            <a:xfrm>
              <a:off x="4473057" y="3452248"/>
              <a:ext cx="119020" cy="88561"/>
            </a:xfrm>
            <a:custGeom>
              <a:avLst/>
              <a:gdLst/>
              <a:ahLst/>
              <a:cxnLst/>
              <a:rect l="l" t="t" r="r" b="b"/>
              <a:pathLst>
                <a:path w="2071" h="1541" extrusionOk="0">
                  <a:moveTo>
                    <a:pt x="1052" y="1"/>
                  </a:moveTo>
                  <a:cubicBezTo>
                    <a:pt x="455" y="1"/>
                    <a:pt x="1" y="312"/>
                    <a:pt x="1" y="775"/>
                  </a:cubicBezTo>
                  <a:cubicBezTo>
                    <a:pt x="1" y="1195"/>
                    <a:pt x="455" y="1540"/>
                    <a:pt x="1052" y="1540"/>
                  </a:cubicBezTo>
                  <a:cubicBezTo>
                    <a:pt x="1608" y="1540"/>
                    <a:pt x="2070" y="1195"/>
                    <a:pt x="2070" y="775"/>
                  </a:cubicBezTo>
                  <a:cubicBezTo>
                    <a:pt x="2070" y="312"/>
                    <a:pt x="1608" y="1"/>
                    <a:pt x="1052" y="1"/>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30"/>
            <p:cNvSpPr/>
            <p:nvPr/>
          </p:nvSpPr>
          <p:spPr>
            <a:xfrm>
              <a:off x="4787302" y="3433915"/>
              <a:ext cx="119020" cy="88964"/>
            </a:xfrm>
            <a:custGeom>
              <a:avLst/>
              <a:gdLst/>
              <a:ahLst/>
              <a:cxnLst/>
              <a:rect l="l" t="t" r="r" b="b"/>
              <a:pathLst>
                <a:path w="2071" h="1548" extrusionOk="0">
                  <a:moveTo>
                    <a:pt x="1019" y="0"/>
                  </a:moveTo>
                  <a:cubicBezTo>
                    <a:pt x="455" y="0"/>
                    <a:pt x="1" y="353"/>
                    <a:pt x="1" y="774"/>
                  </a:cubicBezTo>
                  <a:cubicBezTo>
                    <a:pt x="1" y="1228"/>
                    <a:pt x="455" y="1548"/>
                    <a:pt x="1019" y="1548"/>
                  </a:cubicBezTo>
                  <a:cubicBezTo>
                    <a:pt x="1608" y="1548"/>
                    <a:pt x="2070" y="1228"/>
                    <a:pt x="2070" y="774"/>
                  </a:cubicBezTo>
                  <a:cubicBezTo>
                    <a:pt x="2070" y="353"/>
                    <a:pt x="1608" y="0"/>
                    <a:pt x="1019"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30"/>
            <p:cNvSpPr/>
            <p:nvPr/>
          </p:nvSpPr>
          <p:spPr>
            <a:xfrm>
              <a:off x="3646868" y="2764735"/>
              <a:ext cx="1859384" cy="1195204"/>
            </a:xfrm>
            <a:custGeom>
              <a:avLst/>
              <a:gdLst/>
              <a:ahLst/>
              <a:cxnLst/>
              <a:rect l="l" t="t" r="r" b="b"/>
              <a:pathLst>
                <a:path w="32354" h="20797" extrusionOk="0">
                  <a:moveTo>
                    <a:pt x="18475" y="0"/>
                  </a:moveTo>
                  <a:cubicBezTo>
                    <a:pt x="17719" y="0"/>
                    <a:pt x="16875" y="153"/>
                    <a:pt x="15950" y="540"/>
                  </a:cubicBezTo>
                  <a:cubicBezTo>
                    <a:pt x="11533" y="2391"/>
                    <a:pt x="11533" y="4813"/>
                    <a:pt x="9329" y="7059"/>
                  </a:cubicBezTo>
                  <a:cubicBezTo>
                    <a:pt x="7151" y="9297"/>
                    <a:pt x="0" y="12208"/>
                    <a:pt x="2280" y="20056"/>
                  </a:cubicBezTo>
                  <a:lnTo>
                    <a:pt x="5577" y="20797"/>
                  </a:lnTo>
                  <a:lnTo>
                    <a:pt x="5788" y="20763"/>
                  </a:lnTo>
                  <a:cubicBezTo>
                    <a:pt x="5889" y="20729"/>
                    <a:pt x="5964" y="20687"/>
                    <a:pt x="6032" y="20687"/>
                  </a:cubicBezTo>
                  <a:cubicBezTo>
                    <a:pt x="8034" y="20056"/>
                    <a:pt x="9363" y="18660"/>
                    <a:pt x="10381" y="16944"/>
                  </a:cubicBezTo>
                  <a:cubicBezTo>
                    <a:pt x="11399" y="15219"/>
                    <a:pt x="12131" y="13158"/>
                    <a:pt x="12905" y="11224"/>
                  </a:cubicBezTo>
                  <a:cubicBezTo>
                    <a:pt x="12972" y="11013"/>
                    <a:pt x="13081" y="10845"/>
                    <a:pt x="13149" y="10635"/>
                  </a:cubicBezTo>
                  <a:lnTo>
                    <a:pt x="13182" y="10593"/>
                  </a:lnTo>
                  <a:cubicBezTo>
                    <a:pt x="16059" y="3972"/>
                    <a:pt x="20610" y="6218"/>
                    <a:pt x="21662" y="4847"/>
                  </a:cubicBezTo>
                  <a:lnTo>
                    <a:pt x="21704" y="4847"/>
                  </a:lnTo>
                  <a:lnTo>
                    <a:pt x="21704" y="5167"/>
                  </a:lnTo>
                  <a:cubicBezTo>
                    <a:pt x="21914" y="6984"/>
                    <a:pt x="23908" y="8279"/>
                    <a:pt x="24362" y="9617"/>
                  </a:cubicBezTo>
                  <a:cubicBezTo>
                    <a:pt x="24438" y="9718"/>
                    <a:pt x="24438" y="9861"/>
                    <a:pt x="24472" y="9962"/>
                  </a:cubicBezTo>
                  <a:cubicBezTo>
                    <a:pt x="24539" y="10593"/>
                    <a:pt x="24261" y="11224"/>
                    <a:pt x="23210" y="11930"/>
                  </a:cubicBezTo>
                  <a:cubicBezTo>
                    <a:pt x="22924" y="12839"/>
                    <a:pt x="22612" y="13613"/>
                    <a:pt x="22259" y="14311"/>
                  </a:cubicBezTo>
                  <a:lnTo>
                    <a:pt x="22259" y="14344"/>
                  </a:lnTo>
                  <a:cubicBezTo>
                    <a:pt x="22856" y="14420"/>
                    <a:pt x="22612" y="14942"/>
                    <a:pt x="22789" y="15716"/>
                  </a:cubicBezTo>
                  <a:cubicBezTo>
                    <a:pt x="22966" y="16557"/>
                    <a:pt x="23386" y="17743"/>
                    <a:pt x="24362" y="17920"/>
                  </a:cubicBezTo>
                  <a:lnTo>
                    <a:pt x="24438" y="17920"/>
                  </a:lnTo>
                  <a:cubicBezTo>
                    <a:pt x="24472" y="17920"/>
                    <a:pt x="24539" y="17953"/>
                    <a:pt x="24573" y="17953"/>
                  </a:cubicBezTo>
                  <a:cubicBezTo>
                    <a:pt x="24573" y="17953"/>
                    <a:pt x="24606" y="17953"/>
                    <a:pt x="24606" y="17995"/>
                  </a:cubicBezTo>
                  <a:lnTo>
                    <a:pt x="24716" y="17995"/>
                  </a:lnTo>
                  <a:cubicBezTo>
                    <a:pt x="24749" y="18029"/>
                    <a:pt x="24783" y="18029"/>
                    <a:pt x="24783" y="18029"/>
                  </a:cubicBezTo>
                  <a:cubicBezTo>
                    <a:pt x="24859" y="18063"/>
                    <a:pt x="24892" y="18063"/>
                    <a:pt x="24959" y="18096"/>
                  </a:cubicBezTo>
                  <a:lnTo>
                    <a:pt x="24993" y="18096"/>
                  </a:lnTo>
                  <a:cubicBezTo>
                    <a:pt x="25027" y="18130"/>
                    <a:pt x="25102" y="18164"/>
                    <a:pt x="25136" y="18164"/>
                  </a:cubicBezTo>
                  <a:lnTo>
                    <a:pt x="25170" y="18206"/>
                  </a:lnTo>
                  <a:cubicBezTo>
                    <a:pt x="25203" y="18206"/>
                    <a:pt x="25203" y="18239"/>
                    <a:pt x="25237" y="18239"/>
                  </a:cubicBezTo>
                  <a:lnTo>
                    <a:pt x="25279" y="18239"/>
                  </a:lnTo>
                  <a:cubicBezTo>
                    <a:pt x="25279" y="18239"/>
                    <a:pt x="25313" y="18273"/>
                    <a:pt x="25346" y="18273"/>
                  </a:cubicBezTo>
                  <a:lnTo>
                    <a:pt x="25346" y="18307"/>
                  </a:lnTo>
                  <a:cubicBezTo>
                    <a:pt x="25414" y="18307"/>
                    <a:pt x="25447" y="18340"/>
                    <a:pt x="25489" y="18374"/>
                  </a:cubicBezTo>
                  <a:cubicBezTo>
                    <a:pt x="25523" y="18374"/>
                    <a:pt x="25523" y="18374"/>
                    <a:pt x="25557" y="18416"/>
                  </a:cubicBezTo>
                  <a:cubicBezTo>
                    <a:pt x="25590" y="18450"/>
                    <a:pt x="25658" y="18450"/>
                    <a:pt x="25700" y="18483"/>
                  </a:cubicBezTo>
                  <a:cubicBezTo>
                    <a:pt x="25733" y="18517"/>
                    <a:pt x="25733" y="18517"/>
                    <a:pt x="25767" y="18517"/>
                  </a:cubicBezTo>
                  <a:cubicBezTo>
                    <a:pt x="25767" y="18551"/>
                    <a:pt x="25801" y="18551"/>
                    <a:pt x="25834" y="18584"/>
                  </a:cubicBezTo>
                  <a:cubicBezTo>
                    <a:pt x="25868" y="18584"/>
                    <a:pt x="25910" y="18626"/>
                    <a:pt x="25977" y="18660"/>
                  </a:cubicBezTo>
                  <a:cubicBezTo>
                    <a:pt x="26011" y="18694"/>
                    <a:pt x="26045" y="18694"/>
                    <a:pt x="26078" y="18727"/>
                  </a:cubicBezTo>
                  <a:cubicBezTo>
                    <a:pt x="26120" y="18761"/>
                    <a:pt x="26188" y="18795"/>
                    <a:pt x="26221" y="18795"/>
                  </a:cubicBezTo>
                  <a:cubicBezTo>
                    <a:pt x="26255" y="18837"/>
                    <a:pt x="26255" y="18837"/>
                    <a:pt x="26289" y="18837"/>
                  </a:cubicBezTo>
                  <a:cubicBezTo>
                    <a:pt x="26331" y="18870"/>
                    <a:pt x="26331" y="18870"/>
                    <a:pt x="26364" y="18870"/>
                  </a:cubicBezTo>
                  <a:cubicBezTo>
                    <a:pt x="26364" y="18904"/>
                    <a:pt x="26398" y="18904"/>
                    <a:pt x="26398" y="18904"/>
                  </a:cubicBezTo>
                  <a:cubicBezTo>
                    <a:pt x="26465" y="18938"/>
                    <a:pt x="26541" y="18971"/>
                    <a:pt x="26608" y="18971"/>
                  </a:cubicBezTo>
                  <a:cubicBezTo>
                    <a:pt x="27172" y="19148"/>
                    <a:pt x="28324" y="19779"/>
                    <a:pt x="28324" y="19779"/>
                  </a:cubicBezTo>
                  <a:cubicBezTo>
                    <a:pt x="28602" y="19922"/>
                    <a:pt x="28888" y="20023"/>
                    <a:pt x="29132" y="20132"/>
                  </a:cubicBezTo>
                  <a:cubicBezTo>
                    <a:pt x="29166" y="20132"/>
                    <a:pt x="29199" y="20166"/>
                    <a:pt x="29233" y="20166"/>
                  </a:cubicBezTo>
                  <a:cubicBezTo>
                    <a:pt x="29553" y="20309"/>
                    <a:pt x="29797" y="20410"/>
                    <a:pt x="29940" y="20519"/>
                  </a:cubicBezTo>
                  <a:lnTo>
                    <a:pt x="29973" y="20553"/>
                  </a:lnTo>
                  <a:lnTo>
                    <a:pt x="29973" y="20586"/>
                  </a:lnTo>
                  <a:lnTo>
                    <a:pt x="29973" y="20620"/>
                  </a:lnTo>
                  <a:lnTo>
                    <a:pt x="30007" y="20620"/>
                  </a:lnTo>
                  <a:lnTo>
                    <a:pt x="31269" y="20342"/>
                  </a:lnTo>
                  <a:cubicBezTo>
                    <a:pt x="32354" y="15295"/>
                    <a:pt x="28644" y="14731"/>
                    <a:pt x="27063" y="11610"/>
                  </a:cubicBezTo>
                  <a:cubicBezTo>
                    <a:pt x="25237" y="7934"/>
                    <a:pt x="26575" y="5091"/>
                    <a:pt x="22966" y="2222"/>
                  </a:cubicBezTo>
                  <a:cubicBezTo>
                    <a:pt x="22966" y="2222"/>
                    <a:pt x="21356" y="0"/>
                    <a:pt x="18475"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30"/>
            <p:cNvSpPr/>
            <p:nvPr/>
          </p:nvSpPr>
          <p:spPr>
            <a:xfrm>
              <a:off x="4492884" y="3240237"/>
              <a:ext cx="119020" cy="41838"/>
            </a:xfrm>
            <a:custGeom>
              <a:avLst/>
              <a:gdLst/>
              <a:ahLst/>
              <a:cxnLst/>
              <a:rect l="l" t="t" r="r" b="b"/>
              <a:pathLst>
                <a:path w="2071" h="728" extrusionOk="0">
                  <a:moveTo>
                    <a:pt x="1355" y="0"/>
                  </a:moveTo>
                  <a:cubicBezTo>
                    <a:pt x="862" y="0"/>
                    <a:pt x="431" y="137"/>
                    <a:pt x="76" y="443"/>
                  </a:cubicBezTo>
                  <a:cubicBezTo>
                    <a:pt x="1" y="519"/>
                    <a:pt x="1" y="552"/>
                    <a:pt x="1" y="620"/>
                  </a:cubicBezTo>
                  <a:cubicBezTo>
                    <a:pt x="27" y="689"/>
                    <a:pt x="91" y="728"/>
                    <a:pt x="153" y="728"/>
                  </a:cubicBezTo>
                  <a:cubicBezTo>
                    <a:pt x="190" y="728"/>
                    <a:pt x="225" y="715"/>
                    <a:pt x="253" y="687"/>
                  </a:cubicBezTo>
                  <a:cubicBezTo>
                    <a:pt x="603" y="447"/>
                    <a:pt x="1014" y="352"/>
                    <a:pt x="1457" y="352"/>
                  </a:cubicBezTo>
                  <a:cubicBezTo>
                    <a:pt x="1589" y="352"/>
                    <a:pt x="1723" y="360"/>
                    <a:pt x="1860" y="376"/>
                  </a:cubicBezTo>
                  <a:cubicBezTo>
                    <a:pt x="1969" y="376"/>
                    <a:pt x="2070" y="266"/>
                    <a:pt x="2036" y="166"/>
                  </a:cubicBezTo>
                  <a:cubicBezTo>
                    <a:pt x="2036" y="132"/>
                    <a:pt x="2003" y="56"/>
                    <a:pt x="1936" y="56"/>
                  </a:cubicBezTo>
                  <a:cubicBezTo>
                    <a:pt x="1734" y="19"/>
                    <a:pt x="1540" y="0"/>
                    <a:pt x="1355"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30"/>
            <p:cNvSpPr/>
            <p:nvPr/>
          </p:nvSpPr>
          <p:spPr>
            <a:xfrm>
              <a:off x="4767016" y="3248627"/>
              <a:ext cx="120917" cy="40919"/>
            </a:xfrm>
            <a:custGeom>
              <a:avLst/>
              <a:gdLst/>
              <a:ahLst/>
              <a:cxnLst/>
              <a:rect l="l" t="t" r="r" b="b"/>
              <a:pathLst>
                <a:path w="2104" h="712" extrusionOk="0">
                  <a:moveTo>
                    <a:pt x="756" y="0"/>
                  </a:moveTo>
                  <a:cubicBezTo>
                    <a:pt x="549" y="0"/>
                    <a:pt x="344" y="38"/>
                    <a:pt x="143" y="120"/>
                  </a:cubicBezTo>
                  <a:cubicBezTo>
                    <a:pt x="68" y="163"/>
                    <a:pt x="34" y="196"/>
                    <a:pt x="34" y="263"/>
                  </a:cubicBezTo>
                  <a:cubicBezTo>
                    <a:pt x="0" y="373"/>
                    <a:pt x="110" y="440"/>
                    <a:pt x="211" y="440"/>
                  </a:cubicBezTo>
                  <a:cubicBezTo>
                    <a:pt x="369" y="397"/>
                    <a:pt x="529" y="377"/>
                    <a:pt x="691" y="377"/>
                  </a:cubicBezTo>
                  <a:cubicBezTo>
                    <a:pt x="1073" y="377"/>
                    <a:pt x="1464" y="489"/>
                    <a:pt x="1860" y="684"/>
                  </a:cubicBezTo>
                  <a:cubicBezTo>
                    <a:pt x="1888" y="703"/>
                    <a:pt x="1917" y="711"/>
                    <a:pt x="1944" y="711"/>
                  </a:cubicBezTo>
                  <a:cubicBezTo>
                    <a:pt x="2013" y="711"/>
                    <a:pt x="2070" y="656"/>
                    <a:pt x="2070" y="583"/>
                  </a:cubicBezTo>
                  <a:cubicBezTo>
                    <a:pt x="2104" y="507"/>
                    <a:pt x="2070" y="440"/>
                    <a:pt x="2003" y="406"/>
                  </a:cubicBezTo>
                  <a:cubicBezTo>
                    <a:pt x="1584" y="150"/>
                    <a:pt x="1165" y="0"/>
                    <a:pt x="756"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30"/>
            <p:cNvSpPr/>
            <p:nvPr/>
          </p:nvSpPr>
          <p:spPr>
            <a:xfrm>
              <a:off x="3967378" y="3961835"/>
              <a:ext cx="57" cy="57"/>
            </a:xfrm>
            <a:custGeom>
              <a:avLst/>
              <a:gdLst/>
              <a:ahLst/>
              <a:cxnLst/>
              <a:rect l="l" t="t" r="r" b="b"/>
              <a:pathLst>
                <a:path w="1" h="1" extrusionOk="0">
                  <a:moveTo>
                    <a:pt x="0" y="0"/>
                  </a:move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30"/>
            <p:cNvSpPr/>
            <p:nvPr/>
          </p:nvSpPr>
          <p:spPr>
            <a:xfrm>
              <a:off x="4384093" y="3603107"/>
              <a:ext cx="106952" cy="183789"/>
            </a:xfrm>
            <a:custGeom>
              <a:avLst/>
              <a:gdLst/>
              <a:ahLst/>
              <a:cxnLst/>
              <a:rect l="l" t="t" r="r" b="b"/>
              <a:pathLst>
                <a:path w="1861" h="3198" extrusionOk="0">
                  <a:moveTo>
                    <a:pt x="1616" y="0"/>
                  </a:moveTo>
                  <a:cubicBezTo>
                    <a:pt x="1372" y="76"/>
                    <a:pt x="842" y="320"/>
                    <a:pt x="842" y="1018"/>
                  </a:cubicBezTo>
                  <a:cubicBezTo>
                    <a:pt x="842" y="1792"/>
                    <a:pt x="598" y="2390"/>
                    <a:pt x="1" y="2877"/>
                  </a:cubicBezTo>
                  <a:cubicBezTo>
                    <a:pt x="43" y="2987"/>
                    <a:pt x="77" y="3088"/>
                    <a:pt x="110" y="3197"/>
                  </a:cubicBezTo>
                  <a:cubicBezTo>
                    <a:pt x="110" y="3197"/>
                    <a:pt x="1195" y="3088"/>
                    <a:pt x="1195" y="1725"/>
                  </a:cubicBezTo>
                  <a:cubicBezTo>
                    <a:pt x="1195" y="500"/>
                    <a:pt x="1752" y="463"/>
                    <a:pt x="1848" y="463"/>
                  </a:cubicBezTo>
                  <a:cubicBezTo>
                    <a:pt x="1854" y="463"/>
                    <a:pt x="1858" y="463"/>
                    <a:pt x="1860" y="463"/>
                  </a:cubicBezTo>
                  <a:cubicBezTo>
                    <a:pt x="1793" y="320"/>
                    <a:pt x="1725" y="143"/>
                    <a:pt x="161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30"/>
            <p:cNvSpPr/>
            <p:nvPr/>
          </p:nvSpPr>
          <p:spPr>
            <a:xfrm>
              <a:off x="4390415" y="3629658"/>
              <a:ext cx="118963" cy="189134"/>
            </a:xfrm>
            <a:custGeom>
              <a:avLst/>
              <a:gdLst/>
              <a:ahLst/>
              <a:cxnLst/>
              <a:rect l="l" t="t" r="r" b="b"/>
              <a:pathLst>
                <a:path w="2070" h="3291" extrusionOk="0">
                  <a:moveTo>
                    <a:pt x="1738" y="1"/>
                  </a:moveTo>
                  <a:cubicBezTo>
                    <a:pt x="1642" y="1"/>
                    <a:pt x="1085" y="38"/>
                    <a:pt x="1085" y="1263"/>
                  </a:cubicBezTo>
                  <a:cubicBezTo>
                    <a:pt x="1085" y="2626"/>
                    <a:pt x="0" y="2735"/>
                    <a:pt x="0" y="2735"/>
                  </a:cubicBezTo>
                  <a:cubicBezTo>
                    <a:pt x="101" y="2945"/>
                    <a:pt x="211" y="3114"/>
                    <a:pt x="312" y="3290"/>
                  </a:cubicBezTo>
                  <a:cubicBezTo>
                    <a:pt x="1153" y="3223"/>
                    <a:pt x="1472" y="1852"/>
                    <a:pt x="1573" y="1086"/>
                  </a:cubicBezTo>
                  <a:cubicBezTo>
                    <a:pt x="1647" y="585"/>
                    <a:pt x="1849" y="504"/>
                    <a:pt x="1971" y="504"/>
                  </a:cubicBezTo>
                  <a:cubicBezTo>
                    <a:pt x="2029" y="504"/>
                    <a:pt x="2070" y="523"/>
                    <a:pt x="2070" y="523"/>
                  </a:cubicBezTo>
                  <a:cubicBezTo>
                    <a:pt x="1960" y="346"/>
                    <a:pt x="1859" y="169"/>
                    <a:pt x="1750" y="1"/>
                  </a:cubicBezTo>
                  <a:cubicBezTo>
                    <a:pt x="1748" y="1"/>
                    <a:pt x="1744" y="1"/>
                    <a:pt x="1738"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30"/>
            <p:cNvSpPr/>
            <p:nvPr/>
          </p:nvSpPr>
          <p:spPr>
            <a:xfrm>
              <a:off x="4408288" y="3658623"/>
              <a:ext cx="120917" cy="188674"/>
            </a:xfrm>
            <a:custGeom>
              <a:avLst/>
              <a:gdLst/>
              <a:ahLst/>
              <a:cxnLst/>
              <a:rect l="l" t="t" r="r" b="b"/>
              <a:pathLst>
                <a:path w="2104" h="3283" extrusionOk="0">
                  <a:moveTo>
                    <a:pt x="1660" y="0"/>
                  </a:moveTo>
                  <a:cubicBezTo>
                    <a:pt x="1538" y="0"/>
                    <a:pt x="1336" y="81"/>
                    <a:pt x="1262" y="582"/>
                  </a:cubicBezTo>
                  <a:cubicBezTo>
                    <a:pt x="1161" y="1348"/>
                    <a:pt x="842" y="2719"/>
                    <a:pt x="1" y="2786"/>
                  </a:cubicBezTo>
                  <a:cubicBezTo>
                    <a:pt x="110" y="2963"/>
                    <a:pt x="211" y="3106"/>
                    <a:pt x="354" y="3283"/>
                  </a:cubicBezTo>
                  <a:cubicBezTo>
                    <a:pt x="1161" y="3241"/>
                    <a:pt x="1683" y="1701"/>
                    <a:pt x="1759" y="1213"/>
                  </a:cubicBezTo>
                  <a:cubicBezTo>
                    <a:pt x="1826" y="717"/>
                    <a:pt x="2104" y="473"/>
                    <a:pt x="2104" y="473"/>
                  </a:cubicBezTo>
                  <a:cubicBezTo>
                    <a:pt x="1969" y="338"/>
                    <a:pt x="1860" y="195"/>
                    <a:pt x="1759" y="19"/>
                  </a:cubicBezTo>
                  <a:cubicBezTo>
                    <a:pt x="1759" y="19"/>
                    <a:pt x="1718" y="0"/>
                    <a:pt x="1660"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30"/>
            <p:cNvSpPr/>
            <p:nvPr/>
          </p:nvSpPr>
          <p:spPr>
            <a:xfrm>
              <a:off x="4428575" y="3685749"/>
              <a:ext cx="120917" cy="187640"/>
            </a:xfrm>
            <a:custGeom>
              <a:avLst/>
              <a:gdLst/>
              <a:ahLst/>
              <a:cxnLst/>
              <a:rect l="l" t="t" r="r" b="b"/>
              <a:pathLst>
                <a:path w="2104" h="3265" extrusionOk="0">
                  <a:moveTo>
                    <a:pt x="1751" y="1"/>
                  </a:moveTo>
                  <a:cubicBezTo>
                    <a:pt x="1751" y="1"/>
                    <a:pt x="1473" y="245"/>
                    <a:pt x="1406" y="741"/>
                  </a:cubicBezTo>
                  <a:cubicBezTo>
                    <a:pt x="1330" y="1229"/>
                    <a:pt x="808" y="2769"/>
                    <a:pt x="1" y="2811"/>
                  </a:cubicBezTo>
                  <a:cubicBezTo>
                    <a:pt x="144" y="2945"/>
                    <a:pt x="278" y="3122"/>
                    <a:pt x="455" y="3265"/>
                  </a:cubicBezTo>
                  <a:cubicBezTo>
                    <a:pt x="1540" y="3055"/>
                    <a:pt x="2104" y="455"/>
                    <a:pt x="2104" y="455"/>
                  </a:cubicBezTo>
                  <a:cubicBezTo>
                    <a:pt x="2003" y="321"/>
                    <a:pt x="1860" y="178"/>
                    <a:pt x="1751"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30"/>
            <p:cNvSpPr/>
            <p:nvPr/>
          </p:nvSpPr>
          <p:spPr>
            <a:xfrm>
              <a:off x="4454724" y="3711898"/>
              <a:ext cx="122813" cy="183732"/>
            </a:xfrm>
            <a:custGeom>
              <a:avLst/>
              <a:gdLst/>
              <a:ahLst/>
              <a:cxnLst/>
              <a:rect l="l" t="t" r="r" b="b"/>
              <a:pathLst>
                <a:path w="2137" h="3197" extrusionOk="0">
                  <a:moveTo>
                    <a:pt x="1649" y="0"/>
                  </a:moveTo>
                  <a:cubicBezTo>
                    <a:pt x="1649" y="0"/>
                    <a:pt x="1085" y="2600"/>
                    <a:pt x="0" y="2810"/>
                  </a:cubicBezTo>
                  <a:cubicBezTo>
                    <a:pt x="177" y="2944"/>
                    <a:pt x="353" y="3087"/>
                    <a:pt x="564" y="3197"/>
                  </a:cubicBezTo>
                  <a:cubicBezTo>
                    <a:pt x="1472" y="2944"/>
                    <a:pt x="2137" y="463"/>
                    <a:pt x="2137" y="463"/>
                  </a:cubicBezTo>
                  <a:cubicBezTo>
                    <a:pt x="1969" y="320"/>
                    <a:pt x="1826" y="177"/>
                    <a:pt x="1649"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30"/>
            <p:cNvSpPr/>
            <p:nvPr/>
          </p:nvSpPr>
          <p:spPr>
            <a:xfrm>
              <a:off x="4487079" y="3738449"/>
              <a:ext cx="117066" cy="178962"/>
            </a:xfrm>
            <a:custGeom>
              <a:avLst/>
              <a:gdLst/>
              <a:ahLst/>
              <a:cxnLst/>
              <a:rect l="l" t="t" r="r" b="b"/>
              <a:pathLst>
                <a:path w="2037" h="3114" extrusionOk="0">
                  <a:moveTo>
                    <a:pt x="1574" y="1"/>
                  </a:moveTo>
                  <a:cubicBezTo>
                    <a:pt x="1574" y="1"/>
                    <a:pt x="909" y="2482"/>
                    <a:pt x="1" y="2735"/>
                  </a:cubicBezTo>
                  <a:cubicBezTo>
                    <a:pt x="211" y="2869"/>
                    <a:pt x="421" y="3012"/>
                    <a:pt x="632" y="3113"/>
                  </a:cubicBezTo>
                  <a:cubicBezTo>
                    <a:pt x="1406" y="2869"/>
                    <a:pt x="2037" y="312"/>
                    <a:pt x="2037" y="312"/>
                  </a:cubicBezTo>
                  <a:cubicBezTo>
                    <a:pt x="1893" y="211"/>
                    <a:pt x="1717" y="102"/>
                    <a:pt x="1574"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30"/>
            <p:cNvSpPr/>
            <p:nvPr/>
          </p:nvSpPr>
          <p:spPr>
            <a:xfrm>
              <a:off x="4523343" y="3756379"/>
              <a:ext cx="100630" cy="177467"/>
            </a:xfrm>
            <a:custGeom>
              <a:avLst/>
              <a:gdLst/>
              <a:ahLst/>
              <a:cxnLst/>
              <a:rect l="l" t="t" r="r" b="b"/>
              <a:pathLst>
                <a:path w="1751" h="3088" extrusionOk="0">
                  <a:moveTo>
                    <a:pt x="1406" y="0"/>
                  </a:moveTo>
                  <a:cubicBezTo>
                    <a:pt x="1406" y="0"/>
                    <a:pt x="775" y="2557"/>
                    <a:pt x="1" y="2801"/>
                  </a:cubicBezTo>
                  <a:cubicBezTo>
                    <a:pt x="245" y="2911"/>
                    <a:pt x="455" y="2978"/>
                    <a:pt x="699" y="3087"/>
                  </a:cubicBezTo>
                  <a:cubicBezTo>
                    <a:pt x="1616" y="2734"/>
                    <a:pt x="1750" y="244"/>
                    <a:pt x="1750" y="177"/>
                  </a:cubicBezTo>
                  <a:cubicBezTo>
                    <a:pt x="1649" y="109"/>
                    <a:pt x="1506" y="67"/>
                    <a:pt x="140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30"/>
            <p:cNvSpPr/>
            <p:nvPr/>
          </p:nvSpPr>
          <p:spPr>
            <a:xfrm>
              <a:off x="4563457" y="3766494"/>
              <a:ext cx="90975" cy="177525"/>
            </a:xfrm>
            <a:custGeom>
              <a:avLst/>
              <a:gdLst/>
              <a:ahLst/>
              <a:cxnLst/>
              <a:rect l="l" t="t" r="r" b="b"/>
              <a:pathLst>
                <a:path w="1583" h="3089" extrusionOk="0">
                  <a:moveTo>
                    <a:pt x="1052" y="1"/>
                  </a:moveTo>
                  <a:cubicBezTo>
                    <a:pt x="1052" y="68"/>
                    <a:pt x="918" y="2558"/>
                    <a:pt x="1" y="2911"/>
                  </a:cubicBezTo>
                  <a:cubicBezTo>
                    <a:pt x="211" y="2979"/>
                    <a:pt x="455" y="3012"/>
                    <a:pt x="665" y="3088"/>
                  </a:cubicBezTo>
                  <a:cubicBezTo>
                    <a:pt x="1507" y="2768"/>
                    <a:pt x="1582" y="177"/>
                    <a:pt x="1582" y="177"/>
                  </a:cubicBezTo>
                  <a:cubicBezTo>
                    <a:pt x="1406" y="144"/>
                    <a:pt x="1229" y="68"/>
                    <a:pt x="1052"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30"/>
            <p:cNvSpPr/>
            <p:nvPr/>
          </p:nvSpPr>
          <p:spPr>
            <a:xfrm>
              <a:off x="4601674" y="3776666"/>
              <a:ext cx="84653" cy="175054"/>
            </a:xfrm>
            <a:custGeom>
              <a:avLst/>
              <a:gdLst/>
              <a:ahLst/>
              <a:cxnLst/>
              <a:rect l="l" t="t" r="r" b="b"/>
              <a:pathLst>
                <a:path w="1473" h="3046" extrusionOk="0">
                  <a:moveTo>
                    <a:pt x="917" y="0"/>
                  </a:moveTo>
                  <a:cubicBezTo>
                    <a:pt x="917" y="0"/>
                    <a:pt x="842" y="2591"/>
                    <a:pt x="0" y="2911"/>
                  </a:cubicBezTo>
                  <a:cubicBezTo>
                    <a:pt x="286" y="2978"/>
                    <a:pt x="564" y="3012"/>
                    <a:pt x="842" y="3046"/>
                  </a:cubicBezTo>
                  <a:cubicBezTo>
                    <a:pt x="1473" y="2625"/>
                    <a:pt x="1405" y="68"/>
                    <a:pt x="1405" y="68"/>
                  </a:cubicBezTo>
                  <a:cubicBezTo>
                    <a:pt x="1229" y="68"/>
                    <a:pt x="1052" y="34"/>
                    <a:pt x="917"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30"/>
            <p:cNvSpPr/>
            <p:nvPr/>
          </p:nvSpPr>
          <p:spPr>
            <a:xfrm>
              <a:off x="4650007" y="3780517"/>
              <a:ext cx="50803" cy="173157"/>
            </a:xfrm>
            <a:custGeom>
              <a:avLst/>
              <a:gdLst/>
              <a:ahLst/>
              <a:cxnLst/>
              <a:rect l="l" t="t" r="r" b="b"/>
              <a:pathLst>
                <a:path w="884" h="3013" extrusionOk="0">
                  <a:moveTo>
                    <a:pt x="564" y="1"/>
                  </a:moveTo>
                  <a:lnTo>
                    <a:pt x="564" y="1"/>
                  </a:lnTo>
                  <a:cubicBezTo>
                    <a:pt x="564" y="1"/>
                    <a:pt x="632" y="2558"/>
                    <a:pt x="1" y="2979"/>
                  </a:cubicBezTo>
                  <a:cubicBezTo>
                    <a:pt x="211" y="2979"/>
                    <a:pt x="388" y="3012"/>
                    <a:pt x="598" y="3012"/>
                  </a:cubicBezTo>
                  <a:cubicBezTo>
                    <a:pt x="884" y="2735"/>
                    <a:pt x="808" y="34"/>
                    <a:pt x="808" y="34"/>
                  </a:cubicBezTo>
                  <a:cubicBezTo>
                    <a:pt x="741" y="34"/>
                    <a:pt x="632" y="34"/>
                    <a:pt x="564"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30"/>
            <p:cNvSpPr/>
            <p:nvPr/>
          </p:nvSpPr>
          <p:spPr>
            <a:xfrm>
              <a:off x="4684316" y="3778620"/>
              <a:ext cx="80803" cy="175054"/>
            </a:xfrm>
            <a:custGeom>
              <a:avLst/>
              <a:gdLst/>
              <a:ahLst/>
              <a:cxnLst/>
              <a:rect l="l" t="t" r="r" b="b"/>
              <a:pathLst>
                <a:path w="1406" h="3046" extrusionOk="0">
                  <a:moveTo>
                    <a:pt x="809" y="0"/>
                  </a:moveTo>
                  <a:cubicBezTo>
                    <a:pt x="632" y="34"/>
                    <a:pt x="422" y="67"/>
                    <a:pt x="211" y="67"/>
                  </a:cubicBezTo>
                  <a:cubicBezTo>
                    <a:pt x="211" y="67"/>
                    <a:pt x="287" y="2768"/>
                    <a:pt x="1" y="3045"/>
                  </a:cubicBezTo>
                  <a:lnTo>
                    <a:pt x="708" y="3045"/>
                  </a:lnTo>
                  <a:cubicBezTo>
                    <a:pt x="952" y="3012"/>
                    <a:pt x="1162" y="3012"/>
                    <a:pt x="1406" y="2978"/>
                  </a:cubicBezTo>
                  <a:cubicBezTo>
                    <a:pt x="809" y="2524"/>
                    <a:pt x="809" y="34"/>
                    <a:pt x="809"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30"/>
            <p:cNvSpPr/>
            <p:nvPr/>
          </p:nvSpPr>
          <p:spPr>
            <a:xfrm>
              <a:off x="4730752" y="3770402"/>
              <a:ext cx="74539" cy="179364"/>
            </a:xfrm>
            <a:custGeom>
              <a:avLst/>
              <a:gdLst/>
              <a:ahLst/>
              <a:cxnLst/>
              <a:rect l="l" t="t" r="r" b="b"/>
              <a:pathLst>
                <a:path w="1297" h="3121" extrusionOk="0">
                  <a:moveTo>
                    <a:pt x="421" y="0"/>
                  </a:moveTo>
                  <a:cubicBezTo>
                    <a:pt x="278" y="76"/>
                    <a:pt x="144" y="109"/>
                    <a:pt x="1" y="143"/>
                  </a:cubicBezTo>
                  <a:cubicBezTo>
                    <a:pt x="1" y="177"/>
                    <a:pt x="1" y="2667"/>
                    <a:pt x="598" y="3121"/>
                  </a:cubicBezTo>
                  <a:cubicBezTo>
                    <a:pt x="842" y="3087"/>
                    <a:pt x="1086" y="3054"/>
                    <a:pt x="1296" y="2978"/>
                  </a:cubicBezTo>
                  <a:cubicBezTo>
                    <a:pt x="564" y="2700"/>
                    <a:pt x="421" y="76"/>
                    <a:pt x="421" y="0"/>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30"/>
            <p:cNvSpPr/>
            <p:nvPr/>
          </p:nvSpPr>
          <p:spPr>
            <a:xfrm>
              <a:off x="4754947" y="3762644"/>
              <a:ext cx="86550" cy="178904"/>
            </a:xfrm>
            <a:custGeom>
              <a:avLst/>
              <a:gdLst/>
              <a:ahLst/>
              <a:cxnLst/>
              <a:rect l="l" t="t" r="r" b="b"/>
              <a:pathLst>
                <a:path w="1506" h="3113" extrusionOk="0">
                  <a:moveTo>
                    <a:pt x="353" y="0"/>
                  </a:moveTo>
                  <a:cubicBezTo>
                    <a:pt x="244" y="34"/>
                    <a:pt x="143" y="101"/>
                    <a:pt x="0" y="135"/>
                  </a:cubicBezTo>
                  <a:cubicBezTo>
                    <a:pt x="0" y="211"/>
                    <a:pt x="143" y="2835"/>
                    <a:pt x="875" y="3113"/>
                  </a:cubicBezTo>
                  <a:cubicBezTo>
                    <a:pt x="1085" y="3079"/>
                    <a:pt x="1296" y="3012"/>
                    <a:pt x="1506" y="2945"/>
                  </a:cubicBezTo>
                  <a:cubicBezTo>
                    <a:pt x="909" y="2734"/>
                    <a:pt x="530" y="1296"/>
                    <a:pt x="488" y="766"/>
                  </a:cubicBezTo>
                  <a:cubicBezTo>
                    <a:pt x="454" y="278"/>
                    <a:pt x="387" y="0"/>
                    <a:pt x="353"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30"/>
            <p:cNvSpPr/>
            <p:nvPr/>
          </p:nvSpPr>
          <p:spPr>
            <a:xfrm>
              <a:off x="4775234" y="3748161"/>
              <a:ext cx="98676" cy="183732"/>
            </a:xfrm>
            <a:custGeom>
              <a:avLst/>
              <a:gdLst/>
              <a:ahLst/>
              <a:cxnLst/>
              <a:rect l="l" t="t" r="r" b="b"/>
              <a:pathLst>
                <a:path w="1717" h="3197" extrusionOk="0">
                  <a:moveTo>
                    <a:pt x="387" y="0"/>
                  </a:moveTo>
                  <a:cubicBezTo>
                    <a:pt x="278" y="109"/>
                    <a:pt x="135" y="177"/>
                    <a:pt x="0" y="252"/>
                  </a:cubicBezTo>
                  <a:cubicBezTo>
                    <a:pt x="34" y="252"/>
                    <a:pt x="101" y="530"/>
                    <a:pt x="135" y="1018"/>
                  </a:cubicBezTo>
                  <a:cubicBezTo>
                    <a:pt x="177" y="1548"/>
                    <a:pt x="556" y="2986"/>
                    <a:pt x="1153" y="3197"/>
                  </a:cubicBezTo>
                  <a:cubicBezTo>
                    <a:pt x="1330" y="3155"/>
                    <a:pt x="1540" y="3087"/>
                    <a:pt x="1717" y="3020"/>
                  </a:cubicBezTo>
                  <a:cubicBezTo>
                    <a:pt x="1187" y="2810"/>
                    <a:pt x="488" y="1371"/>
                    <a:pt x="522" y="841"/>
                  </a:cubicBezTo>
                  <a:cubicBezTo>
                    <a:pt x="598" y="353"/>
                    <a:pt x="387" y="0"/>
                    <a:pt x="387" y="0"/>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30"/>
            <p:cNvSpPr/>
            <p:nvPr/>
          </p:nvSpPr>
          <p:spPr>
            <a:xfrm>
              <a:off x="4797475" y="3728334"/>
              <a:ext cx="110745" cy="193444"/>
            </a:xfrm>
            <a:custGeom>
              <a:avLst/>
              <a:gdLst/>
              <a:ahLst/>
              <a:cxnLst/>
              <a:rect l="l" t="t" r="r" b="b"/>
              <a:pathLst>
                <a:path w="1927" h="3366" extrusionOk="0">
                  <a:moveTo>
                    <a:pt x="488" y="0"/>
                  </a:moveTo>
                  <a:cubicBezTo>
                    <a:pt x="312" y="135"/>
                    <a:pt x="169" y="244"/>
                    <a:pt x="0" y="345"/>
                  </a:cubicBezTo>
                  <a:cubicBezTo>
                    <a:pt x="0" y="345"/>
                    <a:pt x="211" y="698"/>
                    <a:pt x="135" y="1186"/>
                  </a:cubicBezTo>
                  <a:cubicBezTo>
                    <a:pt x="101" y="1716"/>
                    <a:pt x="800" y="3155"/>
                    <a:pt x="1330" y="3365"/>
                  </a:cubicBezTo>
                  <a:cubicBezTo>
                    <a:pt x="1540" y="3256"/>
                    <a:pt x="1717" y="3188"/>
                    <a:pt x="1927" y="3079"/>
                  </a:cubicBezTo>
                  <a:cubicBezTo>
                    <a:pt x="1927" y="3079"/>
                    <a:pt x="488" y="1649"/>
                    <a:pt x="589" y="1119"/>
                  </a:cubicBezTo>
                  <a:cubicBezTo>
                    <a:pt x="699" y="631"/>
                    <a:pt x="488" y="34"/>
                    <a:pt x="488"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30"/>
            <p:cNvSpPr/>
            <p:nvPr/>
          </p:nvSpPr>
          <p:spPr>
            <a:xfrm>
              <a:off x="4825520" y="3707990"/>
              <a:ext cx="108848" cy="197352"/>
            </a:xfrm>
            <a:custGeom>
              <a:avLst/>
              <a:gdLst/>
              <a:ahLst/>
              <a:cxnLst/>
              <a:rect l="l" t="t" r="r" b="b"/>
              <a:pathLst>
                <a:path w="1894" h="3434" extrusionOk="0">
                  <a:moveTo>
                    <a:pt x="354" y="1"/>
                  </a:moveTo>
                  <a:cubicBezTo>
                    <a:pt x="244" y="144"/>
                    <a:pt x="101" y="245"/>
                    <a:pt x="0" y="354"/>
                  </a:cubicBezTo>
                  <a:cubicBezTo>
                    <a:pt x="0" y="388"/>
                    <a:pt x="211" y="985"/>
                    <a:pt x="101" y="1473"/>
                  </a:cubicBezTo>
                  <a:cubicBezTo>
                    <a:pt x="0" y="2003"/>
                    <a:pt x="1439" y="3433"/>
                    <a:pt x="1439" y="3433"/>
                  </a:cubicBezTo>
                  <a:cubicBezTo>
                    <a:pt x="1573" y="3366"/>
                    <a:pt x="1750" y="3298"/>
                    <a:pt x="1893" y="3189"/>
                  </a:cubicBezTo>
                  <a:cubicBezTo>
                    <a:pt x="1893" y="3189"/>
                    <a:pt x="455" y="2138"/>
                    <a:pt x="522" y="1263"/>
                  </a:cubicBezTo>
                  <a:cubicBezTo>
                    <a:pt x="598" y="455"/>
                    <a:pt x="354" y="35"/>
                    <a:pt x="354"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30"/>
            <p:cNvSpPr/>
            <p:nvPr/>
          </p:nvSpPr>
          <p:spPr>
            <a:xfrm>
              <a:off x="4845807" y="3679944"/>
              <a:ext cx="118503" cy="211375"/>
            </a:xfrm>
            <a:custGeom>
              <a:avLst/>
              <a:gdLst/>
              <a:ahLst/>
              <a:cxnLst/>
              <a:rect l="l" t="t" r="r" b="b"/>
              <a:pathLst>
                <a:path w="2062" h="3678" extrusionOk="0">
                  <a:moveTo>
                    <a:pt x="455" y="1"/>
                  </a:moveTo>
                  <a:cubicBezTo>
                    <a:pt x="312" y="178"/>
                    <a:pt x="135" y="346"/>
                    <a:pt x="1" y="489"/>
                  </a:cubicBezTo>
                  <a:cubicBezTo>
                    <a:pt x="1" y="523"/>
                    <a:pt x="245" y="943"/>
                    <a:pt x="169" y="1751"/>
                  </a:cubicBezTo>
                  <a:cubicBezTo>
                    <a:pt x="102" y="2626"/>
                    <a:pt x="1540" y="3677"/>
                    <a:pt x="1540" y="3677"/>
                  </a:cubicBezTo>
                  <a:cubicBezTo>
                    <a:pt x="1717" y="3576"/>
                    <a:pt x="1893" y="3467"/>
                    <a:pt x="2062" y="3366"/>
                  </a:cubicBezTo>
                  <a:cubicBezTo>
                    <a:pt x="1818" y="3290"/>
                    <a:pt x="522" y="1995"/>
                    <a:pt x="556" y="1330"/>
                  </a:cubicBezTo>
                  <a:cubicBezTo>
                    <a:pt x="590" y="699"/>
                    <a:pt x="455" y="35"/>
                    <a:pt x="455"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30"/>
            <p:cNvSpPr/>
            <p:nvPr/>
          </p:nvSpPr>
          <p:spPr>
            <a:xfrm>
              <a:off x="4871898" y="3657761"/>
              <a:ext cx="114653" cy="215627"/>
            </a:xfrm>
            <a:custGeom>
              <a:avLst/>
              <a:gdLst/>
              <a:ahLst/>
              <a:cxnLst/>
              <a:rect l="l" t="t" r="r" b="b"/>
              <a:pathLst>
                <a:path w="1995" h="3752" extrusionOk="0">
                  <a:moveTo>
                    <a:pt x="245" y="0"/>
                  </a:moveTo>
                  <a:cubicBezTo>
                    <a:pt x="178" y="143"/>
                    <a:pt x="68" y="244"/>
                    <a:pt x="1" y="387"/>
                  </a:cubicBezTo>
                  <a:cubicBezTo>
                    <a:pt x="1" y="421"/>
                    <a:pt x="136" y="1085"/>
                    <a:pt x="102" y="1716"/>
                  </a:cubicBezTo>
                  <a:cubicBezTo>
                    <a:pt x="68" y="2381"/>
                    <a:pt x="1364" y="3676"/>
                    <a:pt x="1608" y="3752"/>
                  </a:cubicBezTo>
                  <a:cubicBezTo>
                    <a:pt x="1751" y="3676"/>
                    <a:pt x="1860" y="3575"/>
                    <a:pt x="1995" y="3466"/>
                  </a:cubicBezTo>
                  <a:cubicBezTo>
                    <a:pt x="1364" y="3432"/>
                    <a:pt x="422" y="2069"/>
                    <a:pt x="422" y="1195"/>
                  </a:cubicBezTo>
                  <a:cubicBezTo>
                    <a:pt x="455" y="353"/>
                    <a:pt x="279" y="34"/>
                    <a:pt x="245" y="0"/>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30"/>
            <p:cNvSpPr/>
            <p:nvPr/>
          </p:nvSpPr>
          <p:spPr>
            <a:xfrm>
              <a:off x="4885921" y="3633566"/>
              <a:ext cx="124825" cy="223386"/>
            </a:xfrm>
            <a:custGeom>
              <a:avLst/>
              <a:gdLst/>
              <a:ahLst/>
              <a:cxnLst/>
              <a:rect l="l" t="t" r="r" b="b"/>
              <a:pathLst>
                <a:path w="2172" h="3887" extrusionOk="0">
                  <a:moveTo>
                    <a:pt x="279" y="0"/>
                  </a:moveTo>
                  <a:cubicBezTo>
                    <a:pt x="211" y="143"/>
                    <a:pt x="102" y="278"/>
                    <a:pt x="1" y="421"/>
                  </a:cubicBezTo>
                  <a:cubicBezTo>
                    <a:pt x="35" y="455"/>
                    <a:pt x="211" y="774"/>
                    <a:pt x="178" y="1616"/>
                  </a:cubicBezTo>
                  <a:cubicBezTo>
                    <a:pt x="178" y="2490"/>
                    <a:pt x="1120" y="3853"/>
                    <a:pt x="1751" y="3887"/>
                  </a:cubicBezTo>
                  <a:cubicBezTo>
                    <a:pt x="1894" y="3786"/>
                    <a:pt x="2037" y="3643"/>
                    <a:pt x="2171" y="3542"/>
                  </a:cubicBezTo>
                  <a:cubicBezTo>
                    <a:pt x="808" y="3298"/>
                    <a:pt x="489" y="943"/>
                    <a:pt x="489" y="598"/>
                  </a:cubicBezTo>
                  <a:cubicBezTo>
                    <a:pt x="489" y="278"/>
                    <a:pt x="279" y="0"/>
                    <a:pt x="279"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30"/>
            <p:cNvSpPr/>
            <p:nvPr/>
          </p:nvSpPr>
          <p:spPr>
            <a:xfrm>
              <a:off x="4901898" y="3607417"/>
              <a:ext cx="129135" cy="229708"/>
            </a:xfrm>
            <a:custGeom>
              <a:avLst/>
              <a:gdLst/>
              <a:ahLst/>
              <a:cxnLst/>
              <a:rect l="l" t="t" r="r" b="b"/>
              <a:pathLst>
                <a:path w="2247" h="3997" extrusionOk="0">
                  <a:moveTo>
                    <a:pt x="261" y="1"/>
                  </a:moveTo>
                  <a:cubicBezTo>
                    <a:pt x="254" y="1"/>
                    <a:pt x="249" y="1"/>
                    <a:pt x="244" y="1"/>
                  </a:cubicBezTo>
                  <a:cubicBezTo>
                    <a:pt x="177" y="178"/>
                    <a:pt x="76" y="312"/>
                    <a:pt x="1" y="455"/>
                  </a:cubicBezTo>
                  <a:cubicBezTo>
                    <a:pt x="1" y="455"/>
                    <a:pt x="211" y="733"/>
                    <a:pt x="211" y="1053"/>
                  </a:cubicBezTo>
                  <a:cubicBezTo>
                    <a:pt x="211" y="1398"/>
                    <a:pt x="530" y="3753"/>
                    <a:pt x="1893" y="3997"/>
                  </a:cubicBezTo>
                  <a:cubicBezTo>
                    <a:pt x="2036" y="3888"/>
                    <a:pt x="2137" y="3753"/>
                    <a:pt x="2247" y="3644"/>
                  </a:cubicBezTo>
                  <a:cubicBezTo>
                    <a:pt x="951" y="3543"/>
                    <a:pt x="530" y="1229"/>
                    <a:pt x="497" y="598"/>
                  </a:cubicBezTo>
                  <a:cubicBezTo>
                    <a:pt x="497" y="28"/>
                    <a:pt x="325" y="1"/>
                    <a:pt x="261" y="1"/>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30"/>
            <p:cNvSpPr/>
            <p:nvPr/>
          </p:nvSpPr>
          <p:spPr>
            <a:xfrm>
              <a:off x="4915920" y="3589084"/>
              <a:ext cx="135399" cy="227754"/>
            </a:xfrm>
            <a:custGeom>
              <a:avLst/>
              <a:gdLst/>
              <a:ahLst/>
              <a:cxnLst/>
              <a:rect l="l" t="t" r="r" b="b"/>
              <a:pathLst>
                <a:path w="2356" h="3963" extrusionOk="0">
                  <a:moveTo>
                    <a:pt x="177" y="0"/>
                  </a:moveTo>
                  <a:cubicBezTo>
                    <a:pt x="143" y="110"/>
                    <a:pt x="76" y="211"/>
                    <a:pt x="0" y="320"/>
                  </a:cubicBezTo>
                  <a:cubicBezTo>
                    <a:pt x="5" y="320"/>
                    <a:pt x="10" y="320"/>
                    <a:pt x="17" y="320"/>
                  </a:cubicBezTo>
                  <a:cubicBezTo>
                    <a:pt x="81" y="320"/>
                    <a:pt x="253" y="347"/>
                    <a:pt x="253" y="917"/>
                  </a:cubicBezTo>
                  <a:cubicBezTo>
                    <a:pt x="286" y="1548"/>
                    <a:pt x="707" y="3862"/>
                    <a:pt x="2003" y="3963"/>
                  </a:cubicBezTo>
                  <a:cubicBezTo>
                    <a:pt x="2146" y="3862"/>
                    <a:pt x="2247" y="3719"/>
                    <a:pt x="2356" y="3576"/>
                  </a:cubicBezTo>
                  <a:lnTo>
                    <a:pt x="2280" y="3576"/>
                  </a:lnTo>
                  <a:cubicBezTo>
                    <a:pt x="1304" y="3399"/>
                    <a:pt x="884" y="2213"/>
                    <a:pt x="707" y="1372"/>
                  </a:cubicBezTo>
                  <a:cubicBezTo>
                    <a:pt x="530" y="598"/>
                    <a:pt x="774" y="76"/>
                    <a:pt x="177"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30"/>
            <p:cNvSpPr/>
            <p:nvPr/>
          </p:nvSpPr>
          <p:spPr>
            <a:xfrm>
              <a:off x="5093330" y="3810976"/>
              <a:ext cx="3965" cy="2011"/>
            </a:xfrm>
            <a:custGeom>
              <a:avLst/>
              <a:gdLst/>
              <a:ahLst/>
              <a:cxnLst/>
              <a:rect l="l" t="t" r="r" b="b"/>
              <a:pathLst>
                <a:path w="69" h="35" extrusionOk="0">
                  <a:moveTo>
                    <a:pt x="1" y="1"/>
                  </a:moveTo>
                  <a:lnTo>
                    <a:pt x="1" y="1"/>
                  </a:lnTo>
                  <a:lnTo>
                    <a:pt x="1" y="1"/>
                  </a:lnTo>
                  <a:cubicBezTo>
                    <a:pt x="34" y="1"/>
                    <a:pt x="34" y="34"/>
                    <a:pt x="68" y="34"/>
                  </a:cubicBezTo>
                  <a:cubicBezTo>
                    <a:pt x="34" y="34"/>
                    <a:pt x="34" y="1"/>
                    <a:pt x="1"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30"/>
            <p:cNvSpPr/>
            <p:nvPr/>
          </p:nvSpPr>
          <p:spPr>
            <a:xfrm>
              <a:off x="5099652" y="3812930"/>
              <a:ext cx="3908" cy="3908"/>
            </a:xfrm>
            <a:custGeom>
              <a:avLst/>
              <a:gdLst/>
              <a:ahLst/>
              <a:cxnLst/>
              <a:rect l="l" t="t" r="r" b="b"/>
              <a:pathLst>
                <a:path w="68" h="68" extrusionOk="0">
                  <a:moveTo>
                    <a:pt x="67" y="34"/>
                  </a:moveTo>
                  <a:cubicBezTo>
                    <a:pt x="34" y="34"/>
                    <a:pt x="0" y="0"/>
                    <a:pt x="0" y="0"/>
                  </a:cubicBezTo>
                  <a:cubicBezTo>
                    <a:pt x="0" y="0"/>
                    <a:pt x="34" y="34"/>
                    <a:pt x="67" y="34"/>
                  </a:cubicBezTo>
                  <a:lnTo>
                    <a:pt x="67" y="68"/>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30"/>
            <p:cNvSpPr/>
            <p:nvPr/>
          </p:nvSpPr>
          <p:spPr>
            <a:xfrm>
              <a:off x="3967378" y="3800861"/>
              <a:ext cx="1400142" cy="311200"/>
            </a:xfrm>
            <a:custGeom>
              <a:avLst/>
              <a:gdLst/>
              <a:ahLst/>
              <a:cxnLst/>
              <a:rect l="l" t="t" r="r" b="b"/>
              <a:pathLst>
                <a:path w="24363" h="5415" extrusionOk="0">
                  <a:moveTo>
                    <a:pt x="6276" y="0"/>
                  </a:moveTo>
                  <a:cubicBezTo>
                    <a:pt x="4905" y="766"/>
                    <a:pt x="1961" y="2347"/>
                    <a:pt x="455" y="2658"/>
                  </a:cubicBezTo>
                  <a:cubicBezTo>
                    <a:pt x="387" y="2658"/>
                    <a:pt x="312" y="2700"/>
                    <a:pt x="211" y="2734"/>
                  </a:cubicBezTo>
                  <a:cubicBezTo>
                    <a:pt x="211" y="2734"/>
                    <a:pt x="68" y="2801"/>
                    <a:pt x="0" y="2801"/>
                  </a:cubicBezTo>
                  <a:lnTo>
                    <a:pt x="11500" y="5392"/>
                  </a:lnTo>
                  <a:cubicBezTo>
                    <a:pt x="11550" y="5408"/>
                    <a:pt x="11607" y="5415"/>
                    <a:pt x="11669" y="5415"/>
                  </a:cubicBezTo>
                  <a:cubicBezTo>
                    <a:pt x="12040" y="5415"/>
                    <a:pt x="12596" y="5172"/>
                    <a:pt x="12863" y="5115"/>
                  </a:cubicBezTo>
                  <a:cubicBezTo>
                    <a:pt x="13948" y="4871"/>
                    <a:pt x="15000" y="4660"/>
                    <a:pt x="16085" y="4416"/>
                  </a:cubicBezTo>
                  <a:cubicBezTo>
                    <a:pt x="17809" y="4029"/>
                    <a:pt x="19525" y="3643"/>
                    <a:pt x="21275" y="3256"/>
                  </a:cubicBezTo>
                  <a:cubicBezTo>
                    <a:pt x="21940" y="3121"/>
                    <a:pt x="22604" y="2978"/>
                    <a:pt x="23277" y="2835"/>
                  </a:cubicBezTo>
                  <a:cubicBezTo>
                    <a:pt x="23589" y="2768"/>
                    <a:pt x="24119" y="2734"/>
                    <a:pt x="24363" y="2557"/>
                  </a:cubicBezTo>
                  <a:cubicBezTo>
                    <a:pt x="24287" y="2448"/>
                    <a:pt x="24186" y="2381"/>
                    <a:pt x="24077" y="2347"/>
                  </a:cubicBezTo>
                  <a:cubicBezTo>
                    <a:pt x="22680" y="1682"/>
                    <a:pt x="21275" y="1085"/>
                    <a:pt x="19912" y="345"/>
                  </a:cubicBezTo>
                  <a:cubicBezTo>
                    <a:pt x="17968" y="2128"/>
                    <a:pt x="15046" y="3240"/>
                    <a:pt x="12335" y="3240"/>
                  </a:cubicBezTo>
                  <a:cubicBezTo>
                    <a:pt x="9814" y="3240"/>
                    <a:pt x="7476" y="2278"/>
                    <a:pt x="627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30"/>
            <p:cNvSpPr/>
            <p:nvPr/>
          </p:nvSpPr>
          <p:spPr>
            <a:xfrm>
              <a:off x="3993469" y="3409720"/>
              <a:ext cx="483553" cy="543954"/>
            </a:xfrm>
            <a:custGeom>
              <a:avLst/>
              <a:gdLst/>
              <a:ahLst/>
              <a:cxnLst/>
              <a:rect l="l" t="t" r="r" b="b"/>
              <a:pathLst>
                <a:path w="8414" h="9465" extrusionOk="0">
                  <a:moveTo>
                    <a:pt x="6874" y="1"/>
                  </a:moveTo>
                  <a:cubicBezTo>
                    <a:pt x="6100" y="1935"/>
                    <a:pt x="5368" y="3996"/>
                    <a:pt x="4350" y="5721"/>
                  </a:cubicBezTo>
                  <a:cubicBezTo>
                    <a:pt x="3332" y="7437"/>
                    <a:pt x="2003" y="8833"/>
                    <a:pt x="1" y="9464"/>
                  </a:cubicBezTo>
                  <a:cubicBezTo>
                    <a:pt x="1507" y="9153"/>
                    <a:pt x="4451" y="7572"/>
                    <a:pt x="5822" y="6806"/>
                  </a:cubicBezTo>
                  <a:cubicBezTo>
                    <a:pt x="5889" y="6772"/>
                    <a:pt x="5957" y="6730"/>
                    <a:pt x="5999" y="6697"/>
                  </a:cubicBezTo>
                  <a:cubicBezTo>
                    <a:pt x="6100" y="6663"/>
                    <a:pt x="6167" y="6596"/>
                    <a:pt x="6243" y="6562"/>
                  </a:cubicBezTo>
                  <a:cubicBezTo>
                    <a:pt x="6310" y="6520"/>
                    <a:pt x="6377" y="6486"/>
                    <a:pt x="6419" y="6453"/>
                  </a:cubicBezTo>
                  <a:cubicBezTo>
                    <a:pt x="6453" y="6453"/>
                    <a:pt x="6487" y="6419"/>
                    <a:pt x="6520" y="6419"/>
                  </a:cubicBezTo>
                  <a:cubicBezTo>
                    <a:pt x="6630" y="6352"/>
                    <a:pt x="6697" y="6276"/>
                    <a:pt x="6798" y="6242"/>
                  </a:cubicBezTo>
                  <a:cubicBezTo>
                    <a:pt x="7395" y="5755"/>
                    <a:pt x="7639" y="5157"/>
                    <a:pt x="7639" y="4383"/>
                  </a:cubicBezTo>
                  <a:cubicBezTo>
                    <a:pt x="7639" y="3685"/>
                    <a:pt x="8169" y="3441"/>
                    <a:pt x="8413" y="3365"/>
                  </a:cubicBezTo>
                  <a:cubicBezTo>
                    <a:pt x="8102" y="2667"/>
                    <a:pt x="7849" y="1893"/>
                    <a:pt x="7639" y="985"/>
                  </a:cubicBezTo>
                  <a:cubicBezTo>
                    <a:pt x="7261" y="741"/>
                    <a:pt x="7008" y="387"/>
                    <a:pt x="6874" y="1"/>
                  </a:cubicBezTo>
                  <a:close/>
                </a:path>
              </a:pathLst>
            </a:custGeom>
            <a:solidFill>
              <a:srgbClr val="020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30"/>
            <p:cNvSpPr/>
            <p:nvPr/>
          </p:nvSpPr>
          <p:spPr>
            <a:xfrm>
              <a:off x="4368174" y="3768448"/>
              <a:ext cx="702973" cy="197524"/>
            </a:xfrm>
            <a:custGeom>
              <a:avLst/>
              <a:gdLst/>
              <a:ahLst/>
              <a:cxnLst/>
              <a:rect l="l" t="t" r="r" b="b"/>
              <a:pathLst>
                <a:path w="12232" h="3437" extrusionOk="0">
                  <a:moveTo>
                    <a:pt x="278" y="0"/>
                  </a:moveTo>
                  <a:cubicBezTo>
                    <a:pt x="177" y="34"/>
                    <a:pt x="110" y="110"/>
                    <a:pt x="0" y="177"/>
                  </a:cubicBezTo>
                  <a:cubicBezTo>
                    <a:pt x="897" y="2318"/>
                    <a:pt x="3212" y="3437"/>
                    <a:pt x="5733" y="3437"/>
                  </a:cubicBezTo>
                  <a:cubicBezTo>
                    <a:pt x="8035" y="3437"/>
                    <a:pt x="10509" y="2504"/>
                    <a:pt x="12232" y="564"/>
                  </a:cubicBezTo>
                  <a:cubicBezTo>
                    <a:pt x="12232" y="564"/>
                    <a:pt x="12198" y="564"/>
                    <a:pt x="12165" y="530"/>
                  </a:cubicBezTo>
                  <a:lnTo>
                    <a:pt x="12055" y="530"/>
                  </a:lnTo>
                  <a:lnTo>
                    <a:pt x="12022" y="488"/>
                  </a:lnTo>
                  <a:cubicBezTo>
                    <a:pt x="11988" y="488"/>
                    <a:pt x="11921" y="455"/>
                    <a:pt x="11887" y="455"/>
                  </a:cubicBezTo>
                  <a:cubicBezTo>
                    <a:pt x="11778" y="598"/>
                    <a:pt x="11677" y="741"/>
                    <a:pt x="11534" y="842"/>
                  </a:cubicBezTo>
                  <a:cubicBezTo>
                    <a:pt x="11424" y="951"/>
                    <a:pt x="11323" y="1086"/>
                    <a:pt x="11180" y="1195"/>
                  </a:cubicBezTo>
                  <a:cubicBezTo>
                    <a:pt x="11046" y="1296"/>
                    <a:pt x="10903" y="1439"/>
                    <a:pt x="10760" y="1540"/>
                  </a:cubicBezTo>
                  <a:cubicBezTo>
                    <a:pt x="10625" y="1649"/>
                    <a:pt x="10516" y="1750"/>
                    <a:pt x="10373" y="1826"/>
                  </a:cubicBezTo>
                  <a:cubicBezTo>
                    <a:pt x="10204" y="1927"/>
                    <a:pt x="10028" y="2036"/>
                    <a:pt x="9851" y="2137"/>
                  </a:cubicBezTo>
                  <a:cubicBezTo>
                    <a:pt x="9708" y="2246"/>
                    <a:pt x="9531" y="2314"/>
                    <a:pt x="9397" y="2381"/>
                  </a:cubicBezTo>
                  <a:cubicBezTo>
                    <a:pt x="9187" y="2490"/>
                    <a:pt x="9010" y="2558"/>
                    <a:pt x="8800" y="2667"/>
                  </a:cubicBezTo>
                  <a:cubicBezTo>
                    <a:pt x="8623" y="2734"/>
                    <a:pt x="8413" y="2802"/>
                    <a:pt x="8236" y="2844"/>
                  </a:cubicBezTo>
                  <a:cubicBezTo>
                    <a:pt x="8026" y="2911"/>
                    <a:pt x="7815" y="2978"/>
                    <a:pt x="7605" y="3012"/>
                  </a:cubicBezTo>
                  <a:cubicBezTo>
                    <a:pt x="7395" y="3088"/>
                    <a:pt x="7151" y="3121"/>
                    <a:pt x="6907" y="3155"/>
                  </a:cubicBezTo>
                  <a:cubicBezTo>
                    <a:pt x="6663" y="3189"/>
                    <a:pt x="6453" y="3189"/>
                    <a:pt x="6209" y="3222"/>
                  </a:cubicBezTo>
                  <a:lnTo>
                    <a:pt x="5502" y="3222"/>
                  </a:lnTo>
                  <a:cubicBezTo>
                    <a:pt x="5292" y="3222"/>
                    <a:pt x="5115" y="3189"/>
                    <a:pt x="4905" y="3189"/>
                  </a:cubicBezTo>
                  <a:cubicBezTo>
                    <a:pt x="4627" y="3155"/>
                    <a:pt x="4349" y="3121"/>
                    <a:pt x="4063" y="3054"/>
                  </a:cubicBezTo>
                  <a:cubicBezTo>
                    <a:pt x="3853" y="2978"/>
                    <a:pt x="3609" y="2945"/>
                    <a:pt x="3399" y="2877"/>
                  </a:cubicBezTo>
                  <a:cubicBezTo>
                    <a:pt x="3155" y="2768"/>
                    <a:pt x="2945" y="2701"/>
                    <a:pt x="2701" y="2591"/>
                  </a:cubicBezTo>
                  <a:cubicBezTo>
                    <a:pt x="2490" y="2490"/>
                    <a:pt x="2280" y="2347"/>
                    <a:pt x="2070" y="2213"/>
                  </a:cubicBezTo>
                  <a:cubicBezTo>
                    <a:pt x="1859" y="2103"/>
                    <a:pt x="1683" y="1960"/>
                    <a:pt x="1506" y="1826"/>
                  </a:cubicBezTo>
                  <a:cubicBezTo>
                    <a:pt x="1329" y="1683"/>
                    <a:pt x="1195" y="1506"/>
                    <a:pt x="1052" y="1372"/>
                  </a:cubicBezTo>
                  <a:cubicBezTo>
                    <a:pt x="909" y="1195"/>
                    <a:pt x="808" y="1052"/>
                    <a:pt x="699" y="875"/>
                  </a:cubicBezTo>
                  <a:cubicBezTo>
                    <a:pt x="598" y="699"/>
                    <a:pt x="488" y="530"/>
                    <a:pt x="387" y="320"/>
                  </a:cubicBezTo>
                  <a:cubicBezTo>
                    <a:pt x="354" y="211"/>
                    <a:pt x="320" y="110"/>
                    <a:pt x="278"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30"/>
            <p:cNvSpPr/>
            <p:nvPr/>
          </p:nvSpPr>
          <p:spPr>
            <a:xfrm>
              <a:off x="4352197" y="3778620"/>
              <a:ext cx="741191" cy="195685"/>
            </a:xfrm>
            <a:custGeom>
              <a:avLst/>
              <a:gdLst/>
              <a:ahLst/>
              <a:cxnLst/>
              <a:rect l="l" t="t" r="r" b="b"/>
              <a:pathLst>
                <a:path w="12897" h="3405" extrusionOk="0">
                  <a:moveTo>
                    <a:pt x="278" y="0"/>
                  </a:moveTo>
                  <a:cubicBezTo>
                    <a:pt x="245" y="0"/>
                    <a:pt x="211" y="34"/>
                    <a:pt x="177" y="34"/>
                  </a:cubicBezTo>
                  <a:cubicBezTo>
                    <a:pt x="135" y="67"/>
                    <a:pt x="68" y="101"/>
                    <a:pt x="1" y="143"/>
                  </a:cubicBezTo>
                  <a:cubicBezTo>
                    <a:pt x="1288" y="2318"/>
                    <a:pt x="3437" y="3404"/>
                    <a:pt x="5862" y="3404"/>
                  </a:cubicBezTo>
                  <a:cubicBezTo>
                    <a:pt x="8126" y="3404"/>
                    <a:pt x="10630" y="2457"/>
                    <a:pt x="12897" y="564"/>
                  </a:cubicBezTo>
                  <a:lnTo>
                    <a:pt x="12863" y="522"/>
                  </a:lnTo>
                  <a:cubicBezTo>
                    <a:pt x="12829" y="522"/>
                    <a:pt x="12754" y="488"/>
                    <a:pt x="12720" y="454"/>
                  </a:cubicBezTo>
                  <a:lnTo>
                    <a:pt x="12686" y="454"/>
                  </a:lnTo>
                  <a:cubicBezTo>
                    <a:pt x="12619" y="421"/>
                    <a:pt x="12586" y="421"/>
                    <a:pt x="12510" y="387"/>
                  </a:cubicBezTo>
                  <a:cubicBezTo>
                    <a:pt x="10787" y="2327"/>
                    <a:pt x="8313" y="3260"/>
                    <a:pt x="6011" y="3260"/>
                  </a:cubicBezTo>
                  <a:cubicBezTo>
                    <a:pt x="3490" y="3260"/>
                    <a:pt x="1175" y="2141"/>
                    <a:pt x="278" y="0"/>
                  </a:cubicBezTo>
                  <a:close/>
                </a:path>
              </a:pathLst>
            </a:custGeom>
            <a:solidFill>
              <a:srgbClr val="FCC7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30"/>
            <p:cNvSpPr/>
            <p:nvPr/>
          </p:nvSpPr>
          <p:spPr>
            <a:xfrm>
              <a:off x="4338174" y="3786839"/>
              <a:ext cx="765385" cy="192065"/>
            </a:xfrm>
            <a:custGeom>
              <a:avLst/>
              <a:gdLst/>
              <a:ahLst/>
              <a:cxnLst/>
              <a:rect l="l" t="t" r="r" b="b"/>
              <a:pathLst>
                <a:path w="13318" h="3342" extrusionOk="0">
                  <a:moveTo>
                    <a:pt x="245" y="0"/>
                  </a:moveTo>
                  <a:cubicBezTo>
                    <a:pt x="169" y="34"/>
                    <a:pt x="102" y="101"/>
                    <a:pt x="1" y="135"/>
                  </a:cubicBezTo>
                  <a:cubicBezTo>
                    <a:pt x="1093" y="2250"/>
                    <a:pt x="3367" y="3341"/>
                    <a:pt x="5963" y="3341"/>
                  </a:cubicBezTo>
                  <a:cubicBezTo>
                    <a:pt x="8364" y="3341"/>
                    <a:pt x="11042" y="2408"/>
                    <a:pt x="13317" y="488"/>
                  </a:cubicBezTo>
                  <a:cubicBezTo>
                    <a:pt x="13284" y="488"/>
                    <a:pt x="13250" y="454"/>
                    <a:pt x="13250" y="454"/>
                  </a:cubicBezTo>
                  <a:lnTo>
                    <a:pt x="13208" y="454"/>
                  </a:lnTo>
                  <a:cubicBezTo>
                    <a:pt x="13174" y="454"/>
                    <a:pt x="13174" y="421"/>
                    <a:pt x="13141" y="421"/>
                  </a:cubicBezTo>
                  <a:cubicBezTo>
                    <a:pt x="10874" y="2314"/>
                    <a:pt x="8370" y="3261"/>
                    <a:pt x="6106" y="3261"/>
                  </a:cubicBezTo>
                  <a:cubicBezTo>
                    <a:pt x="3681" y="3261"/>
                    <a:pt x="1532" y="2175"/>
                    <a:pt x="245" y="0"/>
                  </a:cubicBezTo>
                  <a:close/>
                </a:path>
              </a:pathLst>
            </a:custGeom>
            <a:solidFill>
              <a:srgbClr val="FFD8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30"/>
            <p:cNvSpPr/>
            <p:nvPr/>
          </p:nvSpPr>
          <p:spPr>
            <a:xfrm>
              <a:off x="4328060" y="3794540"/>
              <a:ext cx="783718" cy="192525"/>
            </a:xfrm>
            <a:custGeom>
              <a:avLst/>
              <a:gdLst/>
              <a:ahLst/>
              <a:cxnLst/>
              <a:rect l="l" t="t" r="r" b="b"/>
              <a:pathLst>
                <a:path w="13637" h="3350" extrusionOk="0">
                  <a:moveTo>
                    <a:pt x="177" y="1"/>
                  </a:moveTo>
                  <a:cubicBezTo>
                    <a:pt x="135" y="34"/>
                    <a:pt x="67" y="76"/>
                    <a:pt x="0" y="110"/>
                  </a:cubicBezTo>
                  <a:cubicBezTo>
                    <a:pt x="1200" y="2388"/>
                    <a:pt x="3538" y="3350"/>
                    <a:pt x="6059" y="3350"/>
                  </a:cubicBezTo>
                  <a:cubicBezTo>
                    <a:pt x="8770" y="3350"/>
                    <a:pt x="11692" y="2238"/>
                    <a:pt x="13636" y="455"/>
                  </a:cubicBezTo>
                  <a:cubicBezTo>
                    <a:pt x="13594" y="421"/>
                    <a:pt x="13561" y="388"/>
                    <a:pt x="13493" y="388"/>
                  </a:cubicBezTo>
                  <a:lnTo>
                    <a:pt x="13493" y="354"/>
                  </a:lnTo>
                  <a:cubicBezTo>
                    <a:pt x="11218" y="2274"/>
                    <a:pt x="8540" y="3207"/>
                    <a:pt x="6139" y="3207"/>
                  </a:cubicBezTo>
                  <a:cubicBezTo>
                    <a:pt x="3543" y="3207"/>
                    <a:pt x="1269" y="2116"/>
                    <a:pt x="177"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30"/>
            <p:cNvSpPr/>
            <p:nvPr/>
          </p:nvSpPr>
          <p:spPr>
            <a:xfrm>
              <a:off x="3580605" y="3893158"/>
              <a:ext cx="1021127" cy="1156469"/>
            </a:xfrm>
            <a:custGeom>
              <a:avLst/>
              <a:gdLst/>
              <a:ahLst/>
              <a:cxnLst/>
              <a:rect l="l" t="t" r="r" b="b"/>
              <a:pathLst>
                <a:path w="17768" h="20123" extrusionOk="0">
                  <a:moveTo>
                    <a:pt x="1" y="1"/>
                  </a:moveTo>
                  <a:lnTo>
                    <a:pt x="1439" y="14865"/>
                  </a:lnTo>
                  <a:lnTo>
                    <a:pt x="17389" y="20022"/>
                  </a:lnTo>
                  <a:lnTo>
                    <a:pt x="17767" y="20123"/>
                  </a:lnTo>
                  <a:lnTo>
                    <a:pt x="17389" y="4703"/>
                  </a:lnTo>
                  <a:lnTo>
                    <a:pt x="1" y="1"/>
                  </a:ln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30"/>
            <p:cNvSpPr/>
            <p:nvPr/>
          </p:nvSpPr>
          <p:spPr>
            <a:xfrm>
              <a:off x="4670294" y="3893158"/>
              <a:ext cx="1023541" cy="1156469"/>
            </a:xfrm>
            <a:custGeom>
              <a:avLst/>
              <a:gdLst/>
              <a:ahLst/>
              <a:cxnLst/>
              <a:rect l="l" t="t" r="r" b="b"/>
              <a:pathLst>
                <a:path w="17810" h="20123" extrusionOk="0">
                  <a:moveTo>
                    <a:pt x="17810" y="1"/>
                  </a:moveTo>
                  <a:lnTo>
                    <a:pt x="1" y="4527"/>
                  </a:lnTo>
                  <a:lnTo>
                    <a:pt x="1" y="20123"/>
                  </a:lnTo>
                  <a:lnTo>
                    <a:pt x="354" y="20022"/>
                  </a:lnTo>
                  <a:lnTo>
                    <a:pt x="16338" y="14865"/>
                  </a:lnTo>
                  <a:lnTo>
                    <a:pt x="17810" y="1"/>
                  </a:ln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30"/>
            <p:cNvSpPr/>
            <p:nvPr/>
          </p:nvSpPr>
          <p:spPr>
            <a:xfrm>
              <a:off x="4001688" y="4683141"/>
              <a:ext cx="411025" cy="505793"/>
            </a:xfrm>
            <a:custGeom>
              <a:avLst/>
              <a:gdLst/>
              <a:ahLst/>
              <a:cxnLst/>
              <a:rect l="l" t="t" r="r" b="b"/>
              <a:pathLst>
                <a:path w="7152" h="8801" extrusionOk="0">
                  <a:moveTo>
                    <a:pt x="3399" y="0"/>
                  </a:moveTo>
                  <a:cubicBezTo>
                    <a:pt x="2945" y="0"/>
                    <a:pt x="1927" y="1506"/>
                    <a:pt x="1540" y="2347"/>
                  </a:cubicBezTo>
                  <a:cubicBezTo>
                    <a:pt x="1397" y="2659"/>
                    <a:pt x="1153" y="3012"/>
                    <a:pt x="943" y="3332"/>
                  </a:cubicBezTo>
                  <a:cubicBezTo>
                    <a:pt x="598" y="3853"/>
                    <a:pt x="278" y="4307"/>
                    <a:pt x="421" y="4593"/>
                  </a:cubicBezTo>
                  <a:cubicBezTo>
                    <a:pt x="632" y="5048"/>
                    <a:pt x="455" y="5149"/>
                    <a:pt x="455" y="5149"/>
                  </a:cubicBezTo>
                  <a:cubicBezTo>
                    <a:pt x="1" y="6024"/>
                    <a:pt x="34" y="6940"/>
                    <a:pt x="388" y="7639"/>
                  </a:cubicBezTo>
                  <a:cubicBezTo>
                    <a:pt x="771" y="8326"/>
                    <a:pt x="1461" y="8801"/>
                    <a:pt x="2352" y="8801"/>
                  </a:cubicBezTo>
                  <a:cubicBezTo>
                    <a:pt x="2594" y="8801"/>
                    <a:pt x="2852" y="8766"/>
                    <a:pt x="3122" y="8690"/>
                  </a:cubicBezTo>
                  <a:cubicBezTo>
                    <a:pt x="3155" y="8690"/>
                    <a:pt x="3189" y="8657"/>
                    <a:pt x="3223" y="8623"/>
                  </a:cubicBezTo>
                  <a:cubicBezTo>
                    <a:pt x="3500" y="8413"/>
                    <a:pt x="3786" y="7849"/>
                    <a:pt x="3786" y="7849"/>
                  </a:cubicBezTo>
                  <a:cubicBezTo>
                    <a:pt x="4131" y="7395"/>
                    <a:pt x="4518" y="6377"/>
                    <a:pt x="4552" y="6066"/>
                  </a:cubicBezTo>
                  <a:cubicBezTo>
                    <a:pt x="4628" y="5712"/>
                    <a:pt x="4728" y="5603"/>
                    <a:pt x="4728" y="5603"/>
                  </a:cubicBezTo>
                  <a:cubicBezTo>
                    <a:pt x="5258" y="5258"/>
                    <a:pt x="6377" y="3996"/>
                    <a:pt x="6764" y="3820"/>
                  </a:cubicBezTo>
                  <a:cubicBezTo>
                    <a:pt x="7008" y="3710"/>
                    <a:pt x="7151" y="3399"/>
                    <a:pt x="7151" y="3189"/>
                  </a:cubicBezTo>
                  <a:cubicBezTo>
                    <a:pt x="7118" y="3079"/>
                    <a:pt x="7042" y="3012"/>
                    <a:pt x="6865" y="3012"/>
                  </a:cubicBezTo>
                  <a:cubicBezTo>
                    <a:pt x="6482" y="3073"/>
                    <a:pt x="5087" y="3951"/>
                    <a:pt x="4708" y="4164"/>
                  </a:cubicBezTo>
                  <a:lnTo>
                    <a:pt x="4708" y="4164"/>
                  </a:lnTo>
                  <a:cubicBezTo>
                    <a:pt x="5061" y="3843"/>
                    <a:pt x="6399" y="2682"/>
                    <a:pt x="6588" y="2524"/>
                  </a:cubicBezTo>
                  <a:cubicBezTo>
                    <a:pt x="6697" y="2448"/>
                    <a:pt x="6731" y="2314"/>
                    <a:pt x="6731" y="2204"/>
                  </a:cubicBezTo>
                  <a:cubicBezTo>
                    <a:pt x="6731" y="2028"/>
                    <a:pt x="6621" y="1893"/>
                    <a:pt x="6377" y="1859"/>
                  </a:cubicBezTo>
                  <a:cubicBezTo>
                    <a:pt x="6369" y="1858"/>
                    <a:pt x="6361" y="1858"/>
                    <a:pt x="6351" y="1858"/>
                  </a:cubicBezTo>
                  <a:cubicBezTo>
                    <a:pt x="5828" y="1858"/>
                    <a:pt x="3155" y="3920"/>
                    <a:pt x="3155" y="3920"/>
                  </a:cubicBezTo>
                  <a:cubicBezTo>
                    <a:pt x="3189" y="3853"/>
                    <a:pt x="4241" y="1960"/>
                    <a:pt x="4552" y="1397"/>
                  </a:cubicBezTo>
                  <a:cubicBezTo>
                    <a:pt x="4762" y="1052"/>
                    <a:pt x="4871" y="766"/>
                    <a:pt x="4804" y="556"/>
                  </a:cubicBezTo>
                  <a:cubicBezTo>
                    <a:pt x="4762" y="421"/>
                    <a:pt x="4695" y="345"/>
                    <a:pt x="4552" y="345"/>
                  </a:cubicBezTo>
                  <a:cubicBezTo>
                    <a:pt x="4547" y="344"/>
                    <a:pt x="4542" y="344"/>
                    <a:pt x="4536" y="344"/>
                  </a:cubicBezTo>
                  <a:cubicBezTo>
                    <a:pt x="4199" y="344"/>
                    <a:pt x="2910" y="2383"/>
                    <a:pt x="2836" y="2524"/>
                  </a:cubicBezTo>
                  <a:cubicBezTo>
                    <a:pt x="2836" y="2448"/>
                    <a:pt x="3223" y="1153"/>
                    <a:pt x="3433" y="732"/>
                  </a:cubicBezTo>
                  <a:cubicBezTo>
                    <a:pt x="3643" y="345"/>
                    <a:pt x="3786" y="68"/>
                    <a:pt x="3542" y="0"/>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30"/>
            <p:cNvSpPr/>
            <p:nvPr/>
          </p:nvSpPr>
          <p:spPr>
            <a:xfrm>
              <a:off x="3806405" y="4805954"/>
              <a:ext cx="380509" cy="447519"/>
            </a:xfrm>
            <a:custGeom>
              <a:avLst/>
              <a:gdLst/>
              <a:ahLst/>
              <a:cxnLst/>
              <a:rect l="l" t="t" r="r" b="b"/>
              <a:pathLst>
                <a:path w="6621" h="7787" extrusionOk="0">
                  <a:moveTo>
                    <a:pt x="732" y="0"/>
                  </a:moveTo>
                  <a:cubicBezTo>
                    <a:pt x="732" y="0"/>
                    <a:pt x="766" y="488"/>
                    <a:pt x="732" y="1018"/>
                  </a:cubicBezTo>
                  <a:cubicBezTo>
                    <a:pt x="665" y="1506"/>
                    <a:pt x="101" y="1859"/>
                    <a:pt x="631" y="2414"/>
                  </a:cubicBezTo>
                  <a:cubicBezTo>
                    <a:pt x="631" y="2414"/>
                    <a:pt x="210" y="2625"/>
                    <a:pt x="101" y="3087"/>
                  </a:cubicBezTo>
                  <a:cubicBezTo>
                    <a:pt x="0" y="3542"/>
                    <a:pt x="278" y="3365"/>
                    <a:pt x="278" y="4030"/>
                  </a:cubicBezTo>
                  <a:cubicBezTo>
                    <a:pt x="278" y="4694"/>
                    <a:pt x="168" y="5502"/>
                    <a:pt x="1506" y="6663"/>
                  </a:cubicBezTo>
                  <a:cubicBezTo>
                    <a:pt x="2238" y="7300"/>
                    <a:pt x="3314" y="7786"/>
                    <a:pt x="4339" y="7786"/>
                  </a:cubicBezTo>
                  <a:cubicBezTo>
                    <a:pt x="5222" y="7786"/>
                    <a:pt x="6068" y="7425"/>
                    <a:pt x="6621" y="6486"/>
                  </a:cubicBezTo>
                  <a:lnTo>
                    <a:pt x="6621" y="6486"/>
                  </a:lnTo>
                  <a:cubicBezTo>
                    <a:pt x="6587" y="6520"/>
                    <a:pt x="6553" y="6553"/>
                    <a:pt x="6520" y="6553"/>
                  </a:cubicBezTo>
                  <a:cubicBezTo>
                    <a:pt x="6253" y="6628"/>
                    <a:pt x="5996" y="6663"/>
                    <a:pt x="5754" y="6663"/>
                  </a:cubicBezTo>
                  <a:cubicBezTo>
                    <a:pt x="3959" y="6663"/>
                    <a:pt x="2927" y="4746"/>
                    <a:pt x="3853" y="3012"/>
                  </a:cubicBezTo>
                  <a:cubicBezTo>
                    <a:pt x="3853" y="3012"/>
                    <a:pt x="4030" y="2911"/>
                    <a:pt x="3819" y="2456"/>
                  </a:cubicBezTo>
                  <a:cubicBezTo>
                    <a:pt x="3676" y="2170"/>
                    <a:pt x="3996" y="1716"/>
                    <a:pt x="4341" y="1195"/>
                  </a:cubicBezTo>
                  <a:lnTo>
                    <a:pt x="732" y="0"/>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30"/>
            <p:cNvSpPr/>
            <p:nvPr/>
          </p:nvSpPr>
          <p:spPr>
            <a:xfrm>
              <a:off x="4879657" y="4672969"/>
              <a:ext cx="455450" cy="540908"/>
            </a:xfrm>
            <a:custGeom>
              <a:avLst/>
              <a:gdLst/>
              <a:ahLst/>
              <a:cxnLst/>
              <a:rect l="l" t="t" r="r" b="b"/>
              <a:pathLst>
                <a:path w="7925" h="9412" extrusionOk="0">
                  <a:moveTo>
                    <a:pt x="3862" y="4242"/>
                  </a:moveTo>
                  <a:lnTo>
                    <a:pt x="3862" y="4242"/>
                  </a:lnTo>
                  <a:cubicBezTo>
                    <a:pt x="3879" y="4258"/>
                    <a:pt x="3890" y="4269"/>
                    <a:pt x="3895" y="4274"/>
                  </a:cubicBezTo>
                  <a:lnTo>
                    <a:pt x="3862" y="4274"/>
                  </a:lnTo>
                  <a:lnTo>
                    <a:pt x="3862" y="4242"/>
                  </a:lnTo>
                  <a:close/>
                  <a:moveTo>
                    <a:pt x="3542" y="1"/>
                  </a:moveTo>
                  <a:cubicBezTo>
                    <a:pt x="3408" y="1"/>
                    <a:pt x="3298" y="68"/>
                    <a:pt x="3298" y="177"/>
                  </a:cubicBezTo>
                  <a:cubicBezTo>
                    <a:pt x="3265" y="312"/>
                    <a:pt x="3332" y="564"/>
                    <a:pt x="3441" y="842"/>
                  </a:cubicBezTo>
                  <a:cubicBezTo>
                    <a:pt x="3618" y="1296"/>
                    <a:pt x="4383" y="2592"/>
                    <a:pt x="4560" y="3155"/>
                  </a:cubicBezTo>
                  <a:lnTo>
                    <a:pt x="4737" y="3719"/>
                  </a:lnTo>
                  <a:cubicBezTo>
                    <a:pt x="4669" y="3643"/>
                    <a:pt x="3155" y="2036"/>
                    <a:pt x="2600" y="1750"/>
                  </a:cubicBezTo>
                  <a:cubicBezTo>
                    <a:pt x="2036" y="1473"/>
                    <a:pt x="1473" y="1120"/>
                    <a:pt x="1304" y="1120"/>
                  </a:cubicBezTo>
                  <a:cubicBezTo>
                    <a:pt x="1195" y="1120"/>
                    <a:pt x="1094" y="1263"/>
                    <a:pt x="1094" y="1439"/>
                  </a:cubicBezTo>
                  <a:cubicBezTo>
                    <a:pt x="1094" y="1574"/>
                    <a:pt x="1128" y="1717"/>
                    <a:pt x="1304" y="1860"/>
                  </a:cubicBezTo>
                  <a:cubicBezTo>
                    <a:pt x="1683" y="2205"/>
                    <a:pt x="2356" y="2802"/>
                    <a:pt x="2600" y="3046"/>
                  </a:cubicBezTo>
                  <a:cubicBezTo>
                    <a:pt x="2793" y="3239"/>
                    <a:pt x="3664" y="4053"/>
                    <a:pt x="3860" y="4240"/>
                  </a:cubicBezTo>
                  <a:lnTo>
                    <a:pt x="3860" y="4240"/>
                  </a:lnTo>
                  <a:cubicBezTo>
                    <a:pt x="3676" y="4170"/>
                    <a:pt x="2598" y="3751"/>
                    <a:pt x="2070" y="3467"/>
                  </a:cubicBezTo>
                  <a:cubicBezTo>
                    <a:pt x="1563" y="3213"/>
                    <a:pt x="726" y="2868"/>
                    <a:pt x="347" y="2868"/>
                  </a:cubicBezTo>
                  <a:cubicBezTo>
                    <a:pt x="311" y="2868"/>
                    <a:pt x="280" y="2871"/>
                    <a:pt x="253" y="2878"/>
                  </a:cubicBezTo>
                  <a:cubicBezTo>
                    <a:pt x="144" y="2878"/>
                    <a:pt x="110" y="2911"/>
                    <a:pt x="76" y="2979"/>
                  </a:cubicBezTo>
                  <a:cubicBezTo>
                    <a:pt x="1" y="3155"/>
                    <a:pt x="253" y="3467"/>
                    <a:pt x="842" y="3753"/>
                  </a:cubicBezTo>
                  <a:cubicBezTo>
                    <a:pt x="1582" y="4097"/>
                    <a:pt x="1792" y="4308"/>
                    <a:pt x="1826" y="4308"/>
                  </a:cubicBezTo>
                  <a:cubicBezTo>
                    <a:pt x="1759" y="4308"/>
                    <a:pt x="1304" y="3997"/>
                    <a:pt x="1018" y="3997"/>
                  </a:cubicBezTo>
                  <a:cubicBezTo>
                    <a:pt x="842" y="3997"/>
                    <a:pt x="741" y="4064"/>
                    <a:pt x="774" y="4207"/>
                  </a:cubicBezTo>
                  <a:lnTo>
                    <a:pt x="774" y="4308"/>
                  </a:lnTo>
                  <a:cubicBezTo>
                    <a:pt x="808" y="4383"/>
                    <a:pt x="884" y="4451"/>
                    <a:pt x="951" y="4560"/>
                  </a:cubicBezTo>
                  <a:cubicBezTo>
                    <a:pt x="1229" y="4838"/>
                    <a:pt x="1515" y="5149"/>
                    <a:pt x="1969" y="5435"/>
                  </a:cubicBezTo>
                  <a:cubicBezTo>
                    <a:pt x="2423" y="5713"/>
                    <a:pt x="2524" y="5957"/>
                    <a:pt x="2634" y="6167"/>
                  </a:cubicBezTo>
                  <a:cubicBezTo>
                    <a:pt x="2777" y="6411"/>
                    <a:pt x="2987" y="7294"/>
                    <a:pt x="3618" y="7816"/>
                  </a:cubicBezTo>
                  <a:cubicBezTo>
                    <a:pt x="4207" y="8304"/>
                    <a:pt x="4627" y="8556"/>
                    <a:pt x="4737" y="8766"/>
                  </a:cubicBezTo>
                  <a:cubicBezTo>
                    <a:pt x="4737" y="8800"/>
                    <a:pt x="4770" y="8867"/>
                    <a:pt x="4838" y="8901"/>
                  </a:cubicBezTo>
                  <a:cubicBezTo>
                    <a:pt x="4981" y="9044"/>
                    <a:pt x="5225" y="9145"/>
                    <a:pt x="5225" y="9145"/>
                  </a:cubicBezTo>
                  <a:cubicBezTo>
                    <a:pt x="5225" y="9145"/>
                    <a:pt x="5856" y="9254"/>
                    <a:pt x="6066" y="9397"/>
                  </a:cubicBezTo>
                  <a:cubicBezTo>
                    <a:pt x="6090" y="9407"/>
                    <a:pt x="6114" y="9412"/>
                    <a:pt x="6138" y="9412"/>
                  </a:cubicBezTo>
                  <a:cubicBezTo>
                    <a:pt x="6366" y="9412"/>
                    <a:pt x="6626" y="9017"/>
                    <a:pt x="6907" y="8766"/>
                  </a:cubicBezTo>
                  <a:cubicBezTo>
                    <a:pt x="7260" y="8480"/>
                    <a:pt x="7647" y="8379"/>
                    <a:pt x="7647" y="7925"/>
                  </a:cubicBezTo>
                  <a:lnTo>
                    <a:pt x="7647" y="7849"/>
                  </a:lnTo>
                  <a:lnTo>
                    <a:pt x="7647" y="7782"/>
                  </a:lnTo>
                  <a:lnTo>
                    <a:pt x="7647" y="7715"/>
                  </a:lnTo>
                  <a:cubicBezTo>
                    <a:pt x="7647" y="7673"/>
                    <a:pt x="7647" y="7673"/>
                    <a:pt x="7681" y="7639"/>
                  </a:cubicBezTo>
                  <a:lnTo>
                    <a:pt x="7681" y="7572"/>
                  </a:lnTo>
                  <a:cubicBezTo>
                    <a:pt x="7681" y="7504"/>
                    <a:pt x="7715" y="7395"/>
                    <a:pt x="7748" y="7328"/>
                  </a:cubicBezTo>
                  <a:cubicBezTo>
                    <a:pt x="7748" y="7252"/>
                    <a:pt x="7782" y="7185"/>
                    <a:pt x="7782" y="7151"/>
                  </a:cubicBezTo>
                  <a:cubicBezTo>
                    <a:pt x="7824" y="7084"/>
                    <a:pt x="7824" y="7008"/>
                    <a:pt x="7858" y="6907"/>
                  </a:cubicBezTo>
                  <a:lnTo>
                    <a:pt x="7858" y="6874"/>
                  </a:lnTo>
                  <a:lnTo>
                    <a:pt x="7858" y="6798"/>
                  </a:lnTo>
                  <a:cubicBezTo>
                    <a:pt x="7925" y="6453"/>
                    <a:pt x="7538" y="5889"/>
                    <a:pt x="7193" y="5612"/>
                  </a:cubicBezTo>
                  <a:lnTo>
                    <a:pt x="7151" y="5570"/>
                  </a:lnTo>
                  <a:cubicBezTo>
                    <a:pt x="6873" y="5326"/>
                    <a:pt x="7050" y="5115"/>
                    <a:pt x="6663" y="4905"/>
                  </a:cubicBezTo>
                  <a:cubicBezTo>
                    <a:pt x="6663" y="4905"/>
                    <a:pt x="6520" y="4695"/>
                    <a:pt x="6352" y="4308"/>
                  </a:cubicBezTo>
                  <a:cubicBezTo>
                    <a:pt x="6276" y="4173"/>
                    <a:pt x="6175" y="3963"/>
                    <a:pt x="5999" y="3576"/>
                  </a:cubicBezTo>
                  <a:cubicBezTo>
                    <a:pt x="5965" y="3542"/>
                    <a:pt x="5965" y="3509"/>
                    <a:pt x="5931" y="3467"/>
                  </a:cubicBezTo>
                  <a:cubicBezTo>
                    <a:pt x="5679" y="2911"/>
                    <a:pt x="5300" y="2247"/>
                    <a:pt x="5014" y="1750"/>
                  </a:cubicBezTo>
                  <a:cubicBezTo>
                    <a:pt x="4493" y="842"/>
                    <a:pt x="3929" y="1"/>
                    <a:pt x="3542"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30"/>
            <p:cNvSpPr/>
            <p:nvPr/>
          </p:nvSpPr>
          <p:spPr>
            <a:xfrm>
              <a:off x="5157639" y="4763369"/>
              <a:ext cx="425508" cy="507805"/>
            </a:xfrm>
            <a:custGeom>
              <a:avLst/>
              <a:gdLst/>
              <a:ahLst/>
              <a:cxnLst/>
              <a:rect l="l" t="t" r="r" b="b"/>
              <a:pathLst>
                <a:path w="7404" h="8836" extrusionOk="0">
                  <a:moveTo>
                    <a:pt x="7017" y="1"/>
                  </a:moveTo>
                  <a:lnTo>
                    <a:pt x="1094" y="1894"/>
                  </a:lnTo>
                  <a:cubicBezTo>
                    <a:pt x="1128" y="1936"/>
                    <a:pt x="1128" y="1969"/>
                    <a:pt x="1162" y="2003"/>
                  </a:cubicBezTo>
                  <a:cubicBezTo>
                    <a:pt x="1338" y="2390"/>
                    <a:pt x="1439" y="2600"/>
                    <a:pt x="1515" y="2735"/>
                  </a:cubicBezTo>
                  <a:cubicBezTo>
                    <a:pt x="1683" y="3122"/>
                    <a:pt x="1826" y="3332"/>
                    <a:pt x="1826" y="3332"/>
                  </a:cubicBezTo>
                  <a:cubicBezTo>
                    <a:pt x="2213" y="3542"/>
                    <a:pt x="2036" y="3753"/>
                    <a:pt x="2314" y="3997"/>
                  </a:cubicBezTo>
                  <a:lnTo>
                    <a:pt x="2356" y="4039"/>
                  </a:lnTo>
                  <a:cubicBezTo>
                    <a:pt x="2701" y="4316"/>
                    <a:pt x="3088" y="4880"/>
                    <a:pt x="3021" y="5225"/>
                  </a:cubicBezTo>
                  <a:lnTo>
                    <a:pt x="3021" y="5301"/>
                  </a:lnTo>
                  <a:lnTo>
                    <a:pt x="3021" y="5334"/>
                  </a:lnTo>
                  <a:cubicBezTo>
                    <a:pt x="2987" y="5435"/>
                    <a:pt x="2987" y="5511"/>
                    <a:pt x="2945" y="5578"/>
                  </a:cubicBezTo>
                  <a:cubicBezTo>
                    <a:pt x="2945" y="5612"/>
                    <a:pt x="2911" y="5679"/>
                    <a:pt x="2911" y="5755"/>
                  </a:cubicBezTo>
                  <a:cubicBezTo>
                    <a:pt x="2878" y="5822"/>
                    <a:pt x="2844" y="5931"/>
                    <a:pt x="2844" y="5999"/>
                  </a:cubicBezTo>
                  <a:lnTo>
                    <a:pt x="2844" y="6066"/>
                  </a:lnTo>
                  <a:cubicBezTo>
                    <a:pt x="2844" y="6100"/>
                    <a:pt x="2810" y="6100"/>
                    <a:pt x="2810" y="6142"/>
                  </a:cubicBezTo>
                  <a:lnTo>
                    <a:pt x="2810" y="6209"/>
                  </a:lnTo>
                  <a:lnTo>
                    <a:pt x="2810" y="6276"/>
                  </a:lnTo>
                  <a:lnTo>
                    <a:pt x="2810" y="6352"/>
                  </a:lnTo>
                  <a:cubicBezTo>
                    <a:pt x="2810" y="6806"/>
                    <a:pt x="2423" y="6907"/>
                    <a:pt x="2070" y="7193"/>
                  </a:cubicBezTo>
                  <a:cubicBezTo>
                    <a:pt x="1789" y="7444"/>
                    <a:pt x="1529" y="7839"/>
                    <a:pt x="1301" y="7839"/>
                  </a:cubicBezTo>
                  <a:cubicBezTo>
                    <a:pt x="1277" y="7839"/>
                    <a:pt x="1253" y="7834"/>
                    <a:pt x="1229" y="7824"/>
                  </a:cubicBezTo>
                  <a:cubicBezTo>
                    <a:pt x="1019" y="7681"/>
                    <a:pt x="388" y="7572"/>
                    <a:pt x="388" y="7572"/>
                  </a:cubicBezTo>
                  <a:cubicBezTo>
                    <a:pt x="388" y="7572"/>
                    <a:pt x="144" y="7471"/>
                    <a:pt x="1" y="7328"/>
                  </a:cubicBezTo>
                  <a:lnTo>
                    <a:pt x="1" y="7328"/>
                  </a:lnTo>
                  <a:cubicBezTo>
                    <a:pt x="765" y="8552"/>
                    <a:pt x="2107" y="8835"/>
                    <a:pt x="3073" y="8835"/>
                  </a:cubicBezTo>
                  <a:cubicBezTo>
                    <a:pt x="3573" y="8835"/>
                    <a:pt x="3973" y="8759"/>
                    <a:pt x="4139" y="8699"/>
                  </a:cubicBezTo>
                  <a:cubicBezTo>
                    <a:pt x="4669" y="8522"/>
                    <a:pt x="6386" y="7404"/>
                    <a:pt x="6907" y="5965"/>
                  </a:cubicBezTo>
                  <a:cubicBezTo>
                    <a:pt x="7403" y="4493"/>
                    <a:pt x="6907" y="3997"/>
                    <a:pt x="6907" y="3997"/>
                  </a:cubicBezTo>
                  <a:cubicBezTo>
                    <a:pt x="6907" y="3997"/>
                    <a:pt x="7403" y="3576"/>
                    <a:pt x="7117" y="3197"/>
                  </a:cubicBezTo>
                  <a:cubicBezTo>
                    <a:pt x="6840" y="2810"/>
                    <a:pt x="6907" y="2356"/>
                    <a:pt x="7017" y="1894"/>
                  </a:cubicBezTo>
                  <a:cubicBezTo>
                    <a:pt x="7117" y="1473"/>
                    <a:pt x="7017" y="1"/>
                    <a:pt x="7017"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30"/>
            <p:cNvSpPr/>
            <p:nvPr/>
          </p:nvSpPr>
          <p:spPr>
            <a:xfrm>
              <a:off x="3580605" y="3883503"/>
              <a:ext cx="2113229" cy="290109"/>
            </a:xfrm>
            <a:custGeom>
              <a:avLst/>
              <a:gdLst/>
              <a:ahLst/>
              <a:cxnLst/>
              <a:rect l="l" t="t" r="r" b="b"/>
              <a:pathLst>
                <a:path w="36771" h="5048" extrusionOk="0">
                  <a:moveTo>
                    <a:pt x="732" y="1"/>
                  </a:moveTo>
                  <a:lnTo>
                    <a:pt x="1" y="169"/>
                  </a:lnTo>
                  <a:lnTo>
                    <a:pt x="7042" y="2062"/>
                  </a:lnTo>
                  <a:lnTo>
                    <a:pt x="17389" y="4871"/>
                  </a:lnTo>
                  <a:lnTo>
                    <a:pt x="17767" y="5048"/>
                  </a:lnTo>
                  <a:lnTo>
                    <a:pt x="18962" y="5048"/>
                  </a:lnTo>
                  <a:lnTo>
                    <a:pt x="19315" y="4871"/>
                  </a:lnTo>
                  <a:lnTo>
                    <a:pt x="30495" y="1750"/>
                  </a:lnTo>
                  <a:lnTo>
                    <a:pt x="36771" y="169"/>
                  </a:lnTo>
                  <a:lnTo>
                    <a:pt x="36418" y="1"/>
                  </a:lnTo>
                  <a:lnTo>
                    <a:pt x="31160" y="1153"/>
                  </a:lnTo>
                  <a:lnTo>
                    <a:pt x="18230" y="3954"/>
                  </a:lnTo>
                  <a:lnTo>
                    <a:pt x="6730" y="1363"/>
                  </a:lnTo>
                  <a:lnTo>
                    <a:pt x="73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30"/>
            <p:cNvSpPr/>
            <p:nvPr/>
          </p:nvSpPr>
          <p:spPr>
            <a:xfrm>
              <a:off x="4607939" y="3571211"/>
              <a:ext cx="173157" cy="80056"/>
            </a:xfrm>
            <a:custGeom>
              <a:avLst/>
              <a:gdLst/>
              <a:ahLst/>
              <a:cxnLst/>
              <a:rect l="l" t="t" r="r" b="b"/>
              <a:pathLst>
                <a:path w="3013" h="1393" extrusionOk="0">
                  <a:moveTo>
                    <a:pt x="2878" y="0"/>
                  </a:moveTo>
                  <a:lnTo>
                    <a:pt x="177" y="34"/>
                  </a:lnTo>
                  <a:cubicBezTo>
                    <a:pt x="68" y="68"/>
                    <a:pt x="1" y="135"/>
                    <a:pt x="1" y="211"/>
                  </a:cubicBezTo>
                  <a:cubicBezTo>
                    <a:pt x="34" y="597"/>
                    <a:pt x="177" y="875"/>
                    <a:pt x="388" y="1052"/>
                  </a:cubicBezTo>
                  <a:cubicBezTo>
                    <a:pt x="649" y="1279"/>
                    <a:pt x="1008" y="1392"/>
                    <a:pt x="1376" y="1392"/>
                  </a:cubicBezTo>
                  <a:cubicBezTo>
                    <a:pt x="1744" y="1392"/>
                    <a:pt x="2121" y="1279"/>
                    <a:pt x="2415" y="1052"/>
                  </a:cubicBezTo>
                  <a:cubicBezTo>
                    <a:pt x="2701" y="841"/>
                    <a:pt x="2911" y="522"/>
                    <a:pt x="3012" y="135"/>
                  </a:cubicBezTo>
                  <a:cubicBezTo>
                    <a:pt x="3012" y="68"/>
                    <a:pt x="2979" y="0"/>
                    <a:pt x="2878"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30"/>
            <p:cNvSpPr/>
            <p:nvPr/>
          </p:nvSpPr>
          <p:spPr>
            <a:xfrm>
              <a:off x="4630179" y="3612245"/>
              <a:ext cx="116607" cy="39022"/>
            </a:xfrm>
            <a:custGeom>
              <a:avLst/>
              <a:gdLst/>
              <a:ahLst/>
              <a:cxnLst/>
              <a:rect l="l" t="t" r="r" b="b"/>
              <a:pathLst>
                <a:path w="2029" h="679" extrusionOk="0">
                  <a:moveTo>
                    <a:pt x="1130" y="0"/>
                  </a:moveTo>
                  <a:cubicBezTo>
                    <a:pt x="689" y="0"/>
                    <a:pt x="239" y="157"/>
                    <a:pt x="1" y="338"/>
                  </a:cubicBezTo>
                  <a:cubicBezTo>
                    <a:pt x="262" y="565"/>
                    <a:pt x="621" y="678"/>
                    <a:pt x="989" y="678"/>
                  </a:cubicBezTo>
                  <a:cubicBezTo>
                    <a:pt x="1357" y="678"/>
                    <a:pt x="1734" y="565"/>
                    <a:pt x="2028" y="338"/>
                  </a:cubicBezTo>
                  <a:cubicBezTo>
                    <a:pt x="1802" y="93"/>
                    <a:pt x="1468" y="0"/>
                    <a:pt x="1130"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30"/>
            <p:cNvSpPr/>
            <p:nvPr/>
          </p:nvSpPr>
          <p:spPr>
            <a:xfrm>
              <a:off x="4579893" y="4163439"/>
              <a:ext cx="110802" cy="900210"/>
            </a:xfrm>
            <a:custGeom>
              <a:avLst/>
              <a:gdLst/>
              <a:ahLst/>
              <a:cxnLst/>
              <a:rect l="l" t="t" r="r" b="b"/>
              <a:pathLst>
                <a:path w="1928" h="15664" extrusionOk="0">
                  <a:moveTo>
                    <a:pt x="1" y="0"/>
                  </a:moveTo>
                  <a:lnTo>
                    <a:pt x="1" y="15664"/>
                  </a:lnTo>
                  <a:lnTo>
                    <a:pt x="1927" y="15664"/>
                  </a:lnTo>
                  <a:lnTo>
                    <a:pt x="1927" y="0"/>
                  </a:ln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30"/>
            <p:cNvSpPr/>
            <p:nvPr/>
          </p:nvSpPr>
          <p:spPr>
            <a:xfrm>
              <a:off x="4388461" y="3343515"/>
              <a:ext cx="44079" cy="122813"/>
            </a:xfrm>
            <a:custGeom>
              <a:avLst/>
              <a:gdLst/>
              <a:ahLst/>
              <a:cxnLst/>
              <a:rect l="l" t="t" r="r" b="b"/>
              <a:pathLst>
                <a:path w="767" h="2137" extrusionOk="0">
                  <a:moveTo>
                    <a:pt x="489" y="0"/>
                  </a:moveTo>
                  <a:lnTo>
                    <a:pt x="489" y="0"/>
                  </a:lnTo>
                  <a:cubicBezTo>
                    <a:pt x="421" y="177"/>
                    <a:pt x="346" y="353"/>
                    <a:pt x="278" y="522"/>
                  </a:cubicBezTo>
                  <a:lnTo>
                    <a:pt x="245" y="564"/>
                  </a:lnTo>
                  <a:cubicBezTo>
                    <a:pt x="177" y="774"/>
                    <a:pt x="68" y="984"/>
                    <a:pt x="1" y="1153"/>
                  </a:cubicBezTo>
                  <a:cubicBezTo>
                    <a:pt x="135" y="1539"/>
                    <a:pt x="388" y="1893"/>
                    <a:pt x="766" y="2137"/>
                  </a:cubicBezTo>
                  <a:cubicBezTo>
                    <a:pt x="766" y="2137"/>
                    <a:pt x="421" y="698"/>
                    <a:pt x="489"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30"/>
            <p:cNvSpPr/>
            <p:nvPr/>
          </p:nvSpPr>
          <p:spPr>
            <a:xfrm>
              <a:off x="4120708" y="4683141"/>
              <a:ext cx="98619" cy="209363"/>
            </a:xfrm>
            <a:custGeom>
              <a:avLst/>
              <a:gdLst/>
              <a:ahLst/>
              <a:cxnLst/>
              <a:rect l="l" t="t" r="r" b="b"/>
              <a:pathLst>
                <a:path w="1716" h="3643" extrusionOk="0">
                  <a:moveTo>
                    <a:pt x="1471" y="0"/>
                  </a:moveTo>
                  <a:lnTo>
                    <a:pt x="1471" y="0"/>
                  </a:lnTo>
                  <a:cubicBezTo>
                    <a:pt x="1606" y="244"/>
                    <a:pt x="1084" y="842"/>
                    <a:pt x="1009" y="1086"/>
                  </a:cubicBezTo>
                  <a:cubicBezTo>
                    <a:pt x="908" y="1330"/>
                    <a:pt x="588" y="1784"/>
                    <a:pt x="378" y="2070"/>
                  </a:cubicBezTo>
                  <a:cubicBezTo>
                    <a:pt x="209" y="2347"/>
                    <a:pt x="277" y="2869"/>
                    <a:pt x="167" y="3155"/>
                  </a:cubicBezTo>
                  <a:cubicBezTo>
                    <a:pt x="111" y="3360"/>
                    <a:pt x="1" y="3642"/>
                    <a:pt x="32" y="3642"/>
                  </a:cubicBezTo>
                  <a:cubicBezTo>
                    <a:pt x="38" y="3642"/>
                    <a:pt x="49" y="3632"/>
                    <a:pt x="66" y="3609"/>
                  </a:cubicBezTo>
                  <a:cubicBezTo>
                    <a:pt x="167" y="3433"/>
                    <a:pt x="765" y="2524"/>
                    <a:pt x="765" y="2524"/>
                  </a:cubicBezTo>
                  <a:cubicBezTo>
                    <a:pt x="765" y="2448"/>
                    <a:pt x="1152" y="1153"/>
                    <a:pt x="1362" y="732"/>
                  </a:cubicBezTo>
                  <a:cubicBezTo>
                    <a:pt x="1572" y="345"/>
                    <a:pt x="1715" y="68"/>
                    <a:pt x="1471"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30"/>
            <p:cNvSpPr/>
            <p:nvPr/>
          </p:nvSpPr>
          <p:spPr>
            <a:xfrm>
              <a:off x="4164615" y="4715037"/>
              <a:ext cx="117066" cy="201662"/>
            </a:xfrm>
            <a:custGeom>
              <a:avLst/>
              <a:gdLst/>
              <a:ahLst/>
              <a:cxnLst/>
              <a:rect l="l" t="t" r="r" b="b"/>
              <a:pathLst>
                <a:path w="2037" h="3509" extrusionOk="0">
                  <a:moveTo>
                    <a:pt x="1969" y="1"/>
                  </a:moveTo>
                  <a:cubicBezTo>
                    <a:pt x="1969" y="211"/>
                    <a:pt x="1860" y="497"/>
                    <a:pt x="1650" y="632"/>
                  </a:cubicBezTo>
                  <a:cubicBezTo>
                    <a:pt x="1406" y="808"/>
                    <a:pt x="1263" y="1372"/>
                    <a:pt x="1019" y="1616"/>
                  </a:cubicBezTo>
                  <a:cubicBezTo>
                    <a:pt x="775" y="1860"/>
                    <a:pt x="531" y="2423"/>
                    <a:pt x="455" y="2667"/>
                  </a:cubicBezTo>
                  <a:cubicBezTo>
                    <a:pt x="388" y="2911"/>
                    <a:pt x="211" y="3265"/>
                    <a:pt x="110" y="3365"/>
                  </a:cubicBezTo>
                  <a:cubicBezTo>
                    <a:pt x="1" y="3475"/>
                    <a:pt x="76" y="3508"/>
                    <a:pt x="76" y="3508"/>
                  </a:cubicBezTo>
                  <a:lnTo>
                    <a:pt x="320" y="3365"/>
                  </a:lnTo>
                  <a:cubicBezTo>
                    <a:pt x="354" y="3298"/>
                    <a:pt x="1406" y="1405"/>
                    <a:pt x="1717" y="842"/>
                  </a:cubicBezTo>
                  <a:cubicBezTo>
                    <a:pt x="1927" y="497"/>
                    <a:pt x="2036" y="211"/>
                    <a:pt x="1969"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30"/>
            <p:cNvSpPr/>
            <p:nvPr/>
          </p:nvSpPr>
          <p:spPr>
            <a:xfrm>
              <a:off x="4226970" y="4809805"/>
              <a:ext cx="161548" cy="139307"/>
            </a:xfrm>
            <a:custGeom>
              <a:avLst/>
              <a:gdLst/>
              <a:ahLst/>
              <a:cxnLst/>
              <a:rect l="l" t="t" r="r" b="b"/>
              <a:pathLst>
                <a:path w="2811" h="2424" extrusionOk="0">
                  <a:moveTo>
                    <a:pt x="2811" y="0"/>
                  </a:moveTo>
                  <a:cubicBezTo>
                    <a:pt x="2777" y="110"/>
                    <a:pt x="2668" y="211"/>
                    <a:pt x="2457" y="320"/>
                  </a:cubicBezTo>
                  <a:cubicBezTo>
                    <a:pt x="2146" y="455"/>
                    <a:pt x="1894" y="530"/>
                    <a:pt x="1683" y="842"/>
                  </a:cubicBezTo>
                  <a:cubicBezTo>
                    <a:pt x="1473" y="1195"/>
                    <a:pt x="1229" y="1296"/>
                    <a:pt x="842" y="1548"/>
                  </a:cubicBezTo>
                  <a:cubicBezTo>
                    <a:pt x="464" y="1759"/>
                    <a:pt x="422" y="2070"/>
                    <a:pt x="253" y="2179"/>
                  </a:cubicBezTo>
                  <a:cubicBezTo>
                    <a:pt x="77" y="2280"/>
                    <a:pt x="1" y="2423"/>
                    <a:pt x="1" y="2423"/>
                  </a:cubicBezTo>
                  <a:lnTo>
                    <a:pt x="708" y="2036"/>
                  </a:lnTo>
                  <a:cubicBezTo>
                    <a:pt x="808" y="1927"/>
                    <a:pt x="2457" y="497"/>
                    <a:pt x="2668" y="320"/>
                  </a:cubicBezTo>
                  <a:cubicBezTo>
                    <a:pt x="2777" y="244"/>
                    <a:pt x="2811" y="110"/>
                    <a:pt x="2811"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30"/>
            <p:cNvSpPr/>
            <p:nvPr/>
          </p:nvSpPr>
          <p:spPr>
            <a:xfrm>
              <a:off x="4023928" y="4866355"/>
              <a:ext cx="388785" cy="322579"/>
            </a:xfrm>
            <a:custGeom>
              <a:avLst/>
              <a:gdLst/>
              <a:ahLst/>
              <a:cxnLst/>
              <a:rect l="l" t="t" r="r" b="b"/>
              <a:pathLst>
                <a:path w="6765" h="5613" extrusionOk="0">
                  <a:moveTo>
                    <a:pt x="6764" y="1"/>
                  </a:moveTo>
                  <a:lnTo>
                    <a:pt x="6764" y="1"/>
                  </a:lnTo>
                  <a:cubicBezTo>
                    <a:pt x="6655" y="354"/>
                    <a:pt x="6268" y="489"/>
                    <a:pt x="5957" y="732"/>
                  </a:cubicBezTo>
                  <a:cubicBezTo>
                    <a:pt x="5679" y="943"/>
                    <a:pt x="5502" y="1018"/>
                    <a:pt x="5183" y="1330"/>
                  </a:cubicBezTo>
                  <a:cubicBezTo>
                    <a:pt x="4871" y="1649"/>
                    <a:pt x="4451" y="2137"/>
                    <a:pt x="4064" y="2280"/>
                  </a:cubicBezTo>
                  <a:cubicBezTo>
                    <a:pt x="3677" y="2415"/>
                    <a:pt x="3324" y="2911"/>
                    <a:pt x="3189" y="3643"/>
                  </a:cubicBezTo>
                  <a:cubicBezTo>
                    <a:pt x="3046" y="4417"/>
                    <a:pt x="2625" y="4871"/>
                    <a:pt x="1717" y="5014"/>
                  </a:cubicBezTo>
                  <a:cubicBezTo>
                    <a:pt x="1640" y="5026"/>
                    <a:pt x="1563" y="5032"/>
                    <a:pt x="1487" y="5032"/>
                  </a:cubicBezTo>
                  <a:cubicBezTo>
                    <a:pt x="701" y="5032"/>
                    <a:pt x="1" y="4451"/>
                    <a:pt x="1" y="4451"/>
                  </a:cubicBezTo>
                  <a:lnTo>
                    <a:pt x="1" y="4451"/>
                  </a:lnTo>
                  <a:cubicBezTo>
                    <a:pt x="384" y="5138"/>
                    <a:pt x="1074" y="5613"/>
                    <a:pt x="1965" y="5613"/>
                  </a:cubicBezTo>
                  <a:cubicBezTo>
                    <a:pt x="2207" y="5613"/>
                    <a:pt x="2465" y="5578"/>
                    <a:pt x="2735" y="5502"/>
                  </a:cubicBezTo>
                  <a:cubicBezTo>
                    <a:pt x="2768" y="5502"/>
                    <a:pt x="2802" y="5469"/>
                    <a:pt x="2836" y="5435"/>
                  </a:cubicBezTo>
                  <a:cubicBezTo>
                    <a:pt x="3113" y="5225"/>
                    <a:pt x="3399" y="4661"/>
                    <a:pt x="3399" y="4661"/>
                  </a:cubicBezTo>
                  <a:cubicBezTo>
                    <a:pt x="3744" y="4207"/>
                    <a:pt x="4131" y="3189"/>
                    <a:pt x="4165" y="2878"/>
                  </a:cubicBezTo>
                  <a:cubicBezTo>
                    <a:pt x="4241" y="2524"/>
                    <a:pt x="4341" y="2415"/>
                    <a:pt x="4341" y="2415"/>
                  </a:cubicBezTo>
                  <a:cubicBezTo>
                    <a:pt x="4871" y="2070"/>
                    <a:pt x="5990" y="808"/>
                    <a:pt x="6377" y="632"/>
                  </a:cubicBezTo>
                  <a:cubicBezTo>
                    <a:pt x="6621" y="522"/>
                    <a:pt x="6764" y="211"/>
                    <a:pt x="6764"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30"/>
            <p:cNvSpPr/>
            <p:nvPr/>
          </p:nvSpPr>
          <p:spPr>
            <a:xfrm>
              <a:off x="4926093" y="3337193"/>
              <a:ext cx="219535" cy="483495"/>
            </a:xfrm>
            <a:custGeom>
              <a:avLst/>
              <a:gdLst/>
              <a:ahLst/>
              <a:cxnLst/>
              <a:rect l="l" t="t" r="r" b="b"/>
              <a:pathLst>
                <a:path w="3820" h="8413" extrusionOk="0">
                  <a:moveTo>
                    <a:pt x="2213" y="1"/>
                  </a:moveTo>
                  <a:cubicBezTo>
                    <a:pt x="2280" y="632"/>
                    <a:pt x="2002" y="1263"/>
                    <a:pt x="951" y="1969"/>
                  </a:cubicBezTo>
                  <a:cubicBezTo>
                    <a:pt x="665" y="2878"/>
                    <a:pt x="353" y="3652"/>
                    <a:pt x="0" y="4350"/>
                  </a:cubicBezTo>
                  <a:lnTo>
                    <a:pt x="0" y="4383"/>
                  </a:lnTo>
                  <a:cubicBezTo>
                    <a:pt x="597" y="4459"/>
                    <a:pt x="353" y="4981"/>
                    <a:pt x="530" y="5755"/>
                  </a:cubicBezTo>
                  <a:cubicBezTo>
                    <a:pt x="707" y="6596"/>
                    <a:pt x="1127" y="7782"/>
                    <a:pt x="2103" y="7959"/>
                  </a:cubicBezTo>
                  <a:lnTo>
                    <a:pt x="2179" y="7959"/>
                  </a:lnTo>
                  <a:cubicBezTo>
                    <a:pt x="2213" y="7959"/>
                    <a:pt x="2280" y="7992"/>
                    <a:pt x="2314" y="7992"/>
                  </a:cubicBezTo>
                  <a:cubicBezTo>
                    <a:pt x="2314" y="7992"/>
                    <a:pt x="2347" y="7992"/>
                    <a:pt x="2347" y="8034"/>
                  </a:cubicBezTo>
                  <a:lnTo>
                    <a:pt x="2457" y="8034"/>
                  </a:lnTo>
                  <a:cubicBezTo>
                    <a:pt x="2490" y="8068"/>
                    <a:pt x="2524" y="8068"/>
                    <a:pt x="2524" y="8068"/>
                  </a:cubicBezTo>
                  <a:cubicBezTo>
                    <a:pt x="2600" y="8102"/>
                    <a:pt x="2633" y="8102"/>
                    <a:pt x="2700" y="8135"/>
                  </a:cubicBezTo>
                  <a:lnTo>
                    <a:pt x="2734" y="8135"/>
                  </a:lnTo>
                  <a:cubicBezTo>
                    <a:pt x="2768" y="8169"/>
                    <a:pt x="2843" y="8203"/>
                    <a:pt x="2877" y="8203"/>
                  </a:cubicBezTo>
                  <a:lnTo>
                    <a:pt x="2911" y="8245"/>
                  </a:lnTo>
                  <a:cubicBezTo>
                    <a:pt x="2944" y="8245"/>
                    <a:pt x="2944" y="8278"/>
                    <a:pt x="2978" y="8278"/>
                  </a:cubicBezTo>
                  <a:lnTo>
                    <a:pt x="3020" y="8278"/>
                  </a:lnTo>
                  <a:cubicBezTo>
                    <a:pt x="3020" y="8278"/>
                    <a:pt x="3054" y="8312"/>
                    <a:pt x="3087" y="8312"/>
                  </a:cubicBezTo>
                  <a:lnTo>
                    <a:pt x="3087" y="8346"/>
                  </a:lnTo>
                  <a:cubicBezTo>
                    <a:pt x="3155" y="8346"/>
                    <a:pt x="3188" y="8379"/>
                    <a:pt x="3230" y="8413"/>
                  </a:cubicBezTo>
                  <a:cubicBezTo>
                    <a:pt x="3819" y="6243"/>
                    <a:pt x="1052" y="5334"/>
                    <a:pt x="1927" y="3542"/>
                  </a:cubicBezTo>
                  <a:cubicBezTo>
                    <a:pt x="2557" y="2179"/>
                    <a:pt x="2347" y="674"/>
                    <a:pt x="2213" y="1"/>
                  </a:cubicBezTo>
                  <a:close/>
                </a:path>
              </a:pathLst>
            </a:custGeom>
            <a:solidFill>
              <a:srgbClr val="020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30"/>
            <p:cNvSpPr/>
            <p:nvPr/>
          </p:nvSpPr>
          <p:spPr>
            <a:xfrm>
              <a:off x="5067239" y="4683141"/>
              <a:ext cx="87814" cy="203674"/>
            </a:xfrm>
            <a:custGeom>
              <a:avLst/>
              <a:gdLst/>
              <a:ahLst/>
              <a:cxnLst/>
              <a:rect l="l" t="t" r="r" b="b"/>
              <a:pathLst>
                <a:path w="1528" h="3544" extrusionOk="0">
                  <a:moveTo>
                    <a:pt x="34" y="0"/>
                  </a:moveTo>
                  <a:lnTo>
                    <a:pt x="34" y="0"/>
                  </a:lnTo>
                  <a:cubicBezTo>
                    <a:pt x="1" y="135"/>
                    <a:pt x="68" y="387"/>
                    <a:pt x="177" y="665"/>
                  </a:cubicBezTo>
                  <a:cubicBezTo>
                    <a:pt x="354" y="1119"/>
                    <a:pt x="1119" y="2415"/>
                    <a:pt x="1296" y="2978"/>
                  </a:cubicBezTo>
                  <a:lnTo>
                    <a:pt x="1473" y="3542"/>
                  </a:lnTo>
                  <a:cubicBezTo>
                    <a:pt x="1473" y="3542"/>
                    <a:pt x="1475" y="3543"/>
                    <a:pt x="1479" y="3543"/>
                  </a:cubicBezTo>
                  <a:cubicBezTo>
                    <a:pt x="1493" y="3543"/>
                    <a:pt x="1527" y="3521"/>
                    <a:pt x="1473" y="3290"/>
                  </a:cubicBezTo>
                  <a:cubicBezTo>
                    <a:pt x="1363" y="2978"/>
                    <a:pt x="1506" y="2701"/>
                    <a:pt x="1262" y="2314"/>
                  </a:cubicBezTo>
                  <a:cubicBezTo>
                    <a:pt x="1052" y="1927"/>
                    <a:pt x="808" y="1540"/>
                    <a:pt x="699" y="1187"/>
                  </a:cubicBezTo>
                  <a:cubicBezTo>
                    <a:pt x="598" y="808"/>
                    <a:pt x="1" y="387"/>
                    <a:pt x="34"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30"/>
            <p:cNvSpPr/>
            <p:nvPr/>
          </p:nvSpPr>
          <p:spPr>
            <a:xfrm>
              <a:off x="4942529" y="4755668"/>
              <a:ext cx="173100" cy="164881"/>
            </a:xfrm>
            <a:custGeom>
              <a:avLst/>
              <a:gdLst/>
              <a:ahLst/>
              <a:cxnLst/>
              <a:rect l="l" t="t" r="r" b="b"/>
              <a:pathLst>
                <a:path w="3012" h="2869" extrusionOk="0">
                  <a:moveTo>
                    <a:pt x="0" y="0"/>
                  </a:moveTo>
                  <a:cubicBezTo>
                    <a:pt x="0" y="135"/>
                    <a:pt x="34" y="278"/>
                    <a:pt x="210" y="421"/>
                  </a:cubicBezTo>
                  <a:cubicBezTo>
                    <a:pt x="589" y="766"/>
                    <a:pt x="1262" y="1363"/>
                    <a:pt x="1506" y="1607"/>
                  </a:cubicBezTo>
                  <a:cubicBezTo>
                    <a:pt x="1716" y="1817"/>
                    <a:pt x="2734" y="2768"/>
                    <a:pt x="2801" y="2835"/>
                  </a:cubicBezTo>
                  <a:lnTo>
                    <a:pt x="3012" y="2869"/>
                  </a:lnTo>
                  <a:cubicBezTo>
                    <a:pt x="3012" y="2869"/>
                    <a:pt x="2902" y="2558"/>
                    <a:pt x="2381" y="2137"/>
                  </a:cubicBezTo>
                  <a:cubicBezTo>
                    <a:pt x="1851" y="1683"/>
                    <a:pt x="1893" y="1262"/>
                    <a:pt x="1397" y="976"/>
                  </a:cubicBezTo>
                  <a:cubicBezTo>
                    <a:pt x="909" y="698"/>
                    <a:pt x="101" y="454"/>
                    <a:pt x="0"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30"/>
            <p:cNvSpPr/>
            <p:nvPr/>
          </p:nvSpPr>
          <p:spPr>
            <a:xfrm>
              <a:off x="4879657" y="4844114"/>
              <a:ext cx="185686" cy="122871"/>
            </a:xfrm>
            <a:custGeom>
              <a:avLst/>
              <a:gdLst/>
              <a:ahLst/>
              <a:cxnLst/>
              <a:rect l="l" t="t" r="r" b="b"/>
              <a:pathLst>
                <a:path w="3231" h="2138" extrusionOk="0">
                  <a:moveTo>
                    <a:pt x="76" y="1"/>
                  </a:moveTo>
                  <a:cubicBezTo>
                    <a:pt x="1" y="177"/>
                    <a:pt x="253" y="489"/>
                    <a:pt x="842" y="775"/>
                  </a:cubicBezTo>
                  <a:cubicBezTo>
                    <a:pt x="1582" y="1119"/>
                    <a:pt x="1792" y="1330"/>
                    <a:pt x="1826" y="1330"/>
                  </a:cubicBezTo>
                  <a:cubicBezTo>
                    <a:pt x="1826" y="1330"/>
                    <a:pt x="3021" y="2137"/>
                    <a:pt x="3122" y="2137"/>
                  </a:cubicBezTo>
                  <a:cubicBezTo>
                    <a:pt x="3231" y="2137"/>
                    <a:pt x="3021" y="2104"/>
                    <a:pt x="2810" y="1927"/>
                  </a:cubicBezTo>
                  <a:cubicBezTo>
                    <a:pt x="2634" y="1792"/>
                    <a:pt x="2390" y="1439"/>
                    <a:pt x="2146" y="1229"/>
                  </a:cubicBezTo>
                  <a:cubicBezTo>
                    <a:pt x="1935" y="1052"/>
                    <a:pt x="1338" y="951"/>
                    <a:pt x="1128" y="741"/>
                  </a:cubicBezTo>
                  <a:cubicBezTo>
                    <a:pt x="884" y="531"/>
                    <a:pt x="497" y="421"/>
                    <a:pt x="253" y="245"/>
                  </a:cubicBezTo>
                  <a:cubicBezTo>
                    <a:pt x="144" y="144"/>
                    <a:pt x="110" y="68"/>
                    <a:pt x="76"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30"/>
            <p:cNvSpPr/>
            <p:nvPr/>
          </p:nvSpPr>
          <p:spPr>
            <a:xfrm>
              <a:off x="4924139" y="4914687"/>
              <a:ext cx="395049" cy="299189"/>
            </a:xfrm>
            <a:custGeom>
              <a:avLst/>
              <a:gdLst/>
              <a:ahLst/>
              <a:cxnLst/>
              <a:rect l="l" t="t" r="r" b="b"/>
              <a:pathLst>
                <a:path w="6874" h="5206" extrusionOk="0">
                  <a:moveTo>
                    <a:pt x="0" y="1"/>
                  </a:moveTo>
                  <a:lnTo>
                    <a:pt x="0" y="102"/>
                  </a:lnTo>
                  <a:cubicBezTo>
                    <a:pt x="34" y="177"/>
                    <a:pt x="110" y="245"/>
                    <a:pt x="177" y="354"/>
                  </a:cubicBezTo>
                  <a:cubicBezTo>
                    <a:pt x="455" y="632"/>
                    <a:pt x="741" y="943"/>
                    <a:pt x="1195" y="1229"/>
                  </a:cubicBezTo>
                  <a:cubicBezTo>
                    <a:pt x="1649" y="1507"/>
                    <a:pt x="1750" y="1751"/>
                    <a:pt x="1860" y="1961"/>
                  </a:cubicBezTo>
                  <a:cubicBezTo>
                    <a:pt x="2003" y="2205"/>
                    <a:pt x="2213" y="3088"/>
                    <a:pt x="2844" y="3610"/>
                  </a:cubicBezTo>
                  <a:cubicBezTo>
                    <a:pt x="3433" y="4098"/>
                    <a:pt x="3853" y="4350"/>
                    <a:pt x="3963" y="4560"/>
                  </a:cubicBezTo>
                  <a:cubicBezTo>
                    <a:pt x="3963" y="4594"/>
                    <a:pt x="3996" y="4661"/>
                    <a:pt x="4064" y="4695"/>
                  </a:cubicBezTo>
                  <a:cubicBezTo>
                    <a:pt x="4207" y="4838"/>
                    <a:pt x="4451" y="4939"/>
                    <a:pt x="4451" y="4939"/>
                  </a:cubicBezTo>
                  <a:cubicBezTo>
                    <a:pt x="4451" y="4939"/>
                    <a:pt x="5082" y="5048"/>
                    <a:pt x="5292" y="5191"/>
                  </a:cubicBezTo>
                  <a:cubicBezTo>
                    <a:pt x="5316" y="5201"/>
                    <a:pt x="5340" y="5206"/>
                    <a:pt x="5364" y="5206"/>
                  </a:cubicBezTo>
                  <a:cubicBezTo>
                    <a:pt x="5592" y="5206"/>
                    <a:pt x="5852" y="4811"/>
                    <a:pt x="6133" y="4560"/>
                  </a:cubicBezTo>
                  <a:cubicBezTo>
                    <a:pt x="6486" y="4274"/>
                    <a:pt x="6873" y="4173"/>
                    <a:pt x="6873" y="3719"/>
                  </a:cubicBezTo>
                  <a:lnTo>
                    <a:pt x="6873" y="3576"/>
                  </a:lnTo>
                  <a:cubicBezTo>
                    <a:pt x="6798" y="3963"/>
                    <a:pt x="6554" y="4207"/>
                    <a:pt x="6133" y="4274"/>
                  </a:cubicBezTo>
                  <a:cubicBezTo>
                    <a:pt x="5822" y="4362"/>
                    <a:pt x="5581" y="4652"/>
                    <a:pt x="5117" y="4652"/>
                  </a:cubicBezTo>
                  <a:cubicBezTo>
                    <a:pt x="5005" y="4652"/>
                    <a:pt x="4879" y="4635"/>
                    <a:pt x="4737" y="4594"/>
                  </a:cubicBezTo>
                  <a:cubicBezTo>
                    <a:pt x="3996" y="4384"/>
                    <a:pt x="4240" y="3820"/>
                    <a:pt x="3576" y="3643"/>
                  </a:cubicBezTo>
                  <a:cubicBezTo>
                    <a:pt x="2877" y="3509"/>
                    <a:pt x="2314" y="2668"/>
                    <a:pt x="2171" y="2037"/>
                  </a:cubicBezTo>
                  <a:cubicBezTo>
                    <a:pt x="2036" y="1364"/>
                    <a:pt x="1473" y="1229"/>
                    <a:pt x="1119" y="1019"/>
                  </a:cubicBezTo>
                  <a:cubicBezTo>
                    <a:pt x="808" y="808"/>
                    <a:pt x="741" y="522"/>
                    <a:pt x="421" y="421"/>
                  </a:cubicBezTo>
                  <a:cubicBezTo>
                    <a:pt x="110" y="278"/>
                    <a:pt x="0" y="1"/>
                    <a:pt x="0"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30"/>
            <p:cNvSpPr/>
            <p:nvPr/>
          </p:nvSpPr>
          <p:spPr>
            <a:xfrm>
              <a:off x="4626157" y="3400640"/>
              <a:ext cx="81263" cy="138560"/>
            </a:xfrm>
            <a:custGeom>
              <a:avLst/>
              <a:gdLst/>
              <a:ahLst/>
              <a:cxnLst/>
              <a:rect l="l" t="t" r="r" b="b"/>
              <a:pathLst>
                <a:path w="1414" h="2411" extrusionOk="0">
                  <a:moveTo>
                    <a:pt x="988" y="1"/>
                  </a:moveTo>
                  <a:cubicBezTo>
                    <a:pt x="899" y="1"/>
                    <a:pt x="819" y="53"/>
                    <a:pt x="836" y="159"/>
                  </a:cubicBezTo>
                  <a:cubicBezTo>
                    <a:pt x="878" y="411"/>
                    <a:pt x="878" y="621"/>
                    <a:pt x="912" y="865"/>
                  </a:cubicBezTo>
                  <a:cubicBezTo>
                    <a:pt x="946" y="932"/>
                    <a:pt x="1013" y="1143"/>
                    <a:pt x="979" y="1210"/>
                  </a:cubicBezTo>
                  <a:cubicBezTo>
                    <a:pt x="912" y="1353"/>
                    <a:pt x="878" y="1319"/>
                    <a:pt x="702" y="1353"/>
                  </a:cubicBezTo>
                  <a:cubicBezTo>
                    <a:pt x="491" y="1387"/>
                    <a:pt x="247" y="1462"/>
                    <a:pt x="172" y="1706"/>
                  </a:cubicBezTo>
                  <a:cubicBezTo>
                    <a:pt x="0" y="2159"/>
                    <a:pt x="528" y="2410"/>
                    <a:pt x="956" y="2410"/>
                  </a:cubicBezTo>
                  <a:cubicBezTo>
                    <a:pt x="1053" y="2410"/>
                    <a:pt x="1146" y="2397"/>
                    <a:pt x="1223" y="2371"/>
                  </a:cubicBezTo>
                  <a:cubicBezTo>
                    <a:pt x="1414" y="2310"/>
                    <a:pt x="1349" y="2042"/>
                    <a:pt x="1179" y="2042"/>
                  </a:cubicBezTo>
                  <a:cubicBezTo>
                    <a:pt x="1161" y="2042"/>
                    <a:pt x="1142" y="2045"/>
                    <a:pt x="1122" y="2051"/>
                  </a:cubicBezTo>
                  <a:cubicBezTo>
                    <a:pt x="1068" y="2072"/>
                    <a:pt x="1015" y="2083"/>
                    <a:pt x="962" y="2083"/>
                  </a:cubicBezTo>
                  <a:cubicBezTo>
                    <a:pt x="910" y="2083"/>
                    <a:pt x="857" y="2072"/>
                    <a:pt x="803" y="2051"/>
                  </a:cubicBezTo>
                  <a:cubicBezTo>
                    <a:pt x="626" y="2051"/>
                    <a:pt x="559" y="1950"/>
                    <a:pt x="668" y="1706"/>
                  </a:cubicBezTo>
                  <a:cubicBezTo>
                    <a:pt x="702" y="1690"/>
                    <a:pt x="754" y="1690"/>
                    <a:pt x="807" y="1690"/>
                  </a:cubicBezTo>
                  <a:cubicBezTo>
                    <a:pt x="859" y="1690"/>
                    <a:pt x="912" y="1690"/>
                    <a:pt x="946" y="1673"/>
                  </a:cubicBezTo>
                  <a:cubicBezTo>
                    <a:pt x="1047" y="1673"/>
                    <a:pt x="1190" y="1597"/>
                    <a:pt x="1257" y="1496"/>
                  </a:cubicBezTo>
                  <a:cubicBezTo>
                    <a:pt x="1333" y="1387"/>
                    <a:pt x="1299" y="1210"/>
                    <a:pt x="1299" y="1075"/>
                  </a:cubicBezTo>
                  <a:cubicBezTo>
                    <a:pt x="1257" y="756"/>
                    <a:pt x="1223" y="478"/>
                    <a:pt x="1190" y="159"/>
                  </a:cubicBezTo>
                  <a:cubicBezTo>
                    <a:pt x="1173" y="53"/>
                    <a:pt x="1076" y="1"/>
                    <a:pt x="988"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30"/>
            <p:cNvSpPr/>
            <p:nvPr/>
          </p:nvSpPr>
          <p:spPr>
            <a:xfrm>
              <a:off x="4884024" y="3038924"/>
              <a:ext cx="214938" cy="259132"/>
            </a:xfrm>
            <a:custGeom>
              <a:avLst/>
              <a:gdLst/>
              <a:ahLst/>
              <a:cxnLst/>
              <a:rect l="l" t="t" r="r" b="b"/>
              <a:pathLst>
                <a:path w="3740" h="4509" extrusionOk="0">
                  <a:moveTo>
                    <a:pt x="114" y="0"/>
                  </a:moveTo>
                  <a:cubicBezTo>
                    <a:pt x="70" y="0"/>
                    <a:pt x="17" y="26"/>
                    <a:pt x="0" y="76"/>
                  </a:cubicBezTo>
                  <a:cubicBezTo>
                    <a:pt x="0" y="1161"/>
                    <a:pt x="68" y="2322"/>
                    <a:pt x="766" y="3197"/>
                  </a:cubicBezTo>
                  <a:cubicBezTo>
                    <a:pt x="1506" y="4106"/>
                    <a:pt x="2591" y="4005"/>
                    <a:pt x="3575" y="4492"/>
                  </a:cubicBezTo>
                  <a:cubicBezTo>
                    <a:pt x="3592" y="4503"/>
                    <a:pt x="3608" y="4508"/>
                    <a:pt x="3622" y="4508"/>
                  </a:cubicBezTo>
                  <a:cubicBezTo>
                    <a:pt x="3697" y="4508"/>
                    <a:pt x="3740" y="4385"/>
                    <a:pt x="3676" y="4349"/>
                  </a:cubicBezTo>
                  <a:cubicBezTo>
                    <a:pt x="2802" y="3895"/>
                    <a:pt x="1750" y="3971"/>
                    <a:pt x="1052" y="3231"/>
                  </a:cubicBezTo>
                  <a:cubicBezTo>
                    <a:pt x="244" y="2423"/>
                    <a:pt x="177" y="1161"/>
                    <a:pt x="177" y="76"/>
                  </a:cubicBezTo>
                  <a:cubicBezTo>
                    <a:pt x="194" y="26"/>
                    <a:pt x="158" y="0"/>
                    <a:pt x="114"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30"/>
            <p:cNvSpPr/>
            <p:nvPr/>
          </p:nvSpPr>
          <p:spPr>
            <a:xfrm>
              <a:off x="4367082" y="2991454"/>
              <a:ext cx="562746" cy="341257"/>
            </a:xfrm>
            <a:custGeom>
              <a:avLst/>
              <a:gdLst/>
              <a:ahLst/>
              <a:cxnLst/>
              <a:rect l="l" t="t" r="r" b="b"/>
              <a:pathLst>
                <a:path w="9792" h="5938" extrusionOk="0">
                  <a:moveTo>
                    <a:pt x="9661" y="0"/>
                  </a:moveTo>
                  <a:cubicBezTo>
                    <a:pt x="9636" y="0"/>
                    <a:pt x="9611" y="8"/>
                    <a:pt x="9593" y="27"/>
                  </a:cubicBezTo>
                  <a:cubicBezTo>
                    <a:pt x="8676" y="1920"/>
                    <a:pt x="6329" y="2408"/>
                    <a:pt x="4545" y="3039"/>
                  </a:cubicBezTo>
                  <a:cubicBezTo>
                    <a:pt x="2863" y="3602"/>
                    <a:pt x="1180" y="4334"/>
                    <a:pt x="53" y="5773"/>
                  </a:cubicBezTo>
                  <a:cubicBezTo>
                    <a:pt x="1" y="5858"/>
                    <a:pt x="50" y="5937"/>
                    <a:pt x="110" y="5937"/>
                  </a:cubicBezTo>
                  <a:cubicBezTo>
                    <a:pt x="127" y="5937"/>
                    <a:pt x="145" y="5931"/>
                    <a:pt x="162" y="5916"/>
                  </a:cubicBezTo>
                  <a:cubicBezTo>
                    <a:pt x="1559" y="4124"/>
                    <a:pt x="3771" y="3493"/>
                    <a:pt x="5807" y="2795"/>
                  </a:cubicBezTo>
                  <a:cubicBezTo>
                    <a:pt x="7313" y="2273"/>
                    <a:pt x="8995" y="1642"/>
                    <a:pt x="9761" y="128"/>
                  </a:cubicBezTo>
                  <a:cubicBezTo>
                    <a:pt x="9791" y="55"/>
                    <a:pt x="9725" y="0"/>
                    <a:pt x="9661"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30"/>
            <p:cNvSpPr/>
            <p:nvPr/>
          </p:nvSpPr>
          <p:spPr>
            <a:xfrm>
              <a:off x="4950230" y="3089210"/>
              <a:ext cx="200743" cy="418726"/>
            </a:xfrm>
            <a:custGeom>
              <a:avLst/>
              <a:gdLst/>
              <a:ahLst/>
              <a:cxnLst/>
              <a:rect l="l" t="t" r="r" b="b"/>
              <a:pathLst>
                <a:path w="3493" h="7286" extrusionOk="0">
                  <a:moveTo>
                    <a:pt x="89" y="0"/>
                  </a:moveTo>
                  <a:cubicBezTo>
                    <a:pt x="45" y="0"/>
                    <a:pt x="1" y="25"/>
                    <a:pt x="1" y="76"/>
                  </a:cubicBezTo>
                  <a:cubicBezTo>
                    <a:pt x="287" y="2776"/>
                    <a:pt x="1052" y="5544"/>
                    <a:pt x="3298" y="7260"/>
                  </a:cubicBezTo>
                  <a:cubicBezTo>
                    <a:pt x="3323" y="7278"/>
                    <a:pt x="3347" y="7286"/>
                    <a:pt x="3370" y="7286"/>
                  </a:cubicBezTo>
                  <a:cubicBezTo>
                    <a:pt x="3442" y="7286"/>
                    <a:pt x="3493" y="7210"/>
                    <a:pt x="3441" y="7159"/>
                  </a:cubicBezTo>
                  <a:cubicBezTo>
                    <a:pt x="1229" y="5443"/>
                    <a:pt x="455" y="2743"/>
                    <a:pt x="177" y="76"/>
                  </a:cubicBezTo>
                  <a:cubicBezTo>
                    <a:pt x="177" y="25"/>
                    <a:pt x="133" y="0"/>
                    <a:pt x="89"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30"/>
            <p:cNvSpPr/>
            <p:nvPr/>
          </p:nvSpPr>
          <p:spPr>
            <a:xfrm>
              <a:off x="5120226" y="3176737"/>
              <a:ext cx="239880" cy="495506"/>
            </a:xfrm>
            <a:custGeom>
              <a:avLst/>
              <a:gdLst/>
              <a:ahLst/>
              <a:cxnLst/>
              <a:rect l="l" t="t" r="r" b="b"/>
              <a:pathLst>
                <a:path w="4174" h="8622" extrusionOk="0">
                  <a:moveTo>
                    <a:pt x="114" y="1"/>
                  </a:moveTo>
                  <a:cubicBezTo>
                    <a:pt x="58" y="1"/>
                    <a:pt x="0" y="47"/>
                    <a:pt x="21" y="134"/>
                  </a:cubicBezTo>
                  <a:cubicBezTo>
                    <a:pt x="652" y="3213"/>
                    <a:pt x="2334" y="5914"/>
                    <a:pt x="3983" y="8580"/>
                  </a:cubicBezTo>
                  <a:cubicBezTo>
                    <a:pt x="3993" y="8610"/>
                    <a:pt x="4015" y="8622"/>
                    <a:pt x="4039" y="8622"/>
                  </a:cubicBezTo>
                  <a:cubicBezTo>
                    <a:pt x="4099" y="8622"/>
                    <a:pt x="4174" y="8549"/>
                    <a:pt x="4126" y="8471"/>
                  </a:cubicBezTo>
                  <a:cubicBezTo>
                    <a:pt x="2477" y="5846"/>
                    <a:pt x="828" y="3146"/>
                    <a:pt x="197" y="59"/>
                  </a:cubicBezTo>
                  <a:cubicBezTo>
                    <a:pt x="184" y="19"/>
                    <a:pt x="150" y="1"/>
                    <a:pt x="114"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30"/>
            <p:cNvSpPr/>
            <p:nvPr/>
          </p:nvSpPr>
          <p:spPr>
            <a:xfrm>
              <a:off x="3920023" y="2958179"/>
              <a:ext cx="447059" cy="528839"/>
            </a:xfrm>
            <a:custGeom>
              <a:avLst/>
              <a:gdLst/>
              <a:ahLst/>
              <a:cxnLst/>
              <a:rect l="l" t="t" r="r" b="b"/>
              <a:pathLst>
                <a:path w="7779" h="9202" extrusionOk="0">
                  <a:moveTo>
                    <a:pt x="7662" y="0"/>
                  </a:moveTo>
                  <a:cubicBezTo>
                    <a:pt x="7635" y="0"/>
                    <a:pt x="7608" y="12"/>
                    <a:pt x="7588" y="43"/>
                  </a:cubicBezTo>
                  <a:cubicBezTo>
                    <a:pt x="5384" y="3273"/>
                    <a:pt x="438" y="4779"/>
                    <a:pt x="17" y="9119"/>
                  </a:cubicBezTo>
                  <a:cubicBezTo>
                    <a:pt x="0" y="9174"/>
                    <a:pt x="36" y="9201"/>
                    <a:pt x="80" y="9201"/>
                  </a:cubicBezTo>
                  <a:cubicBezTo>
                    <a:pt x="124" y="9201"/>
                    <a:pt x="177" y="9174"/>
                    <a:pt x="194" y="9119"/>
                  </a:cubicBezTo>
                  <a:cubicBezTo>
                    <a:pt x="614" y="4846"/>
                    <a:pt x="5552" y="3307"/>
                    <a:pt x="7731" y="118"/>
                  </a:cubicBezTo>
                  <a:cubicBezTo>
                    <a:pt x="7778" y="65"/>
                    <a:pt x="7722" y="0"/>
                    <a:pt x="7662"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30"/>
            <p:cNvSpPr/>
            <p:nvPr/>
          </p:nvSpPr>
          <p:spPr>
            <a:xfrm>
              <a:off x="4088237" y="3318860"/>
              <a:ext cx="271776" cy="570505"/>
            </a:xfrm>
            <a:custGeom>
              <a:avLst/>
              <a:gdLst/>
              <a:ahLst/>
              <a:cxnLst/>
              <a:rect l="l" t="t" r="r" b="b"/>
              <a:pathLst>
                <a:path w="4729" h="9927" extrusionOk="0">
                  <a:moveTo>
                    <a:pt x="4160" y="0"/>
                  </a:moveTo>
                  <a:cubicBezTo>
                    <a:pt x="4116" y="0"/>
                    <a:pt x="4081" y="25"/>
                    <a:pt x="4097" y="76"/>
                  </a:cubicBezTo>
                  <a:cubicBezTo>
                    <a:pt x="4207" y="1060"/>
                    <a:pt x="4173" y="2078"/>
                    <a:pt x="4274" y="3054"/>
                  </a:cubicBezTo>
                  <a:cubicBezTo>
                    <a:pt x="4417" y="4072"/>
                    <a:pt x="4560" y="5022"/>
                    <a:pt x="4350" y="6074"/>
                  </a:cubicBezTo>
                  <a:cubicBezTo>
                    <a:pt x="3887" y="8101"/>
                    <a:pt x="2205" y="9649"/>
                    <a:pt x="101" y="9750"/>
                  </a:cubicBezTo>
                  <a:cubicBezTo>
                    <a:pt x="1" y="9750"/>
                    <a:pt x="1" y="9926"/>
                    <a:pt x="101" y="9926"/>
                  </a:cubicBezTo>
                  <a:cubicBezTo>
                    <a:pt x="1961" y="9859"/>
                    <a:pt x="3542" y="8665"/>
                    <a:pt x="4240" y="6982"/>
                  </a:cubicBezTo>
                  <a:cubicBezTo>
                    <a:pt x="4627" y="5998"/>
                    <a:pt x="4728" y="4988"/>
                    <a:pt x="4594" y="3971"/>
                  </a:cubicBezTo>
                  <a:cubicBezTo>
                    <a:pt x="4417" y="2675"/>
                    <a:pt x="4417" y="1371"/>
                    <a:pt x="4274" y="76"/>
                  </a:cubicBezTo>
                  <a:cubicBezTo>
                    <a:pt x="4257" y="25"/>
                    <a:pt x="4205" y="0"/>
                    <a:pt x="4160"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30"/>
            <p:cNvSpPr/>
            <p:nvPr/>
          </p:nvSpPr>
          <p:spPr>
            <a:xfrm>
              <a:off x="4994712" y="3552476"/>
              <a:ext cx="361486" cy="386256"/>
            </a:xfrm>
            <a:custGeom>
              <a:avLst/>
              <a:gdLst/>
              <a:ahLst/>
              <a:cxnLst/>
              <a:rect l="l" t="t" r="r" b="b"/>
              <a:pathLst>
                <a:path w="6290" h="6721" extrusionOk="0">
                  <a:moveTo>
                    <a:pt x="887" y="0"/>
                  </a:moveTo>
                  <a:cubicBezTo>
                    <a:pt x="844" y="0"/>
                    <a:pt x="791" y="28"/>
                    <a:pt x="775" y="82"/>
                  </a:cubicBezTo>
                  <a:cubicBezTo>
                    <a:pt x="598" y="2042"/>
                    <a:pt x="1" y="4246"/>
                    <a:pt x="1574" y="5761"/>
                  </a:cubicBezTo>
                  <a:cubicBezTo>
                    <a:pt x="2262" y="6404"/>
                    <a:pt x="3133" y="6720"/>
                    <a:pt x="4002" y="6720"/>
                  </a:cubicBezTo>
                  <a:cubicBezTo>
                    <a:pt x="4780" y="6720"/>
                    <a:pt x="5557" y="6467"/>
                    <a:pt x="6201" y="5971"/>
                  </a:cubicBezTo>
                  <a:cubicBezTo>
                    <a:pt x="6289" y="5910"/>
                    <a:pt x="6234" y="5810"/>
                    <a:pt x="6174" y="5810"/>
                  </a:cubicBezTo>
                  <a:cubicBezTo>
                    <a:pt x="6160" y="5810"/>
                    <a:pt x="6146" y="5815"/>
                    <a:pt x="6133" y="5828"/>
                  </a:cubicBezTo>
                  <a:cubicBezTo>
                    <a:pt x="5501" y="6308"/>
                    <a:pt x="4746" y="6550"/>
                    <a:pt x="4002" y="6550"/>
                  </a:cubicBezTo>
                  <a:cubicBezTo>
                    <a:pt x="3014" y="6550"/>
                    <a:pt x="2044" y="6123"/>
                    <a:pt x="1406" y="5264"/>
                  </a:cubicBezTo>
                  <a:cubicBezTo>
                    <a:pt x="245" y="3792"/>
                    <a:pt x="775" y="1798"/>
                    <a:pt x="943" y="82"/>
                  </a:cubicBezTo>
                  <a:cubicBezTo>
                    <a:pt x="964" y="28"/>
                    <a:pt x="930" y="0"/>
                    <a:pt x="887"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30"/>
            <p:cNvSpPr/>
            <p:nvPr/>
          </p:nvSpPr>
          <p:spPr>
            <a:xfrm>
              <a:off x="4518171" y="3349494"/>
              <a:ext cx="86556" cy="20726"/>
            </a:xfrm>
            <a:custGeom>
              <a:avLst/>
              <a:gdLst/>
              <a:ahLst/>
              <a:cxnLst/>
              <a:rect l="l" t="t" r="r" b="b"/>
              <a:pathLst>
                <a:path w="5362" h="1784" extrusionOk="0">
                  <a:moveTo>
                    <a:pt x="5281" y="1"/>
                  </a:moveTo>
                  <a:cubicBezTo>
                    <a:pt x="5173" y="1"/>
                    <a:pt x="4930" y="128"/>
                    <a:pt x="4597" y="255"/>
                  </a:cubicBezTo>
                  <a:cubicBezTo>
                    <a:pt x="4175" y="516"/>
                    <a:pt x="3282" y="972"/>
                    <a:pt x="2194" y="972"/>
                  </a:cubicBezTo>
                  <a:cubicBezTo>
                    <a:pt x="1928" y="972"/>
                    <a:pt x="1650" y="945"/>
                    <a:pt x="1364" y="881"/>
                  </a:cubicBezTo>
                  <a:cubicBezTo>
                    <a:pt x="1194" y="859"/>
                    <a:pt x="1054" y="850"/>
                    <a:pt x="940" y="850"/>
                  </a:cubicBezTo>
                  <a:cubicBezTo>
                    <a:pt x="1" y="850"/>
                    <a:pt x="838" y="1508"/>
                    <a:pt x="838" y="1508"/>
                  </a:cubicBezTo>
                  <a:cubicBezTo>
                    <a:pt x="838" y="1508"/>
                    <a:pt x="1219" y="1784"/>
                    <a:pt x="2067" y="1784"/>
                  </a:cubicBezTo>
                  <a:cubicBezTo>
                    <a:pt x="2390" y="1784"/>
                    <a:pt x="2781" y="1744"/>
                    <a:pt x="3244" y="1633"/>
                  </a:cubicBezTo>
                  <a:cubicBezTo>
                    <a:pt x="5024" y="1207"/>
                    <a:pt x="5324" y="580"/>
                    <a:pt x="5324" y="154"/>
                  </a:cubicBezTo>
                  <a:cubicBezTo>
                    <a:pt x="5361" y="44"/>
                    <a:pt x="5344" y="1"/>
                    <a:pt x="5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30"/>
            <p:cNvSpPr/>
            <p:nvPr/>
          </p:nvSpPr>
          <p:spPr>
            <a:xfrm flipH="1">
              <a:off x="4772965" y="3349494"/>
              <a:ext cx="86556" cy="20726"/>
            </a:xfrm>
            <a:custGeom>
              <a:avLst/>
              <a:gdLst/>
              <a:ahLst/>
              <a:cxnLst/>
              <a:rect l="l" t="t" r="r" b="b"/>
              <a:pathLst>
                <a:path w="5362" h="1784" extrusionOk="0">
                  <a:moveTo>
                    <a:pt x="5281" y="1"/>
                  </a:moveTo>
                  <a:cubicBezTo>
                    <a:pt x="5173" y="1"/>
                    <a:pt x="4930" y="128"/>
                    <a:pt x="4597" y="255"/>
                  </a:cubicBezTo>
                  <a:cubicBezTo>
                    <a:pt x="4175" y="516"/>
                    <a:pt x="3282" y="972"/>
                    <a:pt x="2194" y="972"/>
                  </a:cubicBezTo>
                  <a:cubicBezTo>
                    <a:pt x="1928" y="972"/>
                    <a:pt x="1650" y="945"/>
                    <a:pt x="1364" y="881"/>
                  </a:cubicBezTo>
                  <a:cubicBezTo>
                    <a:pt x="1194" y="859"/>
                    <a:pt x="1054" y="850"/>
                    <a:pt x="940" y="850"/>
                  </a:cubicBezTo>
                  <a:cubicBezTo>
                    <a:pt x="1" y="850"/>
                    <a:pt x="838" y="1508"/>
                    <a:pt x="838" y="1508"/>
                  </a:cubicBezTo>
                  <a:cubicBezTo>
                    <a:pt x="838" y="1508"/>
                    <a:pt x="1219" y="1784"/>
                    <a:pt x="2067" y="1784"/>
                  </a:cubicBezTo>
                  <a:cubicBezTo>
                    <a:pt x="2390" y="1784"/>
                    <a:pt x="2781" y="1744"/>
                    <a:pt x="3244" y="1633"/>
                  </a:cubicBezTo>
                  <a:cubicBezTo>
                    <a:pt x="5024" y="1207"/>
                    <a:pt x="5324" y="580"/>
                    <a:pt x="5324" y="154"/>
                  </a:cubicBezTo>
                  <a:cubicBezTo>
                    <a:pt x="5361" y="44"/>
                    <a:pt x="5344" y="1"/>
                    <a:pt x="5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Imagen 1">
            <a:extLst>
              <a:ext uri="{FF2B5EF4-FFF2-40B4-BE49-F238E27FC236}">
                <a16:creationId xmlns:a16="http://schemas.microsoft.com/office/drawing/2014/main" id="{4D8AAB1D-FA01-4AA5-B4E3-7A79C1C364BC}"/>
              </a:ext>
            </a:extLst>
          </p:cNvPr>
          <p:cNvPicPr>
            <a:picLocks noChangeAspect="1"/>
          </p:cNvPicPr>
          <p:nvPr/>
        </p:nvPicPr>
        <p:blipFill>
          <a:blip r:embed="rId3"/>
          <a:stretch>
            <a:fillRect/>
          </a:stretch>
        </p:blipFill>
        <p:spPr>
          <a:xfrm>
            <a:off x="244401" y="386664"/>
            <a:ext cx="1414471" cy="1697366"/>
          </a:xfrm>
          <a:prstGeom prst="rect">
            <a:avLst/>
          </a:prstGeom>
        </p:spPr>
      </p:pic>
      <p:sp>
        <p:nvSpPr>
          <p:cNvPr id="102" name="Google Shape;2198;p32">
            <a:extLst>
              <a:ext uri="{FF2B5EF4-FFF2-40B4-BE49-F238E27FC236}">
                <a16:creationId xmlns:a16="http://schemas.microsoft.com/office/drawing/2014/main" id="{29BD3E5E-0123-4D63-A3DC-DA11B24D3056}"/>
              </a:ext>
            </a:extLst>
          </p:cNvPr>
          <p:cNvSpPr txBox="1">
            <a:spLocks/>
          </p:cNvSpPr>
          <p:nvPr/>
        </p:nvSpPr>
        <p:spPr>
          <a:xfrm>
            <a:off x="502931" y="4376587"/>
            <a:ext cx="2544390" cy="65228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32552"/>
              </a:buClr>
              <a:buSzPts val="4000"/>
              <a:buFont typeface="Passion One"/>
              <a:buNone/>
              <a:defRPr sz="5500" b="0" i="0" u="none" strike="noStrike" cap="none">
                <a:solidFill>
                  <a:srgbClr val="232552"/>
                </a:solidFill>
                <a:latin typeface="Passion One"/>
                <a:ea typeface="Passion One"/>
                <a:cs typeface="Passion One"/>
                <a:sym typeface="Passion One"/>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s-CL" sz="1400" dirty="0"/>
              <a:t>Semana 22 y 23 </a:t>
            </a:r>
          </a:p>
          <a:p>
            <a:r>
              <a:rPr lang="es-CL" sz="1400" dirty="0"/>
              <a:t>AGOSTO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091"/>
                                        </p:tgtEl>
                                        <p:attrNameLst>
                                          <p:attrName>style.visibility</p:attrName>
                                        </p:attrNameLst>
                                      </p:cBhvr>
                                      <p:to>
                                        <p:strVal val="visible"/>
                                      </p:to>
                                    </p:set>
                                    <p:animEffect transition="in" filter="fade">
                                      <p:cBhvr>
                                        <p:cTn id="15" dur="1000"/>
                                        <p:tgtEl>
                                          <p:spTgt spid="2091"/>
                                        </p:tgtEl>
                                      </p:cBhvr>
                                    </p:animEffect>
                                    <p:anim calcmode="lin" valueType="num">
                                      <p:cBhvr>
                                        <p:cTn id="16" dur="1000" fill="hold"/>
                                        <p:tgtEl>
                                          <p:spTgt spid="2091"/>
                                        </p:tgtEl>
                                        <p:attrNameLst>
                                          <p:attrName>ppt_x</p:attrName>
                                        </p:attrNameLst>
                                      </p:cBhvr>
                                      <p:tavLst>
                                        <p:tav tm="0">
                                          <p:val>
                                            <p:strVal val="#ppt_x"/>
                                          </p:val>
                                        </p:tav>
                                        <p:tav tm="100000">
                                          <p:val>
                                            <p:strVal val="#ppt_x"/>
                                          </p:val>
                                        </p:tav>
                                      </p:tavLst>
                                    </p:anim>
                                    <p:anim calcmode="lin" valueType="num">
                                      <p:cBhvr>
                                        <p:cTn id="17" dur="1000" fill="hold"/>
                                        <p:tgtEl>
                                          <p:spTgt spid="20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 grpId="0"/>
      <p:bldP spid="209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BCAA958-930A-467C-8D0C-E398202D5D29}"/>
              </a:ext>
            </a:extLst>
          </p:cNvPr>
          <p:cNvSpPr>
            <a:spLocks noGrp="1"/>
          </p:cNvSpPr>
          <p:nvPr>
            <p:ph type="subTitle" idx="1"/>
          </p:nvPr>
        </p:nvSpPr>
        <p:spPr>
          <a:xfrm flipH="1">
            <a:off x="4712884" y="1308877"/>
            <a:ext cx="3522131" cy="2525745"/>
          </a:xfrm>
        </p:spPr>
        <p:txBody>
          <a:bodyPr anchor="t"/>
          <a:lstStyle/>
          <a:p>
            <a:pPr marL="571500" indent="-457200" algn="just">
              <a:buFont typeface="+mj-lt"/>
              <a:buAutoNum type="arabicPeriod" startAt="4"/>
            </a:pPr>
            <a:r>
              <a:rPr lang="es-CL" dirty="0"/>
              <a:t>¿Por qué crees que a los sin calle les hiere el </a:t>
            </a:r>
            <a:r>
              <a:rPr lang="es-CL" dirty="0" err="1"/>
              <a:t>reality</a:t>
            </a:r>
            <a:r>
              <a:rPr lang="es-CL" dirty="0"/>
              <a:t> show?</a:t>
            </a:r>
          </a:p>
        </p:txBody>
      </p:sp>
      <p:sp>
        <p:nvSpPr>
          <p:cNvPr id="5" name="Título 1">
            <a:extLst>
              <a:ext uri="{FF2B5EF4-FFF2-40B4-BE49-F238E27FC236}">
                <a16:creationId xmlns:a16="http://schemas.microsoft.com/office/drawing/2014/main" id="{B29FE6E1-E0C1-4DD1-96A0-E8EBC60E4CC1}"/>
              </a:ext>
            </a:extLst>
          </p:cNvPr>
          <p:cNvSpPr txBox="1">
            <a:spLocks/>
          </p:cNvSpPr>
          <p:nvPr/>
        </p:nvSpPr>
        <p:spPr>
          <a:xfrm flipH="1">
            <a:off x="1234016" y="473006"/>
            <a:ext cx="4305300" cy="55746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32552"/>
              </a:buClr>
              <a:buSzPts val="1200"/>
              <a:buFont typeface="Passion One"/>
              <a:buNone/>
              <a:defRPr sz="2000" b="0" i="0" u="none" strike="noStrike" cap="none">
                <a:solidFill>
                  <a:srgbClr val="232552"/>
                </a:solidFill>
                <a:latin typeface="Passion One"/>
                <a:ea typeface="Passion One"/>
                <a:cs typeface="Passion One"/>
                <a:sym typeface="Passion One"/>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s-CL" sz="2800" dirty="0">
                <a:solidFill>
                  <a:srgbClr val="0070C0"/>
                </a:solidFill>
              </a:rPr>
              <a:t>3. REFLEXIONAR Y VALORAR</a:t>
            </a:r>
            <a:endParaRPr lang="es-CL" dirty="0"/>
          </a:p>
        </p:txBody>
      </p:sp>
      <p:sp>
        <p:nvSpPr>
          <p:cNvPr id="7" name="CuadroTexto 6">
            <a:extLst>
              <a:ext uri="{FF2B5EF4-FFF2-40B4-BE49-F238E27FC236}">
                <a16:creationId xmlns:a16="http://schemas.microsoft.com/office/drawing/2014/main" id="{4DEA34A0-390E-4B37-8611-BE0CC514635B}"/>
              </a:ext>
            </a:extLst>
          </p:cNvPr>
          <p:cNvSpPr txBox="1"/>
          <p:nvPr/>
        </p:nvSpPr>
        <p:spPr>
          <a:xfrm>
            <a:off x="474134" y="1500395"/>
            <a:ext cx="3522132" cy="2554545"/>
          </a:xfrm>
          <a:prstGeom prst="rect">
            <a:avLst/>
          </a:prstGeom>
          <a:noFill/>
        </p:spPr>
        <p:txBody>
          <a:bodyPr wrap="square">
            <a:spAutoFit/>
          </a:bodyPr>
          <a:lstStyle/>
          <a:p>
            <a:pPr algn="just"/>
            <a:r>
              <a:rPr lang="es-CL" sz="2000" i="1" dirty="0">
                <a:solidFill>
                  <a:srgbClr val="333333"/>
                </a:solidFill>
                <a:latin typeface="Open Sans"/>
              </a:rPr>
              <a:t>“Yo conozco la realidad de los sin techo y sé lo que les hiere ver a alguien aprovecharse de su condición para sacarse minutos de audiencia en la tele. Ese programa es un atentado a la ética, a la justicia y la solidaridad</a:t>
            </a:r>
            <a:r>
              <a:rPr lang="es-CL" i="1" dirty="0">
                <a:solidFill>
                  <a:srgbClr val="333333"/>
                </a:solidFill>
                <a:latin typeface="Open Sans"/>
              </a:rPr>
              <a:t>.”</a:t>
            </a:r>
          </a:p>
        </p:txBody>
      </p:sp>
      <p:grpSp>
        <p:nvGrpSpPr>
          <p:cNvPr id="8" name="Google Shape;4601;p53">
            <a:extLst>
              <a:ext uri="{FF2B5EF4-FFF2-40B4-BE49-F238E27FC236}">
                <a16:creationId xmlns:a16="http://schemas.microsoft.com/office/drawing/2014/main" id="{6DDA88D3-E8DE-4B76-BB37-F63D6ADEB23E}"/>
              </a:ext>
            </a:extLst>
          </p:cNvPr>
          <p:cNvGrpSpPr/>
          <p:nvPr/>
        </p:nvGrpSpPr>
        <p:grpSpPr>
          <a:xfrm>
            <a:off x="3996266" y="3517846"/>
            <a:ext cx="1155717" cy="1190371"/>
            <a:chOff x="3664639" y="2925632"/>
            <a:chExt cx="1701354" cy="1843317"/>
          </a:xfrm>
        </p:grpSpPr>
        <p:sp>
          <p:nvSpPr>
            <p:cNvPr id="9" name="Google Shape;4602;p53">
              <a:extLst>
                <a:ext uri="{FF2B5EF4-FFF2-40B4-BE49-F238E27FC236}">
                  <a16:creationId xmlns:a16="http://schemas.microsoft.com/office/drawing/2014/main" id="{4365EB76-6809-4DAA-8026-08198084E5DF}"/>
                </a:ext>
              </a:extLst>
            </p:cNvPr>
            <p:cNvSpPr/>
            <p:nvPr/>
          </p:nvSpPr>
          <p:spPr>
            <a:xfrm>
              <a:off x="3931450" y="4334216"/>
              <a:ext cx="9711" cy="61447"/>
            </a:xfrm>
            <a:custGeom>
              <a:avLst/>
              <a:gdLst/>
              <a:ahLst/>
              <a:cxnLst/>
              <a:rect l="l" t="t" r="r" b="b"/>
              <a:pathLst>
                <a:path w="617" h="3904" extrusionOk="0">
                  <a:moveTo>
                    <a:pt x="0" y="0"/>
                  </a:moveTo>
                  <a:lnTo>
                    <a:pt x="0" y="3904"/>
                  </a:lnTo>
                  <a:lnTo>
                    <a:pt x="616" y="3904"/>
                  </a:lnTo>
                  <a:lnTo>
                    <a:pt x="616" y="0"/>
                  </a:lnTo>
                  <a:close/>
                </a:path>
              </a:pathLst>
            </a:custGeom>
            <a:solidFill>
              <a:srgbClr val="CCB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603;p53">
              <a:extLst>
                <a:ext uri="{FF2B5EF4-FFF2-40B4-BE49-F238E27FC236}">
                  <a16:creationId xmlns:a16="http://schemas.microsoft.com/office/drawing/2014/main" id="{BB686033-DA01-46AE-9A36-29A91F3D4E56}"/>
                </a:ext>
              </a:extLst>
            </p:cNvPr>
            <p:cNvSpPr/>
            <p:nvPr/>
          </p:nvSpPr>
          <p:spPr>
            <a:xfrm>
              <a:off x="4107963" y="3058560"/>
              <a:ext cx="533781" cy="648377"/>
            </a:xfrm>
            <a:custGeom>
              <a:avLst/>
              <a:gdLst/>
              <a:ahLst/>
              <a:cxnLst/>
              <a:rect l="l" t="t" r="r" b="b"/>
              <a:pathLst>
                <a:path w="9288" h="11282" extrusionOk="0">
                  <a:moveTo>
                    <a:pt x="67" y="1"/>
                  </a:moveTo>
                  <a:lnTo>
                    <a:pt x="0" y="135"/>
                  </a:lnTo>
                  <a:cubicBezTo>
                    <a:pt x="177" y="211"/>
                    <a:pt x="311" y="312"/>
                    <a:pt x="488" y="421"/>
                  </a:cubicBezTo>
                  <a:lnTo>
                    <a:pt x="564" y="278"/>
                  </a:lnTo>
                  <a:cubicBezTo>
                    <a:pt x="387" y="169"/>
                    <a:pt x="244" y="102"/>
                    <a:pt x="67" y="1"/>
                  </a:cubicBezTo>
                  <a:close/>
                  <a:moveTo>
                    <a:pt x="1153" y="665"/>
                  </a:moveTo>
                  <a:lnTo>
                    <a:pt x="1052" y="766"/>
                  </a:lnTo>
                  <a:cubicBezTo>
                    <a:pt x="1262" y="909"/>
                    <a:pt x="1439" y="1052"/>
                    <a:pt x="1649" y="1187"/>
                  </a:cubicBezTo>
                  <a:lnTo>
                    <a:pt x="1716" y="1052"/>
                  </a:lnTo>
                  <a:cubicBezTo>
                    <a:pt x="1540" y="943"/>
                    <a:pt x="1329" y="800"/>
                    <a:pt x="1153" y="665"/>
                  </a:cubicBezTo>
                  <a:close/>
                  <a:moveTo>
                    <a:pt x="2280" y="1507"/>
                  </a:moveTo>
                  <a:lnTo>
                    <a:pt x="2204" y="1608"/>
                  </a:lnTo>
                  <a:cubicBezTo>
                    <a:pt x="2381" y="1751"/>
                    <a:pt x="2558" y="1894"/>
                    <a:pt x="2734" y="2028"/>
                  </a:cubicBezTo>
                  <a:lnTo>
                    <a:pt x="2835" y="1927"/>
                  </a:lnTo>
                  <a:cubicBezTo>
                    <a:pt x="2667" y="1784"/>
                    <a:pt x="2457" y="1641"/>
                    <a:pt x="2280" y="1507"/>
                  </a:cubicBezTo>
                  <a:close/>
                  <a:moveTo>
                    <a:pt x="3365" y="2415"/>
                  </a:moveTo>
                  <a:lnTo>
                    <a:pt x="3256" y="2482"/>
                  </a:lnTo>
                  <a:lnTo>
                    <a:pt x="3752" y="2979"/>
                  </a:lnTo>
                  <a:lnTo>
                    <a:pt x="3853" y="2869"/>
                  </a:lnTo>
                  <a:cubicBezTo>
                    <a:pt x="3676" y="2735"/>
                    <a:pt x="3542" y="2558"/>
                    <a:pt x="3365" y="2415"/>
                  </a:cubicBezTo>
                  <a:close/>
                  <a:moveTo>
                    <a:pt x="4349" y="3399"/>
                  </a:moveTo>
                  <a:lnTo>
                    <a:pt x="4274" y="3467"/>
                  </a:lnTo>
                  <a:cubicBezTo>
                    <a:pt x="4417" y="3643"/>
                    <a:pt x="4593" y="3820"/>
                    <a:pt x="4728" y="3997"/>
                  </a:cubicBezTo>
                  <a:lnTo>
                    <a:pt x="4837" y="3887"/>
                  </a:lnTo>
                  <a:cubicBezTo>
                    <a:pt x="4694" y="3711"/>
                    <a:pt x="4518" y="3534"/>
                    <a:pt x="4349" y="3399"/>
                  </a:cubicBezTo>
                  <a:close/>
                  <a:moveTo>
                    <a:pt x="5325" y="4417"/>
                  </a:moveTo>
                  <a:lnTo>
                    <a:pt x="5224" y="4518"/>
                  </a:lnTo>
                  <a:cubicBezTo>
                    <a:pt x="5359" y="4661"/>
                    <a:pt x="5502" y="4838"/>
                    <a:pt x="5679" y="5006"/>
                  </a:cubicBezTo>
                  <a:lnTo>
                    <a:pt x="5779" y="4939"/>
                  </a:lnTo>
                  <a:cubicBezTo>
                    <a:pt x="5611" y="4762"/>
                    <a:pt x="5468" y="4585"/>
                    <a:pt x="5325" y="4417"/>
                  </a:cubicBezTo>
                  <a:close/>
                  <a:moveTo>
                    <a:pt x="6242" y="5469"/>
                  </a:moveTo>
                  <a:lnTo>
                    <a:pt x="6133" y="5570"/>
                  </a:lnTo>
                  <a:cubicBezTo>
                    <a:pt x="6276" y="5746"/>
                    <a:pt x="6410" y="5923"/>
                    <a:pt x="6520" y="6133"/>
                  </a:cubicBezTo>
                  <a:lnTo>
                    <a:pt x="6663" y="6058"/>
                  </a:lnTo>
                  <a:cubicBezTo>
                    <a:pt x="6520" y="5847"/>
                    <a:pt x="6377" y="5679"/>
                    <a:pt x="6242" y="5469"/>
                  </a:cubicBezTo>
                  <a:close/>
                  <a:moveTo>
                    <a:pt x="7008" y="6655"/>
                  </a:moveTo>
                  <a:lnTo>
                    <a:pt x="6873" y="6731"/>
                  </a:lnTo>
                  <a:cubicBezTo>
                    <a:pt x="6974" y="6941"/>
                    <a:pt x="7083" y="7151"/>
                    <a:pt x="7151" y="7362"/>
                  </a:cubicBezTo>
                  <a:lnTo>
                    <a:pt x="7294" y="7319"/>
                  </a:lnTo>
                  <a:cubicBezTo>
                    <a:pt x="7184" y="7076"/>
                    <a:pt x="7117" y="6865"/>
                    <a:pt x="7008" y="6655"/>
                  </a:cubicBezTo>
                  <a:close/>
                  <a:moveTo>
                    <a:pt x="5535" y="7496"/>
                  </a:moveTo>
                  <a:cubicBezTo>
                    <a:pt x="5325" y="7496"/>
                    <a:pt x="5081" y="7530"/>
                    <a:pt x="4837" y="7605"/>
                  </a:cubicBezTo>
                  <a:lnTo>
                    <a:pt x="4871" y="7740"/>
                  </a:lnTo>
                  <a:cubicBezTo>
                    <a:pt x="5081" y="7673"/>
                    <a:pt x="5325" y="7639"/>
                    <a:pt x="5535" y="7639"/>
                  </a:cubicBezTo>
                  <a:lnTo>
                    <a:pt x="5535" y="7496"/>
                  </a:lnTo>
                  <a:close/>
                  <a:moveTo>
                    <a:pt x="6276" y="7572"/>
                  </a:moveTo>
                  <a:lnTo>
                    <a:pt x="6242" y="7706"/>
                  </a:lnTo>
                  <a:cubicBezTo>
                    <a:pt x="6452" y="7740"/>
                    <a:pt x="6696" y="7816"/>
                    <a:pt x="6907" y="7883"/>
                  </a:cubicBezTo>
                  <a:lnTo>
                    <a:pt x="6940" y="7740"/>
                  </a:lnTo>
                  <a:cubicBezTo>
                    <a:pt x="6730" y="7673"/>
                    <a:pt x="6486" y="7605"/>
                    <a:pt x="6276" y="7572"/>
                  </a:cubicBezTo>
                  <a:close/>
                  <a:moveTo>
                    <a:pt x="4206" y="7917"/>
                  </a:moveTo>
                  <a:cubicBezTo>
                    <a:pt x="3996" y="8060"/>
                    <a:pt x="3819" y="8236"/>
                    <a:pt x="3676" y="8413"/>
                  </a:cubicBezTo>
                  <a:lnTo>
                    <a:pt x="3786" y="8514"/>
                  </a:lnTo>
                  <a:cubicBezTo>
                    <a:pt x="3929" y="8304"/>
                    <a:pt x="4063" y="8161"/>
                    <a:pt x="4274" y="8026"/>
                  </a:cubicBezTo>
                  <a:lnTo>
                    <a:pt x="4206" y="7917"/>
                  </a:lnTo>
                  <a:close/>
                  <a:moveTo>
                    <a:pt x="7605" y="8060"/>
                  </a:moveTo>
                  <a:lnTo>
                    <a:pt x="7538" y="8161"/>
                  </a:lnTo>
                  <a:cubicBezTo>
                    <a:pt x="7748" y="8304"/>
                    <a:pt x="7925" y="8413"/>
                    <a:pt x="8135" y="8548"/>
                  </a:cubicBezTo>
                  <a:lnTo>
                    <a:pt x="8202" y="8447"/>
                  </a:lnTo>
                  <a:cubicBezTo>
                    <a:pt x="7992" y="8304"/>
                    <a:pt x="7815" y="8161"/>
                    <a:pt x="7605" y="8060"/>
                  </a:cubicBezTo>
                  <a:close/>
                  <a:moveTo>
                    <a:pt x="7294" y="8026"/>
                  </a:moveTo>
                  <a:lnTo>
                    <a:pt x="7327" y="8060"/>
                  </a:lnTo>
                  <a:cubicBezTo>
                    <a:pt x="7327" y="8203"/>
                    <a:pt x="7361" y="8371"/>
                    <a:pt x="7361" y="8514"/>
                  </a:cubicBezTo>
                  <a:cubicBezTo>
                    <a:pt x="7361" y="8581"/>
                    <a:pt x="7327" y="8657"/>
                    <a:pt x="7327" y="8724"/>
                  </a:cubicBezTo>
                  <a:lnTo>
                    <a:pt x="7462" y="8724"/>
                  </a:lnTo>
                  <a:cubicBezTo>
                    <a:pt x="7462" y="8657"/>
                    <a:pt x="7504" y="8581"/>
                    <a:pt x="7504" y="8514"/>
                  </a:cubicBezTo>
                  <a:cubicBezTo>
                    <a:pt x="7504" y="8337"/>
                    <a:pt x="7462" y="8203"/>
                    <a:pt x="7428" y="8026"/>
                  </a:cubicBezTo>
                  <a:close/>
                  <a:moveTo>
                    <a:pt x="8766" y="8867"/>
                  </a:moveTo>
                  <a:lnTo>
                    <a:pt x="8656" y="8968"/>
                  </a:lnTo>
                  <a:cubicBezTo>
                    <a:pt x="8867" y="9111"/>
                    <a:pt x="9043" y="9254"/>
                    <a:pt x="9220" y="9389"/>
                  </a:cubicBezTo>
                  <a:lnTo>
                    <a:pt x="9287" y="9288"/>
                  </a:lnTo>
                  <a:cubicBezTo>
                    <a:pt x="9111" y="9145"/>
                    <a:pt x="8934" y="9002"/>
                    <a:pt x="8766" y="8867"/>
                  </a:cubicBezTo>
                  <a:close/>
                  <a:moveTo>
                    <a:pt x="3331" y="9044"/>
                  </a:moveTo>
                  <a:cubicBezTo>
                    <a:pt x="3256" y="9212"/>
                    <a:pt x="3222" y="9423"/>
                    <a:pt x="3222" y="9599"/>
                  </a:cubicBezTo>
                  <a:cubicBezTo>
                    <a:pt x="3222" y="9675"/>
                    <a:pt x="3256" y="9709"/>
                    <a:pt x="3256" y="9776"/>
                  </a:cubicBezTo>
                  <a:lnTo>
                    <a:pt x="3399" y="9742"/>
                  </a:lnTo>
                  <a:cubicBezTo>
                    <a:pt x="3399" y="9709"/>
                    <a:pt x="3365" y="9675"/>
                    <a:pt x="3365" y="9599"/>
                  </a:cubicBezTo>
                  <a:cubicBezTo>
                    <a:pt x="3365" y="9423"/>
                    <a:pt x="3399" y="9254"/>
                    <a:pt x="3466" y="9111"/>
                  </a:cubicBezTo>
                  <a:lnTo>
                    <a:pt x="3331" y="9044"/>
                  </a:lnTo>
                  <a:close/>
                  <a:moveTo>
                    <a:pt x="7218" y="9389"/>
                  </a:moveTo>
                  <a:cubicBezTo>
                    <a:pt x="7151" y="9599"/>
                    <a:pt x="7083" y="9809"/>
                    <a:pt x="6974" y="10020"/>
                  </a:cubicBezTo>
                  <a:lnTo>
                    <a:pt x="7083" y="10096"/>
                  </a:lnTo>
                  <a:cubicBezTo>
                    <a:pt x="7218" y="9885"/>
                    <a:pt x="7294" y="9675"/>
                    <a:pt x="7361" y="9423"/>
                  </a:cubicBezTo>
                  <a:lnTo>
                    <a:pt x="7218" y="9389"/>
                  </a:lnTo>
                  <a:close/>
                  <a:moveTo>
                    <a:pt x="3609" y="10373"/>
                  </a:moveTo>
                  <a:lnTo>
                    <a:pt x="3466" y="10440"/>
                  </a:lnTo>
                  <a:cubicBezTo>
                    <a:pt x="3609" y="10651"/>
                    <a:pt x="3786" y="10827"/>
                    <a:pt x="3996" y="10970"/>
                  </a:cubicBezTo>
                  <a:lnTo>
                    <a:pt x="4063" y="10861"/>
                  </a:lnTo>
                  <a:cubicBezTo>
                    <a:pt x="3887" y="10726"/>
                    <a:pt x="3718" y="10583"/>
                    <a:pt x="3609" y="10373"/>
                  </a:cubicBezTo>
                  <a:close/>
                  <a:moveTo>
                    <a:pt x="6553" y="10583"/>
                  </a:moveTo>
                  <a:cubicBezTo>
                    <a:pt x="6452" y="10684"/>
                    <a:pt x="6309" y="10827"/>
                    <a:pt x="6133" y="10895"/>
                  </a:cubicBezTo>
                  <a:cubicBezTo>
                    <a:pt x="6099" y="10937"/>
                    <a:pt x="6065" y="10937"/>
                    <a:pt x="6032" y="10970"/>
                  </a:cubicBezTo>
                  <a:lnTo>
                    <a:pt x="6099" y="11105"/>
                  </a:lnTo>
                  <a:cubicBezTo>
                    <a:pt x="6133" y="11071"/>
                    <a:pt x="6166" y="11038"/>
                    <a:pt x="6200" y="11038"/>
                  </a:cubicBezTo>
                  <a:cubicBezTo>
                    <a:pt x="6377" y="10937"/>
                    <a:pt x="6520" y="10794"/>
                    <a:pt x="6663" y="10651"/>
                  </a:cubicBezTo>
                  <a:lnTo>
                    <a:pt x="6553" y="10583"/>
                  </a:lnTo>
                  <a:close/>
                  <a:moveTo>
                    <a:pt x="4694" y="11105"/>
                  </a:moveTo>
                  <a:lnTo>
                    <a:pt x="4661" y="11248"/>
                  </a:lnTo>
                  <a:cubicBezTo>
                    <a:pt x="4837" y="11282"/>
                    <a:pt x="5014" y="11282"/>
                    <a:pt x="5191" y="11282"/>
                  </a:cubicBezTo>
                  <a:lnTo>
                    <a:pt x="5401" y="11282"/>
                  </a:lnTo>
                  <a:lnTo>
                    <a:pt x="5359" y="11147"/>
                  </a:lnTo>
                  <a:lnTo>
                    <a:pt x="5191" y="11147"/>
                  </a:lnTo>
                  <a:cubicBezTo>
                    <a:pt x="5014" y="11147"/>
                    <a:pt x="4871" y="11147"/>
                    <a:pt x="4694" y="1110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604;p53">
              <a:extLst>
                <a:ext uri="{FF2B5EF4-FFF2-40B4-BE49-F238E27FC236}">
                  <a16:creationId xmlns:a16="http://schemas.microsoft.com/office/drawing/2014/main" id="{01525EE3-D077-4329-BBE3-2A231FCFF39B}"/>
                </a:ext>
              </a:extLst>
            </p:cNvPr>
            <p:cNvSpPr/>
            <p:nvPr/>
          </p:nvSpPr>
          <p:spPr>
            <a:xfrm>
              <a:off x="3664639" y="2973964"/>
              <a:ext cx="562286" cy="164939"/>
            </a:xfrm>
            <a:custGeom>
              <a:avLst/>
              <a:gdLst/>
              <a:ahLst/>
              <a:cxnLst/>
              <a:rect l="l" t="t" r="r" b="b"/>
              <a:pathLst>
                <a:path w="9784" h="2870" extrusionOk="0">
                  <a:moveTo>
                    <a:pt x="0" y="1"/>
                  </a:moveTo>
                  <a:lnTo>
                    <a:pt x="9784" y="2869"/>
                  </a:lnTo>
                  <a:lnTo>
                    <a:pt x="7992" y="976"/>
                  </a:lnTo>
                  <a:lnTo>
                    <a:pt x="0"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605;p53">
              <a:extLst>
                <a:ext uri="{FF2B5EF4-FFF2-40B4-BE49-F238E27FC236}">
                  <a16:creationId xmlns:a16="http://schemas.microsoft.com/office/drawing/2014/main" id="{5145BF42-E11D-4FC6-9F01-B20124F54084}"/>
                </a:ext>
              </a:extLst>
            </p:cNvPr>
            <p:cNvSpPr/>
            <p:nvPr/>
          </p:nvSpPr>
          <p:spPr>
            <a:xfrm>
              <a:off x="3664639" y="2925632"/>
              <a:ext cx="493667" cy="104480"/>
            </a:xfrm>
            <a:custGeom>
              <a:avLst/>
              <a:gdLst/>
              <a:ahLst/>
              <a:cxnLst/>
              <a:rect l="l" t="t" r="r" b="b"/>
              <a:pathLst>
                <a:path w="8590" h="1818" extrusionOk="0">
                  <a:moveTo>
                    <a:pt x="8589" y="0"/>
                  </a:moveTo>
                  <a:lnTo>
                    <a:pt x="0" y="842"/>
                  </a:lnTo>
                  <a:lnTo>
                    <a:pt x="7992" y="1817"/>
                  </a:lnTo>
                  <a:lnTo>
                    <a:pt x="858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606;p53">
              <a:extLst>
                <a:ext uri="{FF2B5EF4-FFF2-40B4-BE49-F238E27FC236}">
                  <a16:creationId xmlns:a16="http://schemas.microsoft.com/office/drawing/2014/main" id="{0C4D978A-EB30-41CC-85B2-BCEFAB58DF73}"/>
                </a:ext>
              </a:extLst>
            </p:cNvPr>
            <p:cNvSpPr/>
            <p:nvPr/>
          </p:nvSpPr>
          <p:spPr>
            <a:xfrm>
              <a:off x="3664639" y="2973964"/>
              <a:ext cx="562286" cy="164939"/>
            </a:xfrm>
            <a:custGeom>
              <a:avLst/>
              <a:gdLst/>
              <a:ahLst/>
              <a:cxnLst/>
              <a:rect l="l" t="t" r="r" b="b"/>
              <a:pathLst>
                <a:path w="9784" h="2870" extrusionOk="0">
                  <a:moveTo>
                    <a:pt x="0" y="1"/>
                  </a:moveTo>
                  <a:lnTo>
                    <a:pt x="7504" y="2625"/>
                  </a:lnTo>
                  <a:lnTo>
                    <a:pt x="9784" y="2869"/>
                  </a:lnTo>
                  <a:lnTo>
                    <a:pt x="7781" y="1994"/>
                  </a:lnTo>
                  <a:lnTo>
                    <a:pt x="0" y="1"/>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607;p53">
              <a:extLst>
                <a:ext uri="{FF2B5EF4-FFF2-40B4-BE49-F238E27FC236}">
                  <a16:creationId xmlns:a16="http://schemas.microsoft.com/office/drawing/2014/main" id="{2262E829-A8AB-4BFD-8ED0-3488481F35BD}"/>
                </a:ext>
              </a:extLst>
            </p:cNvPr>
            <p:cNvSpPr/>
            <p:nvPr/>
          </p:nvSpPr>
          <p:spPr>
            <a:xfrm>
              <a:off x="3664639" y="2973964"/>
              <a:ext cx="447232" cy="243730"/>
            </a:xfrm>
            <a:custGeom>
              <a:avLst/>
              <a:gdLst/>
              <a:ahLst/>
              <a:cxnLst/>
              <a:rect l="l" t="t" r="r" b="b"/>
              <a:pathLst>
                <a:path w="7782" h="4241" extrusionOk="0">
                  <a:moveTo>
                    <a:pt x="0" y="1"/>
                  </a:moveTo>
                  <a:lnTo>
                    <a:pt x="6873" y="4240"/>
                  </a:lnTo>
                  <a:lnTo>
                    <a:pt x="7781" y="1994"/>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4608;p53">
              <a:extLst>
                <a:ext uri="{FF2B5EF4-FFF2-40B4-BE49-F238E27FC236}">
                  <a16:creationId xmlns:a16="http://schemas.microsoft.com/office/drawing/2014/main" id="{443A5870-5433-472C-AFB9-D6E4B72FF77C}"/>
                </a:ext>
              </a:extLst>
            </p:cNvPr>
            <p:cNvGrpSpPr/>
            <p:nvPr/>
          </p:nvGrpSpPr>
          <p:grpSpPr>
            <a:xfrm>
              <a:off x="3872880" y="3293110"/>
              <a:ext cx="1493114" cy="1475839"/>
              <a:chOff x="3872880" y="3293110"/>
              <a:chExt cx="1493114" cy="1475839"/>
            </a:xfrm>
          </p:grpSpPr>
          <p:sp>
            <p:nvSpPr>
              <p:cNvPr id="16" name="Google Shape;4609;p53">
                <a:extLst>
                  <a:ext uri="{FF2B5EF4-FFF2-40B4-BE49-F238E27FC236}">
                    <a16:creationId xmlns:a16="http://schemas.microsoft.com/office/drawing/2014/main" id="{0506EDD0-9D76-4803-9CEB-A7BA430F5720}"/>
                  </a:ext>
                </a:extLst>
              </p:cNvPr>
              <p:cNvSpPr/>
              <p:nvPr/>
            </p:nvSpPr>
            <p:spPr>
              <a:xfrm>
                <a:off x="3969165" y="4378054"/>
                <a:ext cx="1396829" cy="320112"/>
              </a:xfrm>
              <a:custGeom>
                <a:avLst/>
                <a:gdLst/>
                <a:ahLst/>
                <a:cxnLst/>
                <a:rect l="l" t="t" r="r" b="b"/>
                <a:pathLst>
                  <a:path w="88746" h="20338" extrusionOk="0">
                    <a:moveTo>
                      <a:pt x="44373" y="0"/>
                    </a:moveTo>
                    <a:cubicBezTo>
                      <a:pt x="19859" y="0"/>
                      <a:pt x="1" y="4542"/>
                      <a:pt x="1" y="10157"/>
                    </a:cubicBezTo>
                    <a:cubicBezTo>
                      <a:pt x="1" y="15772"/>
                      <a:pt x="19859" y="20337"/>
                      <a:pt x="44373" y="20337"/>
                    </a:cubicBezTo>
                    <a:cubicBezTo>
                      <a:pt x="68888" y="20337"/>
                      <a:pt x="88746" y="15772"/>
                      <a:pt x="88746" y="10157"/>
                    </a:cubicBezTo>
                    <a:cubicBezTo>
                      <a:pt x="88746" y="4542"/>
                      <a:pt x="68888" y="0"/>
                      <a:pt x="443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610;p53">
                <a:extLst>
                  <a:ext uri="{FF2B5EF4-FFF2-40B4-BE49-F238E27FC236}">
                    <a16:creationId xmlns:a16="http://schemas.microsoft.com/office/drawing/2014/main" id="{5872C749-5593-4C8E-9564-7BCC4827012F}"/>
                  </a:ext>
                </a:extLst>
              </p:cNvPr>
              <p:cNvSpPr/>
              <p:nvPr/>
            </p:nvSpPr>
            <p:spPr>
              <a:xfrm>
                <a:off x="4605461" y="4632424"/>
                <a:ext cx="595304" cy="136526"/>
              </a:xfrm>
              <a:custGeom>
                <a:avLst/>
                <a:gdLst/>
                <a:ahLst/>
                <a:cxnLst/>
                <a:rect l="l" t="t" r="r" b="b"/>
                <a:pathLst>
                  <a:path w="37822" h="8674" extrusionOk="0">
                    <a:moveTo>
                      <a:pt x="18900" y="0"/>
                    </a:moveTo>
                    <a:cubicBezTo>
                      <a:pt x="8469" y="0"/>
                      <a:pt x="0" y="1941"/>
                      <a:pt x="0" y="4337"/>
                    </a:cubicBezTo>
                    <a:cubicBezTo>
                      <a:pt x="0" y="6734"/>
                      <a:pt x="8469" y="8674"/>
                      <a:pt x="18900" y="8674"/>
                    </a:cubicBezTo>
                    <a:cubicBezTo>
                      <a:pt x="29354" y="8674"/>
                      <a:pt x="37822" y="6734"/>
                      <a:pt x="37822" y="4337"/>
                    </a:cubicBezTo>
                    <a:cubicBezTo>
                      <a:pt x="37822" y="1941"/>
                      <a:pt x="29354" y="0"/>
                      <a:pt x="1890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611;p53">
                <a:extLst>
                  <a:ext uri="{FF2B5EF4-FFF2-40B4-BE49-F238E27FC236}">
                    <a16:creationId xmlns:a16="http://schemas.microsoft.com/office/drawing/2014/main" id="{4EDA0960-2A7D-443B-9C6B-EA777362D0EF}"/>
                  </a:ext>
                </a:extLst>
              </p:cNvPr>
              <p:cNvSpPr/>
              <p:nvPr/>
            </p:nvSpPr>
            <p:spPr>
              <a:xfrm>
                <a:off x="4219235" y="4307268"/>
                <a:ext cx="1008453" cy="255769"/>
              </a:xfrm>
              <a:custGeom>
                <a:avLst/>
                <a:gdLst/>
                <a:ahLst/>
                <a:cxnLst/>
                <a:rect l="l" t="t" r="r" b="b"/>
                <a:pathLst>
                  <a:path w="64071" h="16250" extrusionOk="0">
                    <a:moveTo>
                      <a:pt x="31248" y="1"/>
                    </a:moveTo>
                    <a:cubicBezTo>
                      <a:pt x="25998" y="1"/>
                      <a:pt x="0" y="8743"/>
                      <a:pt x="0" y="8743"/>
                    </a:cubicBezTo>
                    <a:cubicBezTo>
                      <a:pt x="0" y="8743"/>
                      <a:pt x="3378" y="13673"/>
                      <a:pt x="3744" y="14517"/>
                    </a:cubicBezTo>
                    <a:cubicBezTo>
                      <a:pt x="3781" y="14606"/>
                      <a:pt x="4062" y="14646"/>
                      <a:pt x="4540" y="14646"/>
                    </a:cubicBezTo>
                    <a:cubicBezTo>
                      <a:pt x="8502" y="14646"/>
                      <a:pt x="26014" y="11930"/>
                      <a:pt x="30781" y="11930"/>
                    </a:cubicBezTo>
                    <a:cubicBezTo>
                      <a:pt x="31069" y="11930"/>
                      <a:pt x="31310" y="11940"/>
                      <a:pt x="31499" y="11961"/>
                    </a:cubicBezTo>
                    <a:cubicBezTo>
                      <a:pt x="34909" y="12319"/>
                      <a:pt x="45173" y="16249"/>
                      <a:pt x="51386" y="16249"/>
                    </a:cubicBezTo>
                    <a:cubicBezTo>
                      <a:pt x="51909" y="16249"/>
                      <a:pt x="52404" y="16221"/>
                      <a:pt x="52864" y="16161"/>
                    </a:cubicBezTo>
                    <a:cubicBezTo>
                      <a:pt x="58753" y="15408"/>
                      <a:pt x="64071" y="12166"/>
                      <a:pt x="62359" y="6460"/>
                    </a:cubicBezTo>
                    <a:cubicBezTo>
                      <a:pt x="60647" y="754"/>
                      <a:pt x="35106" y="1"/>
                      <a:pt x="312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612;p53">
                <a:extLst>
                  <a:ext uri="{FF2B5EF4-FFF2-40B4-BE49-F238E27FC236}">
                    <a16:creationId xmlns:a16="http://schemas.microsoft.com/office/drawing/2014/main" id="{0374DCE3-C92E-4203-8DB1-1D2D1F1F87A9}"/>
                  </a:ext>
                </a:extLst>
              </p:cNvPr>
              <p:cNvSpPr/>
              <p:nvPr/>
            </p:nvSpPr>
            <p:spPr>
              <a:xfrm>
                <a:off x="3993594" y="4444873"/>
                <a:ext cx="304310" cy="152234"/>
              </a:xfrm>
              <a:custGeom>
                <a:avLst/>
                <a:gdLst/>
                <a:ahLst/>
                <a:cxnLst/>
                <a:rect l="l" t="t" r="r" b="b"/>
                <a:pathLst>
                  <a:path w="19334" h="9672" extrusionOk="0">
                    <a:moveTo>
                      <a:pt x="14221" y="1"/>
                    </a:moveTo>
                    <a:cubicBezTo>
                      <a:pt x="14221" y="1"/>
                      <a:pt x="9040" y="275"/>
                      <a:pt x="4109" y="320"/>
                    </a:cubicBezTo>
                    <a:cubicBezTo>
                      <a:pt x="2192" y="320"/>
                      <a:pt x="1" y="1119"/>
                      <a:pt x="800" y="3265"/>
                    </a:cubicBezTo>
                    <a:cubicBezTo>
                      <a:pt x="1211" y="4337"/>
                      <a:pt x="4863" y="7601"/>
                      <a:pt x="8401" y="7989"/>
                    </a:cubicBezTo>
                    <a:cubicBezTo>
                      <a:pt x="11892" y="8345"/>
                      <a:pt x="14361" y="9671"/>
                      <a:pt x="15969" y="9671"/>
                    </a:cubicBezTo>
                    <a:cubicBezTo>
                      <a:pt x="16221" y="9671"/>
                      <a:pt x="16453" y="9639"/>
                      <a:pt x="16663" y="9564"/>
                    </a:cubicBezTo>
                    <a:cubicBezTo>
                      <a:pt x="18215" y="9017"/>
                      <a:pt x="19334" y="4269"/>
                      <a:pt x="19334" y="4269"/>
                    </a:cubicBezTo>
                    <a:lnTo>
                      <a:pt x="1422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613;p53">
                <a:extLst>
                  <a:ext uri="{FF2B5EF4-FFF2-40B4-BE49-F238E27FC236}">
                    <a16:creationId xmlns:a16="http://schemas.microsoft.com/office/drawing/2014/main" id="{2DB17B65-6657-43AA-B81B-CB4E8B7C9A66}"/>
                  </a:ext>
                </a:extLst>
              </p:cNvPr>
              <p:cNvSpPr/>
              <p:nvPr/>
            </p:nvSpPr>
            <p:spPr>
              <a:xfrm>
                <a:off x="4169290" y="4487987"/>
                <a:ext cx="80492" cy="12230"/>
              </a:xfrm>
              <a:custGeom>
                <a:avLst/>
                <a:gdLst/>
                <a:ahLst/>
                <a:cxnLst/>
                <a:rect l="l" t="t" r="r" b="b"/>
                <a:pathLst>
                  <a:path w="5114" h="777" fill="none" extrusionOk="0">
                    <a:moveTo>
                      <a:pt x="0" y="412"/>
                    </a:moveTo>
                    <a:cubicBezTo>
                      <a:pt x="0" y="412"/>
                      <a:pt x="3356" y="777"/>
                      <a:pt x="5113" y="1"/>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614;p53">
                <a:extLst>
                  <a:ext uri="{FF2B5EF4-FFF2-40B4-BE49-F238E27FC236}">
                    <a16:creationId xmlns:a16="http://schemas.microsoft.com/office/drawing/2014/main" id="{CE371D48-E4C3-4740-A8BD-8ECF3369AC8C}"/>
                  </a:ext>
                </a:extLst>
              </p:cNvPr>
              <p:cNvSpPr/>
              <p:nvPr/>
            </p:nvSpPr>
            <p:spPr>
              <a:xfrm>
                <a:off x="4019472" y="4469665"/>
                <a:ext cx="246467" cy="112113"/>
              </a:xfrm>
              <a:custGeom>
                <a:avLst/>
                <a:gdLst/>
                <a:ahLst/>
                <a:cxnLst/>
                <a:rect l="l" t="t" r="r" b="b"/>
                <a:pathLst>
                  <a:path w="15659" h="7123" fill="none" extrusionOk="0">
                    <a:moveTo>
                      <a:pt x="0" y="1"/>
                    </a:moveTo>
                    <a:cubicBezTo>
                      <a:pt x="0" y="1"/>
                      <a:pt x="206" y="1370"/>
                      <a:pt x="2009" y="2717"/>
                    </a:cubicBezTo>
                    <a:cubicBezTo>
                      <a:pt x="3789" y="4063"/>
                      <a:pt x="4953" y="4725"/>
                      <a:pt x="6962" y="5205"/>
                    </a:cubicBezTo>
                    <a:cubicBezTo>
                      <a:pt x="8971" y="5661"/>
                      <a:pt x="10340" y="5456"/>
                      <a:pt x="11938" y="5958"/>
                    </a:cubicBezTo>
                    <a:cubicBezTo>
                      <a:pt x="13536" y="6460"/>
                      <a:pt x="14700" y="7122"/>
                      <a:pt x="15658" y="6962"/>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615;p53">
                <a:extLst>
                  <a:ext uri="{FF2B5EF4-FFF2-40B4-BE49-F238E27FC236}">
                    <a16:creationId xmlns:a16="http://schemas.microsoft.com/office/drawing/2014/main" id="{05A4207F-D637-41D3-9CC6-854CF126CF6A}"/>
                  </a:ext>
                </a:extLst>
              </p:cNvPr>
              <p:cNvSpPr/>
              <p:nvPr/>
            </p:nvSpPr>
            <p:spPr>
              <a:xfrm>
                <a:off x="4752399" y="3378519"/>
                <a:ext cx="137627" cy="193235"/>
              </a:xfrm>
              <a:custGeom>
                <a:avLst/>
                <a:gdLst/>
                <a:ahLst/>
                <a:cxnLst/>
                <a:rect l="l" t="t" r="r" b="b"/>
                <a:pathLst>
                  <a:path w="8744" h="12277" extrusionOk="0">
                    <a:moveTo>
                      <a:pt x="5456" y="0"/>
                    </a:moveTo>
                    <a:lnTo>
                      <a:pt x="2169" y="2922"/>
                    </a:lnTo>
                    <a:cubicBezTo>
                      <a:pt x="2169" y="2922"/>
                      <a:pt x="1" y="5547"/>
                      <a:pt x="1507" y="9313"/>
                    </a:cubicBezTo>
                    <a:cubicBezTo>
                      <a:pt x="2383" y="11489"/>
                      <a:pt x="3321" y="12277"/>
                      <a:pt x="4136" y="12277"/>
                    </a:cubicBezTo>
                    <a:cubicBezTo>
                      <a:pt x="4723" y="12277"/>
                      <a:pt x="5247" y="11868"/>
                      <a:pt x="5639" y="11276"/>
                    </a:cubicBezTo>
                    <a:cubicBezTo>
                      <a:pt x="6575" y="9861"/>
                      <a:pt x="8743" y="3675"/>
                      <a:pt x="8743" y="3675"/>
                    </a:cubicBezTo>
                    <a:lnTo>
                      <a:pt x="5456" y="0"/>
                    </a:lnTo>
                    <a:close/>
                  </a:path>
                </a:pathLst>
              </a:custGeom>
              <a:solidFill>
                <a:srgbClr val="E183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616;p53">
                <a:extLst>
                  <a:ext uri="{FF2B5EF4-FFF2-40B4-BE49-F238E27FC236}">
                    <a16:creationId xmlns:a16="http://schemas.microsoft.com/office/drawing/2014/main" id="{C71B83EC-98F8-4310-961F-F6871B40209E}"/>
                  </a:ext>
                </a:extLst>
              </p:cNvPr>
              <p:cNvSpPr/>
              <p:nvPr/>
            </p:nvSpPr>
            <p:spPr>
              <a:xfrm>
                <a:off x="4992317" y="3377071"/>
                <a:ext cx="76636" cy="198461"/>
              </a:xfrm>
              <a:custGeom>
                <a:avLst/>
                <a:gdLst/>
                <a:ahLst/>
                <a:cxnLst/>
                <a:rect l="l" t="t" r="r" b="b"/>
                <a:pathLst>
                  <a:path w="4869" h="12609" extrusionOk="0">
                    <a:moveTo>
                      <a:pt x="2905" y="1"/>
                    </a:moveTo>
                    <a:lnTo>
                      <a:pt x="554" y="754"/>
                    </a:lnTo>
                    <a:cubicBezTo>
                      <a:pt x="554" y="754"/>
                      <a:pt x="0" y="12609"/>
                      <a:pt x="1599" y="12609"/>
                    </a:cubicBezTo>
                    <a:cubicBezTo>
                      <a:pt x="1623" y="12609"/>
                      <a:pt x="1648" y="12606"/>
                      <a:pt x="1672" y="12600"/>
                    </a:cubicBezTo>
                    <a:cubicBezTo>
                      <a:pt x="3384" y="12212"/>
                      <a:pt x="3841" y="10158"/>
                      <a:pt x="4138" y="6392"/>
                    </a:cubicBezTo>
                    <a:cubicBezTo>
                      <a:pt x="4412" y="2626"/>
                      <a:pt x="4868" y="4224"/>
                      <a:pt x="4685" y="2443"/>
                    </a:cubicBezTo>
                    <a:cubicBezTo>
                      <a:pt x="4503" y="663"/>
                      <a:pt x="2905" y="1"/>
                      <a:pt x="29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617;p53">
                <a:extLst>
                  <a:ext uri="{FF2B5EF4-FFF2-40B4-BE49-F238E27FC236}">
                    <a16:creationId xmlns:a16="http://schemas.microsoft.com/office/drawing/2014/main" id="{2E27C54E-DC20-414B-892A-83F6EB2F1966}"/>
                  </a:ext>
                </a:extLst>
              </p:cNvPr>
              <p:cNvSpPr/>
              <p:nvPr/>
            </p:nvSpPr>
            <p:spPr>
              <a:xfrm>
                <a:off x="4752053" y="3646347"/>
                <a:ext cx="541774" cy="814289"/>
              </a:xfrm>
              <a:custGeom>
                <a:avLst/>
                <a:gdLst/>
                <a:ahLst/>
                <a:cxnLst/>
                <a:rect l="l" t="t" r="r" b="b"/>
                <a:pathLst>
                  <a:path w="34421" h="51735" extrusionOk="0">
                    <a:moveTo>
                      <a:pt x="19763" y="1"/>
                    </a:moveTo>
                    <a:cubicBezTo>
                      <a:pt x="15359" y="1"/>
                      <a:pt x="12189" y="1154"/>
                      <a:pt x="12189" y="1154"/>
                    </a:cubicBezTo>
                    <a:cubicBezTo>
                      <a:pt x="12189" y="1154"/>
                      <a:pt x="4793" y="3323"/>
                      <a:pt x="3218" y="7568"/>
                    </a:cubicBezTo>
                    <a:cubicBezTo>
                      <a:pt x="2123" y="10535"/>
                      <a:pt x="731" y="15443"/>
                      <a:pt x="1027" y="18501"/>
                    </a:cubicBezTo>
                    <a:cubicBezTo>
                      <a:pt x="1301" y="21218"/>
                      <a:pt x="0" y="21423"/>
                      <a:pt x="731" y="22450"/>
                    </a:cubicBezTo>
                    <a:cubicBezTo>
                      <a:pt x="1343" y="23280"/>
                      <a:pt x="2436" y="23506"/>
                      <a:pt x="3446" y="23506"/>
                    </a:cubicBezTo>
                    <a:cubicBezTo>
                      <a:pt x="4659" y="23506"/>
                      <a:pt x="5752" y="23181"/>
                      <a:pt x="5752" y="23181"/>
                    </a:cubicBezTo>
                    <a:cubicBezTo>
                      <a:pt x="5752" y="23181"/>
                      <a:pt x="5843" y="27472"/>
                      <a:pt x="6072" y="28818"/>
                    </a:cubicBezTo>
                    <a:cubicBezTo>
                      <a:pt x="7418" y="37081"/>
                      <a:pt x="6665" y="43883"/>
                      <a:pt x="7236" y="44362"/>
                    </a:cubicBezTo>
                    <a:cubicBezTo>
                      <a:pt x="9491" y="46259"/>
                      <a:pt x="21577" y="51734"/>
                      <a:pt x="27260" y="51734"/>
                    </a:cubicBezTo>
                    <a:cubicBezTo>
                      <a:pt x="28075" y="51734"/>
                      <a:pt x="28758" y="51622"/>
                      <a:pt x="29262" y="51370"/>
                    </a:cubicBezTo>
                    <a:cubicBezTo>
                      <a:pt x="30273" y="50864"/>
                      <a:pt x="30838" y="50144"/>
                      <a:pt x="31439" y="50144"/>
                    </a:cubicBezTo>
                    <a:cubicBezTo>
                      <a:pt x="31489" y="50144"/>
                      <a:pt x="31539" y="50149"/>
                      <a:pt x="31590" y="50160"/>
                    </a:cubicBezTo>
                    <a:cubicBezTo>
                      <a:pt x="31711" y="50185"/>
                      <a:pt x="31824" y="50197"/>
                      <a:pt x="31930" y="50197"/>
                    </a:cubicBezTo>
                    <a:cubicBezTo>
                      <a:pt x="32607" y="50197"/>
                      <a:pt x="33000" y="49684"/>
                      <a:pt x="33257" y="48539"/>
                    </a:cubicBezTo>
                    <a:cubicBezTo>
                      <a:pt x="33667" y="46736"/>
                      <a:pt x="32275" y="43746"/>
                      <a:pt x="32298" y="41601"/>
                    </a:cubicBezTo>
                    <a:cubicBezTo>
                      <a:pt x="32344" y="38177"/>
                      <a:pt x="32070" y="34525"/>
                      <a:pt x="32070" y="31238"/>
                    </a:cubicBezTo>
                    <a:cubicBezTo>
                      <a:pt x="32047" y="22861"/>
                      <a:pt x="34421" y="3505"/>
                      <a:pt x="26774" y="1063"/>
                    </a:cubicBezTo>
                    <a:cubicBezTo>
                      <a:pt x="24295" y="269"/>
                      <a:pt x="21885" y="1"/>
                      <a:pt x="19763"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618;p53">
                <a:extLst>
                  <a:ext uri="{FF2B5EF4-FFF2-40B4-BE49-F238E27FC236}">
                    <a16:creationId xmlns:a16="http://schemas.microsoft.com/office/drawing/2014/main" id="{A0DD1498-AB77-46C5-B92E-87BF97EAFCDF}"/>
                  </a:ext>
                </a:extLst>
              </p:cNvPr>
              <p:cNvSpPr/>
              <p:nvPr/>
            </p:nvSpPr>
            <p:spPr>
              <a:xfrm>
                <a:off x="4900077" y="3577922"/>
                <a:ext cx="159521" cy="156971"/>
              </a:xfrm>
              <a:custGeom>
                <a:avLst/>
                <a:gdLst/>
                <a:ahLst/>
                <a:cxnLst/>
                <a:rect l="l" t="t" r="r" b="b"/>
                <a:pathLst>
                  <a:path w="10135" h="9973" extrusionOk="0">
                    <a:moveTo>
                      <a:pt x="7053" y="0"/>
                    </a:moveTo>
                    <a:lnTo>
                      <a:pt x="0" y="4406"/>
                    </a:lnTo>
                    <a:lnTo>
                      <a:pt x="297" y="7692"/>
                    </a:lnTo>
                    <a:cubicBezTo>
                      <a:pt x="297" y="7692"/>
                      <a:pt x="1362" y="9972"/>
                      <a:pt x="3626" y="9972"/>
                    </a:cubicBezTo>
                    <a:cubicBezTo>
                      <a:pt x="4154" y="9972"/>
                      <a:pt x="4749" y="9848"/>
                      <a:pt x="5410" y="9541"/>
                    </a:cubicBezTo>
                    <a:cubicBezTo>
                      <a:pt x="10135" y="7327"/>
                      <a:pt x="9267" y="4611"/>
                      <a:pt x="9267" y="4611"/>
                    </a:cubicBezTo>
                    <a:lnTo>
                      <a:pt x="70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619;p53">
                <a:extLst>
                  <a:ext uri="{FF2B5EF4-FFF2-40B4-BE49-F238E27FC236}">
                    <a16:creationId xmlns:a16="http://schemas.microsoft.com/office/drawing/2014/main" id="{D4056BF0-4707-4131-8293-E3EA8DFD2AC5}"/>
                  </a:ext>
                </a:extLst>
              </p:cNvPr>
              <p:cNvSpPr/>
              <p:nvPr/>
            </p:nvSpPr>
            <p:spPr>
              <a:xfrm>
                <a:off x="4790129" y="3349399"/>
                <a:ext cx="247238" cy="313785"/>
              </a:xfrm>
              <a:custGeom>
                <a:avLst/>
                <a:gdLst/>
                <a:ahLst/>
                <a:cxnLst/>
                <a:rect l="l" t="t" r="r" b="b"/>
                <a:pathLst>
                  <a:path w="15708" h="19936" extrusionOk="0">
                    <a:moveTo>
                      <a:pt x="8478" y="0"/>
                    </a:moveTo>
                    <a:cubicBezTo>
                      <a:pt x="8327" y="0"/>
                      <a:pt x="8186" y="9"/>
                      <a:pt x="8058" y="24"/>
                    </a:cubicBezTo>
                    <a:cubicBezTo>
                      <a:pt x="6483" y="230"/>
                      <a:pt x="183" y="2352"/>
                      <a:pt x="92" y="7305"/>
                    </a:cubicBezTo>
                    <a:cubicBezTo>
                      <a:pt x="1" y="12259"/>
                      <a:pt x="2260" y="18924"/>
                      <a:pt x="6780" y="19791"/>
                    </a:cubicBezTo>
                    <a:cubicBezTo>
                      <a:pt x="7267" y="19887"/>
                      <a:pt x="7753" y="19935"/>
                      <a:pt x="8233" y="19935"/>
                    </a:cubicBezTo>
                    <a:cubicBezTo>
                      <a:pt x="12201" y="19935"/>
                      <a:pt x="15708" y="16617"/>
                      <a:pt x="15545" y="9428"/>
                    </a:cubicBezTo>
                    <a:cubicBezTo>
                      <a:pt x="15395" y="1895"/>
                      <a:pt x="10750" y="0"/>
                      <a:pt x="84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620;p53">
                <a:extLst>
                  <a:ext uri="{FF2B5EF4-FFF2-40B4-BE49-F238E27FC236}">
                    <a16:creationId xmlns:a16="http://schemas.microsoft.com/office/drawing/2014/main" id="{BBA6881E-7215-49CE-B699-19B75F462FBF}"/>
                  </a:ext>
                </a:extLst>
              </p:cNvPr>
              <p:cNvSpPr/>
              <p:nvPr/>
            </p:nvSpPr>
            <p:spPr>
              <a:xfrm>
                <a:off x="5009112" y="3440884"/>
                <a:ext cx="63793" cy="95791"/>
              </a:xfrm>
              <a:custGeom>
                <a:avLst/>
                <a:gdLst/>
                <a:ahLst/>
                <a:cxnLst/>
                <a:rect l="l" t="t" r="r" b="b"/>
                <a:pathLst>
                  <a:path w="4053" h="6086" extrusionOk="0">
                    <a:moveTo>
                      <a:pt x="2074" y="0"/>
                    </a:moveTo>
                    <a:cubicBezTo>
                      <a:pt x="1100" y="0"/>
                      <a:pt x="1" y="1152"/>
                      <a:pt x="81" y="2315"/>
                    </a:cubicBezTo>
                    <a:cubicBezTo>
                      <a:pt x="201" y="3760"/>
                      <a:pt x="92" y="6085"/>
                      <a:pt x="1180" y="6085"/>
                    </a:cubicBezTo>
                    <a:cubicBezTo>
                      <a:pt x="1329" y="6085"/>
                      <a:pt x="1502" y="6041"/>
                      <a:pt x="1701" y="5944"/>
                    </a:cubicBezTo>
                    <a:cubicBezTo>
                      <a:pt x="3322" y="5168"/>
                      <a:pt x="4052" y="2475"/>
                      <a:pt x="3162" y="740"/>
                    </a:cubicBezTo>
                    <a:cubicBezTo>
                      <a:pt x="2893" y="216"/>
                      <a:pt x="2495" y="0"/>
                      <a:pt x="20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621;p53">
                <a:extLst>
                  <a:ext uri="{FF2B5EF4-FFF2-40B4-BE49-F238E27FC236}">
                    <a16:creationId xmlns:a16="http://schemas.microsoft.com/office/drawing/2014/main" id="{621015DD-5834-40E9-A2B6-6692B807103F}"/>
                  </a:ext>
                </a:extLst>
              </p:cNvPr>
              <p:cNvSpPr/>
              <p:nvPr/>
            </p:nvSpPr>
            <p:spPr>
              <a:xfrm>
                <a:off x="5012527" y="3924265"/>
                <a:ext cx="320474" cy="261026"/>
              </a:xfrm>
              <a:custGeom>
                <a:avLst/>
                <a:gdLst/>
                <a:ahLst/>
                <a:cxnLst/>
                <a:rect l="l" t="t" r="r" b="b"/>
                <a:pathLst>
                  <a:path w="20361" h="16584" extrusionOk="0">
                    <a:moveTo>
                      <a:pt x="18991" y="1"/>
                    </a:moveTo>
                    <a:lnTo>
                      <a:pt x="9519" y="686"/>
                    </a:lnTo>
                    <a:lnTo>
                      <a:pt x="10546" y="9291"/>
                    </a:lnTo>
                    <a:lnTo>
                      <a:pt x="0" y="12372"/>
                    </a:lnTo>
                    <a:lnTo>
                      <a:pt x="252" y="16481"/>
                    </a:lnTo>
                    <a:cubicBezTo>
                      <a:pt x="252" y="16481"/>
                      <a:pt x="2281" y="16584"/>
                      <a:pt x="5017" y="16584"/>
                    </a:cubicBezTo>
                    <a:cubicBezTo>
                      <a:pt x="10419" y="16584"/>
                      <a:pt x="18576" y="16181"/>
                      <a:pt x="19288" y="13787"/>
                    </a:cubicBezTo>
                    <a:cubicBezTo>
                      <a:pt x="20361" y="10181"/>
                      <a:pt x="18991" y="1"/>
                      <a:pt x="189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622;p53">
                <a:extLst>
                  <a:ext uri="{FF2B5EF4-FFF2-40B4-BE49-F238E27FC236}">
                    <a16:creationId xmlns:a16="http://schemas.microsoft.com/office/drawing/2014/main" id="{10B7A6D5-910E-40B4-BCC7-9684EEE5D0DC}"/>
                  </a:ext>
                </a:extLst>
              </p:cNvPr>
              <p:cNvSpPr/>
              <p:nvPr/>
            </p:nvSpPr>
            <p:spPr>
              <a:xfrm>
                <a:off x="5090727" y="3661033"/>
                <a:ext cx="249473" cy="319845"/>
              </a:xfrm>
              <a:custGeom>
                <a:avLst/>
                <a:gdLst/>
                <a:ahLst/>
                <a:cxnLst/>
                <a:rect l="l" t="t" r="r" b="b"/>
                <a:pathLst>
                  <a:path w="15850" h="20321" extrusionOk="0">
                    <a:moveTo>
                      <a:pt x="4058" y="1"/>
                    </a:moveTo>
                    <a:cubicBezTo>
                      <a:pt x="982" y="1"/>
                      <a:pt x="0" y="3153"/>
                      <a:pt x="716" y="5927"/>
                    </a:cubicBezTo>
                    <a:cubicBezTo>
                      <a:pt x="716" y="5927"/>
                      <a:pt x="2588" y="18573"/>
                      <a:pt x="3752" y="19828"/>
                    </a:cubicBezTo>
                    <a:cubicBezTo>
                      <a:pt x="4075" y="20177"/>
                      <a:pt x="5033" y="20321"/>
                      <a:pt x="6265" y="20321"/>
                    </a:cubicBezTo>
                    <a:cubicBezTo>
                      <a:pt x="9470" y="20321"/>
                      <a:pt x="14529" y="19343"/>
                      <a:pt x="15073" y="18436"/>
                    </a:cubicBezTo>
                    <a:cubicBezTo>
                      <a:pt x="15849" y="17180"/>
                      <a:pt x="14411" y="16404"/>
                      <a:pt x="13841" y="12159"/>
                    </a:cubicBezTo>
                    <a:cubicBezTo>
                      <a:pt x="13156" y="7183"/>
                      <a:pt x="9846" y="2093"/>
                      <a:pt x="7084" y="792"/>
                    </a:cubicBezTo>
                    <a:cubicBezTo>
                      <a:pt x="5911" y="240"/>
                      <a:pt x="4905" y="1"/>
                      <a:pt x="40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623;p53">
                <a:extLst>
                  <a:ext uri="{FF2B5EF4-FFF2-40B4-BE49-F238E27FC236}">
                    <a16:creationId xmlns:a16="http://schemas.microsoft.com/office/drawing/2014/main" id="{75B9D4B3-2468-4025-8BA1-73E85F45B34C}"/>
                  </a:ext>
                </a:extLst>
              </p:cNvPr>
              <p:cNvSpPr/>
              <p:nvPr/>
            </p:nvSpPr>
            <p:spPr>
              <a:xfrm>
                <a:off x="4917042" y="3502462"/>
                <a:ext cx="17970" cy="17973"/>
              </a:xfrm>
              <a:custGeom>
                <a:avLst/>
                <a:gdLst/>
                <a:ahLst/>
                <a:cxnLst/>
                <a:rect l="l" t="t" r="r" b="b"/>
                <a:pathLst>
                  <a:path w="2169" h="2170" extrusionOk="0">
                    <a:moveTo>
                      <a:pt x="1056" y="1"/>
                    </a:moveTo>
                    <a:cubicBezTo>
                      <a:pt x="459" y="1"/>
                      <a:pt x="0" y="494"/>
                      <a:pt x="0" y="1074"/>
                    </a:cubicBezTo>
                    <a:cubicBezTo>
                      <a:pt x="0" y="1668"/>
                      <a:pt x="480" y="2170"/>
                      <a:pt x="1096" y="2170"/>
                    </a:cubicBezTo>
                    <a:cubicBezTo>
                      <a:pt x="1689" y="2170"/>
                      <a:pt x="2169" y="1691"/>
                      <a:pt x="2169" y="1074"/>
                    </a:cubicBezTo>
                    <a:cubicBezTo>
                      <a:pt x="2169" y="481"/>
                      <a:pt x="1689" y="1"/>
                      <a:pt x="1096" y="1"/>
                    </a:cubicBezTo>
                    <a:cubicBezTo>
                      <a:pt x="1082" y="1"/>
                      <a:pt x="1069" y="1"/>
                      <a:pt x="1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624;p53">
                <a:extLst>
                  <a:ext uri="{FF2B5EF4-FFF2-40B4-BE49-F238E27FC236}">
                    <a16:creationId xmlns:a16="http://schemas.microsoft.com/office/drawing/2014/main" id="{ADB0CD94-CD44-4A41-A30E-157E432972C8}"/>
                  </a:ext>
                </a:extLst>
              </p:cNvPr>
              <p:cNvSpPr/>
              <p:nvPr/>
            </p:nvSpPr>
            <p:spPr>
              <a:xfrm>
                <a:off x="4819226" y="3537329"/>
                <a:ext cx="18161" cy="17973"/>
              </a:xfrm>
              <a:custGeom>
                <a:avLst/>
                <a:gdLst/>
                <a:ahLst/>
                <a:cxnLst/>
                <a:rect l="l" t="t" r="r" b="b"/>
                <a:pathLst>
                  <a:path w="2192" h="2170" extrusionOk="0">
                    <a:moveTo>
                      <a:pt x="1096" y="1"/>
                    </a:moveTo>
                    <a:cubicBezTo>
                      <a:pt x="503" y="1"/>
                      <a:pt x="0" y="480"/>
                      <a:pt x="0" y="1096"/>
                    </a:cubicBezTo>
                    <a:cubicBezTo>
                      <a:pt x="0" y="1690"/>
                      <a:pt x="503" y="2169"/>
                      <a:pt x="1096" y="2169"/>
                    </a:cubicBezTo>
                    <a:cubicBezTo>
                      <a:pt x="1690" y="2169"/>
                      <a:pt x="2192" y="1690"/>
                      <a:pt x="2192" y="1096"/>
                    </a:cubicBezTo>
                    <a:cubicBezTo>
                      <a:pt x="2192" y="503"/>
                      <a:pt x="1690" y="1"/>
                      <a:pt x="10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625;p53">
                <a:extLst>
                  <a:ext uri="{FF2B5EF4-FFF2-40B4-BE49-F238E27FC236}">
                    <a16:creationId xmlns:a16="http://schemas.microsoft.com/office/drawing/2014/main" id="{7102D1E0-E6E9-4D34-A2FA-E5510E18CC68}"/>
                  </a:ext>
                </a:extLst>
              </p:cNvPr>
              <p:cNvSpPr/>
              <p:nvPr/>
            </p:nvSpPr>
            <p:spPr>
              <a:xfrm>
                <a:off x="4858396" y="3520437"/>
                <a:ext cx="42042" cy="59655"/>
              </a:xfrm>
              <a:custGeom>
                <a:avLst/>
                <a:gdLst/>
                <a:ahLst/>
                <a:cxnLst/>
                <a:rect l="l" t="t" r="r" b="b"/>
                <a:pathLst>
                  <a:path w="2671" h="3790" extrusionOk="0">
                    <a:moveTo>
                      <a:pt x="717" y="2947"/>
                    </a:moveTo>
                    <a:cubicBezTo>
                      <a:pt x="724" y="2950"/>
                      <a:pt x="730" y="2956"/>
                      <a:pt x="735" y="2962"/>
                    </a:cubicBezTo>
                    <a:lnTo>
                      <a:pt x="735" y="2962"/>
                    </a:lnTo>
                    <a:cubicBezTo>
                      <a:pt x="725" y="2955"/>
                      <a:pt x="722" y="2950"/>
                      <a:pt x="717" y="2947"/>
                    </a:cubicBezTo>
                    <a:close/>
                    <a:moveTo>
                      <a:pt x="799" y="0"/>
                    </a:moveTo>
                    <a:cubicBezTo>
                      <a:pt x="754" y="320"/>
                      <a:pt x="754" y="639"/>
                      <a:pt x="776" y="936"/>
                    </a:cubicBezTo>
                    <a:cubicBezTo>
                      <a:pt x="776" y="1096"/>
                      <a:pt x="776" y="1256"/>
                      <a:pt x="799" y="1415"/>
                    </a:cubicBezTo>
                    <a:cubicBezTo>
                      <a:pt x="799" y="1489"/>
                      <a:pt x="806" y="1570"/>
                      <a:pt x="816" y="1654"/>
                    </a:cubicBezTo>
                    <a:lnTo>
                      <a:pt x="816" y="1654"/>
                    </a:lnTo>
                    <a:cubicBezTo>
                      <a:pt x="721" y="1736"/>
                      <a:pt x="629" y="1821"/>
                      <a:pt x="548" y="1918"/>
                    </a:cubicBezTo>
                    <a:cubicBezTo>
                      <a:pt x="434" y="2054"/>
                      <a:pt x="297" y="2191"/>
                      <a:pt x="206" y="2351"/>
                    </a:cubicBezTo>
                    <a:cubicBezTo>
                      <a:pt x="160" y="2443"/>
                      <a:pt x="115" y="2534"/>
                      <a:pt x="69" y="2648"/>
                    </a:cubicBezTo>
                    <a:cubicBezTo>
                      <a:pt x="46" y="2694"/>
                      <a:pt x="23" y="2762"/>
                      <a:pt x="23" y="2831"/>
                    </a:cubicBezTo>
                    <a:cubicBezTo>
                      <a:pt x="0" y="2876"/>
                      <a:pt x="0" y="2968"/>
                      <a:pt x="0" y="3059"/>
                    </a:cubicBezTo>
                    <a:cubicBezTo>
                      <a:pt x="0" y="3127"/>
                      <a:pt x="46" y="3241"/>
                      <a:pt x="92" y="3310"/>
                    </a:cubicBezTo>
                    <a:cubicBezTo>
                      <a:pt x="137" y="3401"/>
                      <a:pt x="206" y="3470"/>
                      <a:pt x="274" y="3515"/>
                    </a:cubicBezTo>
                    <a:cubicBezTo>
                      <a:pt x="320" y="3561"/>
                      <a:pt x="388" y="3607"/>
                      <a:pt x="457" y="3629"/>
                    </a:cubicBezTo>
                    <a:lnTo>
                      <a:pt x="503" y="3629"/>
                    </a:lnTo>
                    <a:lnTo>
                      <a:pt x="503" y="3652"/>
                    </a:lnTo>
                    <a:lnTo>
                      <a:pt x="617" y="3652"/>
                    </a:lnTo>
                    <a:cubicBezTo>
                      <a:pt x="776" y="3698"/>
                      <a:pt x="936" y="3721"/>
                      <a:pt x="1119" y="3744"/>
                    </a:cubicBezTo>
                    <a:cubicBezTo>
                      <a:pt x="1187" y="3766"/>
                      <a:pt x="1279" y="3766"/>
                      <a:pt x="1370" y="3766"/>
                    </a:cubicBezTo>
                    <a:cubicBezTo>
                      <a:pt x="1461" y="3789"/>
                      <a:pt x="1553" y="3789"/>
                      <a:pt x="1644" y="3789"/>
                    </a:cubicBezTo>
                    <a:cubicBezTo>
                      <a:pt x="1826" y="3789"/>
                      <a:pt x="1986" y="3789"/>
                      <a:pt x="2169" y="3766"/>
                    </a:cubicBezTo>
                    <a:cubicBezTo>
                      <a:pt x="2329" y="3744"/>
                      <a:pt x="2511" y="3721"/>
                      <a:pt x="2671" y="3675"/>
                    </a:cubicBezTo>
                    <a:cubicBezTo>
                      <a:pt x="2511" y="3607"/>
                      <a:pt x="2351" y="3538"/>
                      <a:pt x="2192" y="3492"/>
                    </a:cubicBezTo>
                    <a:lnTo>
                      <a:pt x="1735" y="3333"/>
                    </a:lnTo>
                    <a:cubicBezTo>
                      <a:pt x="1644" y="3287"/>
                      <a:pt x="1575" y="3264"/>
                      <a:pt x="1507" y="3241"/>
                    </a:cubicBezTo>
                    <a:cubicBezTo>
                      <a:pt x="1438" y="3219"/>
                      <a:pt x="1347" y="3219"/>
                      <a:pt x="1279" y="3173"/>
                    </a:cubicBezTo>
                    <a:cubicBezTo>
                      <a:pt x="1119" y="3104"/>
                      <a:pt x="959" y="3059"/>
                      <a:pt x="822" y="2990"/>
                    </a:cubicBezTo>
                    <a:cubicBezTo>
                      <a:pt x="792" y="2984"/>
                      <a:pt x="771" y="2978"/>
                      <a:pt x="757" y="2973"/>
                    </a:cubicBezTo>
                    <a:lnTo>
                      <a:pt x="757" y="2973"/>
                    </a:lnTo>
                    <a:cubicBezTo>
                      <a:pt x="760" y="2961"/>
                      <a:pt x="765" y="2944"/>
                      <a:pt x="776" y="2922"/>
                    </a:cubicBezTo>
                    <a:cubicBezTo>
                      <a:pt x="799" y="2876"/>
                      <a:pt x="822" y="2808"/>
                      <a:pt x="845" y="2762"/>
                    </a:cubicBezTo>
                    <a:cubicBezTo>
                      <a:pt x="913" y="2648"/>
                      <a:pt x="1005" y="2511"/>
                      <a:pt x="1096" y="2397"/>
                    </a:cubicBezTo>
                    <a:cubicBezTo>
                      <a:pt x="1187" y="2283"/>
                      <a:pt x="1301" y="2146"/>
                      <a:pt x="1393" y="2032"/>
                    </a:cubicBezTo>
                    <a:lnTo>
                      <a:pt x="1530" y="1872"/>
                    </a:lnTo>
                    <a:lnTo>
                      <a:pt x="1484" y="1735"/>
                    </a:lnTo>
                    <a:cubicBezTo>
                      <a:pt x="1461" y="1575"/>
                      <a:pt x="1393" y="1438"/>
                      <a:pt x="1347" y="1301"/>
                    </a:cubicBezTo>
                    <a:cubicBezTo>
                      <a:pt x="1301" y="1141"/>
                      <a:pt x="1256" y="1005"/>
                      <a:pt x="1187" y="868"/>
                    </a:cubicBezTo>
                    <a:cubicBezTo>
                      <a:pt x="1073" y="571"/>
                      <a:pt x="959" y="297"/>
                      <a:pt x="7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626;p53">
                <a:extLst>
                  <a:ext uri="{FF2B5EF4-FFF2-40B4-BE49-F238E27FC236}">
                    <a16:creationId xmlns:a16="http://schemas.microsoft.com/office/drawing/2014/main" id="{AE050E8B-8123-48A8-8BF7-1B17E31C7068}"/>
                  </a:ext>
                </a:extLst>
              </p:cNvPr>
              <p:cNvSpPr/>
              <p:nvPr/>
            </p:nvSpPr>
            <p:spPr>
              <a:xfrm>
                <a:off x="4801478" y="3495063"/>
                <a:ext cx="41474" cy="21894"/>
              </a:xfrm>
              <a:custGeom>
                <a:avLst/>
                <a:gdLst/>
                <a:ahLst/>
                <a:cxnLst/>
                <a:rect l="l" t="t" r="r" b="b"/>
                <a:pathLst>
                  <a:path w="2635" h="1391" extrusionOk="0">
                    <a:moveTo>
                      <a:pt x="2062" y="1"/>
                    </a:moveTo>
                    <a:cubicBezTo>
                      <a:pt x="1794" y="1"/>
                      <a:pt x="1468" y="126"/>
                      <a:pt x="1311" y="197"/>
                    </a:cubicBezTo>
                    <a:cubicBezTo>
                      <a:pt x="877" y="357"/>
                      <a:pt x="398" y="631"/>
                      <a:pt x="124" y="1019"/>
                    </a:cubicBezTo>
                    <a:cubicBezTo>
                      <a:pt x="0" y="1205"/>
                      <a:pt x="175" y="1390"/>
                      <a:pt x="362" y="1390"/>
                    </a:cubicBezTo>
                    <a:cubicBezTo>
                      <a:pt x="381" y="1390"/>
                      <a:pt x="401" y="1388"/>
                      <a:pt x="421" y="1384"/>
                    </a:cubicBezTo>
                    <a:cubicBezTo>
                      <a:pt x="444" y="1384"/>
                      <a:pt x="467" y="1384"/>
                      <a:pt x="489" y="1361"/>
                    </a:cubicBezTo>
                    <a:cubicBezTo>
                      <a:pt x="561" y="1347"/>
                      <a:pt x="610" y="1304"/>
                      <a:pt x="636" y="1250"/>
                    </a:cubicBezTo>
                    <a:lnTo>
                      <a:pt x="636" y="1250"/>
                    </a:lnTo>
                    <a:cubicBezTo>
                      <a:pt x="1019" y="997"/>
                      <a:pt x="1358" y="773"/>
                      <a:pt x="1836" y="654"/>
                    </a:cubicBezTo>
                    <a:cubicBezTo>
                      <a:pt x="2041" y="585"/>
                      <a:pt x="2635" y="562"/>
                      <a:pt x="2429" y="174"/>
                    </a:cubicBezTo>
                    <a:cubicBezTo>
                      <a:pt x="2361" y="46"/>
                      <a:pt x="2222" y="1"/>
                      <a:pt x="20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627;p53">
                <a:extLst>
                  <a:ext uri="{FF2B5EF4-FFF2-40B4-BE49-F238E27FC236}">
                    <a16:creationId xmlns:a16="http://schemas.microsoft.com/office/drawing/2014/main" id="{2108A989-7993-48A1-8640-0ED2463043B0}"/>
                  </a:ext>
                </a:extLst>
              </p:cNvPr>
              <p:cNvSpPr/>
              <p:nvPr/>
            </p:nvSpPr>
            <p:spPr>
              <a:xfrm>
                <a:off x="4902092" y="3467375"/>
                <a:ext cx="49989" cy="16479"/>
              </a:xfrm>
              <a:custGeom>
                <a:avLst/>
                <a:gdLst/>
                <a:ahLst/>
                <a:cxnLst/>
                <a:rect l="l" t="t" r="r" b="b"/>
                <a:pathLst>
                  <a:path w="3176" h="1047" extrusionOk="0">
                    <a:moveTo>
                      <a:pt x="2161" y="1"/>
                    </a:moveTo>
                    <a:cubicBezTo>
                      <a:pt x="1783" y="1"/>
                      <a:pt x="1399" y="81"/>
                      <a:pt x="1059" y="199"/>
                    </a:cubicBezTo>
                    <a:cubicBezTo>
                      <a:pt x="762" y="313"/>
                      <a:pt x="215" y="450"/>
                      <a:pt x="78" y="769"/>
                    </a:cubicBezTo>
                    <a:cubicBezTo>
                      <a:pt x="0" y="923"/>
                      <a:pt x="111" y="1046"/>
                      <a:pt x="240" y="1046"/>
                    </a:cubicBezTo>
                    <a:cubicBezTo>
                      <a:pt x="302" y="1046"/>
                      <a:pt x="368" y="1018"/>
                      <a:pt x="420" y="952"/>
                    </a:cubicBezTo>
                    <a:cubicBezTo>
                      <a:pt x="488" y="860"/>
                      <a:pt x="1128" y="723"/>
                      <a:pt x="1310" y="678"/>
                    </a:cubicBezTo>
                    <a:cubicBezTo>
                      <a:pt x="1520" y="608"/>
                      <a:pt x="1733" y="592"/>
                      <a:pt x="1947" y="592"/>
                    </a:cubicBezTo>
                    <a:cubicBezTo>
                      <a:pt x="2135" y="592"/>
                      <a:pt x="2325" y="604"/>
                      <a:pt x="2513" y="604"/>
                    </a:cubicBezTo>
                    <a:cubicBezTo>
                      <a:pt x="2621" y="604"/>
                      <a:pt x="2729" y="600"/>
                      <a:pt x="2836" y="587"/>
                    </a:cubicBezTo>
                    <a:lnTo>
                      <a:pt x="2836" y="587"/>
                    </a:lnTo>
                    <a:cubicBezTo>
                      <a:pt x="2863" y="602"/>
                      <a:pt x="2895" y="609"/>
                      <a:pt x="2927" y="609"/>
                    </a:cubicBezTo>
                    <a:cubicBezTo>
                      <a:pt x="2959" y="609"/>
                      <a:pt x="2992" y="602"/>
                      <a:pt x="3022" y="587"/>
                    </a:cubicBezTo>
                    <a:cubicBezTo>
                      <a:pt x="3022" y="587"/>
                      <a:pt x="3045" y="564"/>
                      <a:pt x="3068" y="541"/>
                    </a:cubicBezTo>
                    <a:cubicBezTo>
                      <a:pt x="3105" y="522"/>
                      <a:pt x="3127" y="474"/>
                      <a:pt x="3122" y="432"/>
                    </a:cubicBezTo>
                    <a:lnTo>
                      <a:pt x="3122" y="432"/>
                    </a:lnTo>
                    <a:cubicBezTo>
                      <a:pt x="3176" y="303"/>
                      <a:pt x="3107" y="197"/>
                      <a:pt x="2976" y="153"/>
                    </a:cubicBezTo>
                    <a:cubicBezTo>
                      <a:pt x="2723" y="45"/>
                      <a:pt x="2444" y="1"/>
                      <a:pt x="21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628;p53">
                <a:extLst>
                  <a:ext uri="{FF2B5EF4-FFF2-40B4-BE49-F238E27FC236}">
                    <a16:creationId xmlns:a16="http://schemas.microsoft.com/office/drawing/2014/main" id="{F85E5F80-BA38-4227-9375-EA97FCE1F1BD}"/>
                  </a:ext>
                </a:extLst>
              </p:cNvPr>
              <p:cNvSpPr/>
              <p:nvPr/>
            </p:nvSpPr>
            <p:spPr>
              <a:xfrm>
                <a:off x="4888209" y="3568132"/>
                <a:ext cx="63258" cy="38908"/>
              </a:xfrm>
              <a:custGeom>
                <a:avLst/>
                <a:gdLst/>
                <a:ahLst/>
                <a:cxnLst/>
                <a:rect l="l" t="t" r="r" b="b"/>
                <a:pathLst>
                  <a:path w="4019" h="2472" extrusionOk="0">
                    <a:moveTo>
                      <a:pt x="3413" y="0"/>
                    </a:moveTo>
                    <a:cubicBezTo>
                      <a:pt x="3368" y="0"/>
                      <a:pt x="3322" y="17"/>
                      <a:pt x="3288" y="52"/>
                    </a:cubicBezTo>
                    <a:cubicBezTo>
                      <a:pt x="3174" y="143"/>
                      <a:pt x="3128" y="234"/>
                      <a:pt x="3105" y="394"/>
                    </a:cubicBezTo>
                    <a:cubicBezTo>
                      <a:pt x="3014" y="736"/>
                      <a:pt x="2603" y="1010"/>
                      <a:pt x="2306" y="1193"/>
                    </a:cubicBezTo>
                    <a:cubicBezTo>
                      <a:pt x="1713" y="1604"/>
                      <a:pt x="982" y="1900"/>
                      <a:pt x="252" y="2037"/>
                    </a:cubicBezTo>
                    <a:cubicBezTo>
                      <a:pt x="1" y="2083"/>
                      <a:pt x="69" y="2471"/>
                      <a:pt x="298" y="2471"/>
                    </a:cubicBezTo>
                    <a:cubicBezTo>
                      <a:pt x="1256" y="2471"/>
                      <a:pt x="2169" y="2037"/>
                      <a:pt x="2923" y="1490"/>
                    </a:cubicBezTo>
                    <a:cubicBezTo>
                      <a:pt x="3333" y="1193"/>
                      <a:pt x="4018" y="554"/>
                      <a:pt x="3539" y="52"/>
                    </a:cubicBezTo>
                    <a:cubicBezTo>
                      <a:pt x="3505" y="17"/>
                      <a:pt x="3459" y="0"/>
                      <a:pt x="34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629;p53">
                <a:extLst>
                  <a:ext uri="{FF2B5EF4-FFF2-40B4-BE49-F238E27FC236}">
                    <a16:creationId xmlns:a16="http://schemas.microsoft.com/office/drawing/2014/main" id="{2A282C3D-AF4C-496D-B1B0-80638D219F0B}"/>
                  </a:ext>
                </a:extLst>
              </p:cNvPr>
              <p:cNvSpPr/>
              <p:nvPr/>
            </p:nvSpPr>
            <p:spPr>
              <a:xfrm>
                <a:off x="4909411" y="3631818"/>
                <a:ext cx="87670" cy="37366"/>
              </a:xfrm>
              <a:custGeom>
                <a:avLst/>
                <a:gdLst/>
                <a:ahLst/>
                <a:cxnLst/>
                <a:rect l="l" t="t" r="r" b="b"/>
                <a:pathLst>
                  <a:path w="5570" h="2374" fill="none" extrusionOk="0">
                    <a:moveTo>
                      <a:pt x="1" y="2374"/>
                    </a:moveTo>
                    <a:cubicBezTo>
                      <a:pt x="1" y="2374"/>
                      <a:pt x="2215" y="2260"/>
                      <a:pt x="3561" y="1484"/>
                    </a:cubicBezTo>
                    <a:cubicBezTo>
                      <a:pt x="4908" y="685"/>
                      <a:pt x="5570" y="0"/>
                      <a:pt x="5570" y="0"/>
                    </a:cubicBezTo>
                  </a:path>
                </a:pathLst>
              </a:custGeom>
              <a:noFill/>
              <a:ln w="9700" cap="flat" cmpd="sng">
                <a:solidFill>
                  <a:schemeClr val="accent5"/>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630;p53">
                <a:extLst>
                  <a:ext uri="{FF2B5EF4-FFF2-40B4-BE49-F238E27FC236}">
                    <a16:creationId xmlns:a16="http://schemas.microsoft.com/office/drawing/2014/main" id="{291CBAFA-091A-40D1-A76A-13755C4A2243}"/>
                  </a:ext>
                </a:extLst>
              </p:cNvPr>
              <p:cNvSpPr/>
              <p:nvPr/>
            </p:nvSpPr>
            <p:spPr>
              <a:xfrm>
                <a:off x="4745820" y="3293110"/>
                <a:ext cx="257359" cy="216436"/>
              </a:xfrm>
              <a:custGeom>
                <a:avLst/>
                <a:gdLst/>
                <a:ahLst/>
                <a:cxnLst/>
                <a:rect l="l" t="t" r="r" b="b"/>
                <a:pathLst>
                  <a:path w="16351" h="13751" extrusionOk="0">
                    <a:moveTo>
                      <a:pt x="12942" y="1"/>
                    </a:moveTo>
                    <a:cubicBezTo>
                      <a:pt x="11703" y="1"/>
                      <a:pt x="11340" y="964"/>
                      <a:pt x="10406" y="964"/>
                    </a:cubicBezTo>
                    <a:cubicBezTo>
                      <a:pt x="10258" y="964"/>
                      <a:pt x="10096" y="940"/>
                      <a:pt x="9914" y="884"/>
                    </a:cubicBezTo>
                    <a:cubicBezTo>
                      <a:pt x="9683" y="816"/>
                      <a:pt x="9400" y="782"/>
                      <a:pt x="9079" y="782"/>
                    </a:cubicBezTo>
                    <a:cubicBezTo>
                      <a:pt x="7468" y="782"/>
                      <a:pt x="4932" y="1632"/>
                      <a:pt x="3523" y="3212"/>
                    </a:cubicBezTo>
                    <a:cubicBezTo>
                      <a:pt x="1811" y="5084"/>
                      <a:pt x="2313" y="6887"/>
                      <a:pt x="2313" y="6887"/>
                    </a:cubicBezTo>
                    <a:cubicBezTo>
                      <a:pt x="2313" y="6887"/>
                      <a:pt x="1332" y="7503"/>
                      <a:pt x="624" y="9398"/>
                    </a:cubicBezTo>
                    <a:cubicBezTo>
                      <a:pt x="0" y="11069"/>
                      <a:pt x="903" y="13751"/>
                      <a:pt x="2158" y="13751"/>
                    </a:cubicBezTo>
                    <a:cubicBezTo>
                      <a:pt x="2326" y="13751"/>
                      <a:pt x="2501" y="13703"/>
                      <a:pt x="2679" y="13598"/>
                    </a:cubicBezTo>
                    <a:cubicBezTo>
                      <a:pt x="4185" y="12685"/>
                      <a:pt x="4664" y="10379"/>
                      <a:pt x="4619" y="9626"/>
                    </a:cubicBezTo>
                    <a:cubicBezTo>
                      <a:pt x="4599" y="8962"/>
                      <a:pt x="5566" y="8665"/>
                      <a:pt x="7349" y="8665"/>
                    </a:cubicBezTo>
                    <a:cubicBezTo>
                      <a:pt x="7648" y="8665"/>
                      <a:pt x="7971" y="8674"/>
                      <a:pt x="8316" y="8690"/>
                    </a:cubicBezTo>
                    <a:cubicBezTo>
                      <a:pt x="8365" y="8692"/>
                      <a:pt x="8412" y="8693"/>
                      <a:pt x="8459" y="8693"/>
                    </a:cubicBezTo>
                    <a:cubicBezTo>
                      <a:pt x="10727" y="8693"/>
                      <a:pt x="11063" y="6557"/>
                      <a:pt x="11421" y="6065"/>
                    </a:cubicBezTo>
                    <a:cubicBezTo>
                      <a:pt x="11786" y="5563"/>
                      <a:pt x="13932" y="5358"/>
                      <a:pt x="15141" y="3874"/>
                    </a:cubicBezTo>
                    <a:cubicBezTo>
                      <a:pt x="16351" y="2413"/>
                      <a:pt x="14890" y="222"/>
                      <a:pt x="13224" y="17"/>
                    </a:cubicBezTo>
                    <a:cubicBezTo>
                      <a:pt x="13125" y="6"/>
                      <a:pt x="13031" y="1"/>
                      <a:pt x="129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631;p53">
                <a:extLst>
                  <a:ext uri="{FF2B5EF4-FFF2-40B4-BE49-F238E27FC236}">
                    <a16:creationId xmlns:a16="http://schemas.microsoft.com/office/drawing/2014/main" id="{D01778AE-ED7B-4608-A150-241938102926}"/>
                  </a:ext>
                </a:extLst>
              </p:cNvPr>
              <p:cNvSpPr/>
              <p:nvPr/>
            </p:nvSpPr>
            <p:spPr>
              <a:xfrm>
                <a:off x="4940310" y="3334429"/>
                <a:ext cx="121447" cy="156011"/>
              </a:xfrm>
              <a:custGeom>
                <a:avLst/>
                <a:gdLst/>
                <a:ahLst/>
                <a:cxnLst/>
                <a:rect l="l" t="t" r="r" b="b"/>
                <a:pathLst>
                  <a:path w="7716" h="9912" extrusionOk="0">
                    <a:moveTo>
                      <a:pt x="3415" y="0"/>
                    </a:moveTo>
                    <a:cubicBezTo>
                      <a:pt x="2841" y="0"/>
                      <a:pt x="2443" y="85"/>
                      <a:pt x="2443" y="85"/>
                    </a:cubicBezTo>
                    <a:lnTo>
                      <a:pt x="1" y="1774"/>
                    </a:lnTo>
                    <a:cubicBezTo>
                      <a:pt x="1" y="1774"/>
                      <a:pt x="1" y="3828"/>
                      <a:pt x="1598" y="4878"/>
                    </a:cubicBezTo>
                    <a:cubicBezTo>
                      <a:pt x="3196" y="5905"/>
                      <a:pt x="3584" y="7024"/>
                      <a:pt x="3858" y="8165"/>
                    </a:cubicBezTo>
                    <a:cubicBezTo>
                      <a:pt x="4064" y="9006"/>
                      <a:pt x="4334" y="9911"/>
                      <a:pt x="4698" y="9911"/>
                    </a:cubicBezTo>
                    <a:cubicBezTo>
                      <a:pt x="4819" y="9911"/>
                      <a:pt x="4949" y="9813"/>
                      <a:pt x="5091" y="9580"/>
                    </a:cubicBezTo>
                    <a:cubicBezTo>
                      <a:pt x="5638" y="8622"/>
                      <a:pt x="5456" y="6750"/>
                      <a:pt x="6118" y="6385"/>
                    </a:cubicBezTo>
                    <a:cubicBezTo>
                      <a:pt x="6780" y="5997"/>
                      <a:pt x="7716" y="2231"/>
                      <a:pt x="6209" y="930"/>
                    </a:cubicBezTo>
                    <a:cubicBezTo>
                      <a:pt x="5335" y="162"/>
                      <a:pt x="4208" y="0"/>
                      <a:pt x="34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632;p53">
                <a:extLst>
                  <a:ext uri="{FF2B5EF4-FFF2-40B4-BE49-F238E27FC236}">
                    <a16:creationId xmlns:a16="http://schemas.microsoft.com/office/drawing/2014/main" id="{89440920-CF40-4ED7-9DF5-22A149B5AC06}"/>
                  </a:ext>
                </a:extLst>
              </p:cNvPr>
              <p:cNvSpPr/>
              <p:nvPr/>
            </p:nvSpPr>
            <p:spPr>
              <a:xfrm>
                <a:off x="5089766" y="3739957"/>
                <a:ext cx="86599" cy="242878"/>
              </a:xfrm>
              <a:custGeom>
                <a:avLst/>
                <a:gdLst/>
                <a:ahLst/>
                <a:cxnLst/>
                <a:rect l="l" t="t" r="r" b="b"/>
                <a:pathLst>
                  <a:path w="5502" h="15431" fill="none" extrusionOk="0">
                    <a:moveTo>
                      <a:pt x="777" y="0"/>
                    </a:moveTo>
                    <a:cubicBezTo>
                      <a:pt x="777" y="0"/>
                      <a:pt x="1" y="1553"/>
                      <a:pt x="1074" y="4155"/>
                    </a:cubicBezTo>
                    <a:cubicBezTo>
                      <a:pt x="2124" y="6757"/>
                      <a:pt x="3470" y="9268"/>
                      <a:pt x="3676" y="10706"/>
                    </a:cubicBezTo>
                    <a:cubicBezTo>
                      <a:pt x="3858" y="12166"/>
                      <a:pt x="3516" y="14129"/>
                      <a:pt x="4064" y="14768"/>
                    </a:cubicBezTo>
                    <a:cubicBezTo>
                      <a:pt x="4634" y="15430"/>
                      <a:pt x="5502" y="15248"/>
                      <a:pt x="5502" y="15248"/>
                    </a:cubicBezTo>
                  </a:path>
                </a:pathLst>
              </a:custGeom>
              <a:noFill/>
              <a:ln w="9700" cap="flat" cmpd="sng">
                <a:solidFill>
                  <a:schemeClr val="accent5"/>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633;p53">
                <a:extLst>
                  <a:ext uri="{FF2B5EF4-FFF2-40B4-BE49-F238E27FC236}">
                    <a16:creationId xmlns:a16="http://schemas.microsoft.com/office/drawing/2014/main" id="{57B01B93-5429-4E6F-8196-65E387476AFC}"/>
                  </a:ext>
                </a:extLst>
              </p:cNvPr>
              <p:cNvSpPr/>
              <p:nvPr/>
            </p:nvSpPr>
            <p:spPr>
              <a:xfrm>
                <a:off x="4837918" y="3790249"/>
                <a:ext cx="9349" cy="227438"/>
              </a:xfrm>
              <a:custGeom>
                <a:avLst/>
                <a:gdLst/>
                <a:ahLst/>
                <a:cxnLst/>
                <a:rect l="l" t="t" r="r" b="b"/>
                <a:pathLst>
                  <a:path w="594" h="14450" fill="none" extrusionOk="0">
                    <a:moveTo>
                      <a:pt x="0" y="1"/>
                    </a:moveTo>
                    <a:cubicBezTo>
                      <a:pt x="0" y="1"/>
                      <a:pt x="206" y="4155"/>
                      <a:pt x="206" y="6073"/>
                    </a:cubicBezTo>
                    <a:cubicBezTo>
                      <a:pt x="206" y="7990"/>
                      <a:pt x="594" y="13787"/>
                      <a:pt x="594" y="14449"/>
                    </a:cubicBezTo>
                  </a:path>
                </a:pathLst>
              </a:custGeom>
              <a:noFill/>
              <a:ln w="9700" cap="flat" cmpd="sng">
                <a:solidFill>
                  <a:schemeClr val="accent5"/>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634;p53">
                <a:extLst>
                  <a:ext uri="{FF2B5EF4-FFF2-40B4-BE49-F238E27FC236}">
                    <a16:creationId xmlns:a16="http://schemas.microsoft.com/office/drawing/2014/main" id="{21C86CA9-02AA-4B23-B6C4-E69F49406E33}"/>
                  </a:ext>
                </a:extLst>
              </p:cNvPr>
              <p:cNvSpPr/>
              <p:nvPr/>
            </p:nvSpPr>
            <p:spPr>
              <a:xfrm>
                <a:off x="5064975" y="4248350"/>
                <a:ext cx="200491" cy="115340"/>
              </a:xfrm>
              <a:custGeom>
                <a:avLst/>
                <a:gdLst/>
                <a:ahLst/>
                <a:cxnLst/>
                <a:rect l="l" t="t" r="r" b="b"/>
                <a:pathLst>
                  <a:path w="12738" h="7328" fill="none" extrusionOk="0">
                    <a:moveTo>
                      <a:pt x="1" y="0"/>
                    </a:moveTo>
                    <a:cubicBezTo>
                      <a:pt x="1" y="0"/>
                      <a:pt x="10158" y="2579"/>
                      <a:pt x="12737" y="7327"/>
                    </a:cubicBezTo>
                  </a:path>
                </a:pathLst>
              </a:custGeom>
              <a:noFill/>
              <a:ln w="9700" cap="flat" cmpd="sng">
                <a:solidFill>
                  <a:schemeClr val="accent5"/>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635;p53">
                <a:extLst>
                  <a:ext uri="{FF2B5EF4-FFF2-40B4-BE49-F238E27FC236}">
                    <a16:creationId xmlns:a16="http://schemas.microsoft.com/office/drawing/2014/main" id="{B1624DBD-D67B-41AE-804B-175EA40DF526}"/>
                  </a:ext>
                </a:extLst>
              </p:cNvPr>
              <p:cNvSpPr/>
              <p:nvPr/>
            </p:nvSpPr>
            <p:spPr>
              <a:xfrm>
                <a:off x="5154082" y="4266673"/>
                <a:ext cx="89118" cy="34501"/>
              </a:xfrm>
              <a:custGeom>
                <a:avLst/>
                <a:gdLst/>
                <a:ahLst/>
                <a:cxnLst/>
                <a:rect l="l" t="t" r="r" b="b"/>
                <a:pathLst>
                  <a:path w="5662" h="2192" fill="none" extrusionOk="0">
                    <a:moveTo>
                      <a:pt x="1" y="0"/>
                    </a:moveTo>
                    <a:cubicBezTo>
                      <a:pt x="1" y="0"/>
                      <a:pt x="3721" y="2192"/>
                      <a:pt x="5661" y="1803"/>
                    </a:cubicBezTo>
                  </a:path>
                </a:pathLst>
              </a:custGeom>
              <a:noFill/>
              <a:ln w="9700" cap="flat" cmpd="sng">
                <a:solidFill>
                  <a:schemeClr val="accent5"/>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636;p53">
                <a:extLst>
                  <a:ext uri="{FF2B5EF4-FFF2-40B4-BE49-F238E27FC236}">
                    <a16:creationId xmlns:a16="http://schemas.microsoft.com/office/drawing/2014/main" id="{C6945C96-3641-4CA5-92D6-716AE5E5399E}"/>
                  </a:ext>
                </a:extLst>
              </p:cNvPr>
              <p:cNvSpPr/>
              <p:nvPr/>
            </p:nvSpPr>
            <p:spPr>
              <a:xfrm>
                <a:off x="4631685" y="3870385"/>
                <a:ext cx="108509" cy="145875"/>
              </a:xfrm>
              <a:custGeom>
                <a:avLst/>
                <a:gdLst/>
                <a:ahLst/>
                <a:cxnLst/>
                <a:rect l="l" t="t" r="r" b="b"/>
                <a:pathLst>
                  <a:path w="6894" h="9268" extrusionOk="0">
                    <a:moveTo>
                      <a:pt x="3242" y="0"/>
                    </a:moveTo>
                    <a:lnTo>
                      <a:pt x="1" y="6597"/>
                    </a:lnTo>
                    <a:lnTo>
                      <a:pt x="6894" y="9267"/>
                    </a:lnTo>
                    <a:lnTo>
                      <a:pt x="4634" y="525"/>
                    </a:lnTo>
                    <a:lnTo>
                      <a:pt x="3242"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637;p53">
                <a:extLst>
                  <a:ext uri="{FF2B5EF4-FFF2-40B4-BE49-F238E27FC236}">
                    <a16:creationId xmlns:a16="http://schemas.microsoft.com/office/drawing/2014/main" id="{76509979-C3D2-4839-978B-64369FCCA085}"/>
                  </a:ext>
                </a:extLst>
              </p:cNvPr>
              <p:cNvSpPr/>
              <p:nvPr/>
            </p:nvSpPr>
            <p:spPr>
              <a:xfrm>
                <a:off x="4631685" y="3917087"/>
                <a:ext cx="243240" cy="58929"/>
              </a:xfrm>
              <a:custGeom>
                <a:avLst/>
                <a:gdLst/>
                <a:ahLst/>
                <a:cxnLst/>
                <a:rect l="l" t="t" r="r" b="b"/>
                <a:pathLst>
                  <a:path w="15454" h="3744" extrusionOk="0">
                    <a:moveTo>
                      <a:pt x="14609" y="0"/>
                    </a:moveTo>
                    <a:lnTo>
                      <a:pt x="548" y="2739"/>
                    </a:lnTo>
                    <a:lnTo>
                      <a:pt x="1" y="3744"/>
                    </a:lnTo>
                    <a:lnTo>
                      <a:pt x="15408" y="2671"/>
                    </a:lnTo>
                    <a:lnTo>
                      <a:pt x="15453" y="1895"/>
                    </a:lnTo>
                    <a:lnTo>
                      <a:pt x="15339" y="1415"/>
                    </a:lnTo>
                    <a:cubicBezTo>
                      <a:pt x="15339" y="1415"/>
                      <a:pt x="15134" y="1050"/>
                      <a:pt x="15134" y="754"/>
                    </a:cubicBezTo>
                    <a:cubicBezTo>
                      <a:pt x="15111" y="480"/>
                      <a:pt x="14609" y="0"/>
                      <a:pt x="146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638;p53">
                <a:extLst>
                  <a:ext uri="{FF2B5EF4-FFF2-40B4-BE49-F238E27FC236}">
                    <a16:creationId xmlns:a16="http://schemas.microsoft.com/office/drawing/2014/main" id="{646BAA85-A578-48A4-95A9-5B3B78CC32CA}"/>
                  </a:ext>
                </a:extLst>
              </p:cNvPr>
              <p:cNvSpPr/>
              <p:nvPr/>
            </p:nvSpPr>
            <p:spPr>
              <a:xfrm>
                <a:off x="4623421" y="3858878"/>
                <a:ext cx="67916" cy="115340"/>
              </a:xfrm>
              <a:custGeom>
                <a:avLst/>
                <a:gdLst/>
                <a:ahLst/>
                <a:cxnLst/>
                <a:rect l="l" t="t" r="r" b="b"/>
                <a:pathLst>
                  <a:path w="4315" h="7328" extrusionOk="0">
                    <a:moveTo>
                      <a:pt x="3402" y="1"/>
                    </a:moveTo>
                    <a:cubicBezTo>
                      <a:pt x="3402" y="1"/>
                      <a:pt x="1" y="6483"/>
                      <a:pt x="206" y="6825"/>
                    </a:cubicBezTo>
                    <a:cubicBezTo>
                      <a:pt x="412" y="7191"/>
                      <a:pt x="891" y="7328"/>
                      <a:pt x="891" y="7328"/>
                    </a:cubicBezTo>
                    <a:lnTo>
                      <a:pt x="4315" y="343"/>
                    </a:lnTo>
                    <a:lnTo>
                      <a:pt x="34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39;p53">
                <a:extLst>
                  <a:ext uri="{FF2B5EF4-FFF2-40B4-BE49-F238E27FC236}">
                    <a16:creationId xmlns:a16="http://schemas.microsoft.com/office/drawing/2014/main" id="{C564BC69-8E1D-49B1-A4FD-9BF3ED1FAB7C}"/>
                  </a:ext>
                </a:extLst>
              </p:cNvPr>
              <p:cNvSpPr/>
              <p:nvPr/>
            </p:nvSpPr>
            <p:spPr>
              <a:xfrm>
                <a:off x="4631685" y="3870385"/>
                <a:ext cx="62172" cy="103834"/>
              </a:xfrm>
              <a:custGeom>
                <a:avLst/>
                <a:gdLst/>
                <a:ahLst/>
                <a:cxnLst/>
                <a:rect l="l" t="t" r="r" b="b"/>
                <a:pathLst>
                  <a:path w="3950" h="6597" extrusionOk="0">
                    <a:moveTo>
                      <a:pt x="3242" y="0"/>
                    </a:moveTo>
                    <a:lnTo>
                      <a:pt x="1" y="6597"/>
                    </a:lnTo>
                    <a:lnTo>
                      <a:pt x="663" y="6391"/>
                    </a:lnTo>
                    <a:lnTo>
                      <a:pt x="3949" y="251"/>
                    </a:lnTo>
                    <a:lnTo>
                      <a:pt x="324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640;p53">
                <a:extLst>
                  <a:ext uri="{FF2B5EF4-FFF2-40B4-BE49-F238E27FC236}">
                    <a16:creationId xmlns:a16="http://schemas.microsoft.com/office/drawing/2014/main" id="{BAD46416-78AE-49E9-A56F-8F9BE10D1564}"/>
                  </a:ext>
                </a:extLst>
              </p:cNvPr>
              <p:cNvSpPr/>
              <p:nvPr/>
            </p:nvSpPr>
            <p:spPr>
              <a:xfrm>
                <a:off x="4626664" y="3947262"/>
                <a:ext cx="321907" cy="304404"/>
              </a:xfrm>
              <a:custGeom>
                <a:avLst/>
                <a:gdLst/>
                <a:ahLst/>
                <a:cxnLst/>
                <a:rect l="l" t="t" r="r" b="b"/>
                <a:pathLst>
                  <a:path w="20452" h="19340" extrusionOk="0">
                    <a:moveTo>
                      <a:pt x="16092" y="1"/>
                    </a:moveTo>
                    <a:lnTo>
                      <a:pt x="0" y="1210"/>
                    </a:lnTo>
                    <a:cubicBezTo>
                      <a:pt x="0" y="1210"/>
                      <a:pt x="3104" y="18717"/>
                      <a:pt x="3972" y="19060"/>
                    </a:cubicBezTo>
                    <a:cubicBezTo>
                      <a:pt x="4591" y="19304"/>
                      <a:pt x="5642" y="19339"/>
                      <a:pt x="6191" y="19339"/>
                    </a:cubicBezTo>
                    <a:cubicBezTo>
                      <a:pt x="6411" y="19339"/>
                      <a:pt x="6551" y="19334"/>
                      <a:pt x="6551" y="19334"/>
                    </a:cubicBezTo>
                    <a:lnTo>
                      <a:pt x="20452" y="18603"/>
                    </a:lnTo>
                    <a:lnTo>
                      <a:pt x="1609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641;p53">
                <a:extLst>
                  <a:ext uri="{FF2B5EF4-FFF2-40B4-BE49-F238E27FC236}">
                    <a16:creationId xmlns:a16="http://schemas.microsoft.com/office/drawing/2014/main" id="{B1219A84-C309-409A-8573-3CD5EEEE17C8}"/>
                  </a:ext>
                </a:extLst>
              </p:cNvPr>
              <p:cNvSpPr/>
              <p:nvPr/>
            </p:nvSpPr>
            <p:spPr>
              <a:xfrm>
                <a:off x="4800187" y="4056487"/>
                <a:ext cx="258681" cy="140618"/>
              </a:xfrm>
              <a:custGeom>
                <a:avLst/>
                <a:gdLst/>
                <a:ahLst/>
                <a:cxnLst/>
                <a:rect l="l" t="t" r="r" b="b"/>
                <a:pathLst>
                  <a:path w="16435" h="8934" extrusionOk="0">
                    <a:moveTo>
                      <a:pt x="6820" y="0"/>
                    </a:moveTo>
                    <a:cubicBezTo>
                      <a:pt x="6808" y="0"/>
                      <a:pt x="6803" y="1"/>
                      <a:pt x="6803" y="1"/>
                    </a:cubicBezTo>
                    <a:cubicBezTo>
                      <a:pt x="6803" y="1"/>
                      <a:pt x="6962" y="1575"/>
                      <a:pt x="6940" y="1644"/>
                    </a:cubicBezTo>
                    <a:cubicBezTo>
                      <a:pt x="7533" y="2215"/>
                      <a:pt x="8355" y="2671"/>
                      <a:pt x="8355" y="2671"/>
                    </a:cubicBezTo>
                    <a:cubicBezTo>
                      <a:pt x="8355" y="2671"/>
                      <a:pt x="7798" y="2796"/>
                      <a:pt x="6646" y="2796"/>
                    </a:cubicBezTo>
                    <a:cubicBezTo>
                      <a:pt x="5766" y="2796"/>
                      <a:pt x="4538" y="2723"/>
                      <a:pt x="2945" y="2466"/>
                    </a:cubicBezTo>
                    <a:cubicBezTo>
                      <a:pt x="2626" y="2416"/>
                      <a:pt x="2305" y="2391"/>
                      <a:pt x="2000" y="2391"/>
                    </a:cubicBezTo>
                    <a:cubicBezTo>
                      <a:pt x="1192" y="2391"/>
                      <a:pt x="494" y="2562"/>
                      <a:pt x="229" y="2876"/>
                    </a:cubicBezTo>
                    <a:cubicBezTo>
                      <a:pt x="24" y="3128"/>
                      <a:pt x="389" y="3881"/>
                      <a:pt x="389" y="3881"/>
                    </a:cubicBezTo>
                    <a:cubicBezTo>
                      <a:pt x="389" y="3881"/>
                      <a:pt x="1" y="4109"/>
                      <a:pt x="115" y="4748"/>
                    </a:cubicBezTo>
                    <a:cubicBezTo>
                      <a:pt x="229" y="5387"/>
                      <a:pt x="594" y="5684"/>
                      <a:pt x="594" y="5684"/>
                    </a:cubicBezTo>
                    <a:cubicBezTo>
                      <a:pt x="594" y="5684"/>
                      <a:pt x="457" y="6163"/>
                      <a:pt x="685" y="6414"/>
                    </a:cubicBezTo>
                    <a:cubicBezTo>
                      <a:pt x="891" y="6665"/>
                      <a:pt x="1507" y="6894"/>
                      <a:pt x="1507" y="6894"/>
                    </a:cubicBezTo>
                    <a:cubicBezTo>
                      <a:pt x="1507" y="6894"/>
                      <a:pt x="1302" y="7807"/>
                      <a:pt x="2397" y="8149"/>
                    </a:cubicBezTo>
                    <a:cubicBezTo>
                      <a:pt x="4230" y="8701"/>
                      <a:pt x="7409" y="8933"/>
                      <a:pt x="9370" y="8933"/>
                    </a:cubicBezTo>
                    <a:cubicBezTo>
                      <a:pt x="9924" y="8933"/>
                      <a:pt x="10381" y="8915"/>
                      <a:pt x="10683" y="8880"/>
                    </a:cubicBezTo>
                    <a:cubicBezTo>
                      <a:pt x="12189" y="8743"/>
                      <a:pt x="13993" y="8081"/>
                      <a:pt x="14769" y="7624"/>
                    </a:cubicBezTo>
                    <a:cubicBezTo>
                      <a:pt x="16435" y="6643"/>
                      <a:pt x="15248" y="4451"/>
                      <a:pt x="14677" y="3538"/>
                    </a:cubicBezTo>
                    <a:cubicBezTo>
                      <a:pt x="14107" y="2625"/>
                      <a:pt x="12463" y="2169"/>
                      <a:pt x="11071" y="982"/>
                    </a:cubicBezTo>
                    <a:cubicBezTo>
                      <a:pt x="9914" y="21"/>
                      <a:pt x="7065" y="0"/>
                      <a:pt x="68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642;p53">
                <a:extLst>
                  <a:ext uri="{FF2B5EF4-FFF2-40B4-BE49-F238E27FC236}">
                    <a16:creationId xmlns:a16="http://schemas.microsoft.com/office/drawing/2014/main" id="{A122D6EF-14CC-4D52-B4C0-62B2365899C0}"/>
                  </a:ext>
                </a:extLst>
              </p:cNvPr>
              <p:cNvSpPr/>
              <p:nvPr/>
            </p:nvSpPr>
            <p:spPr>
              <a:xfrm>
                <a:off x="4807743" y="4117199"/>
                <a:ext cx="103472" cy="17990"/>
              </a:xfrm>
              <a:custGeom>
                <a:avLst/>
                <a:gdLst/>
                <a:ahLst/>
                <a:cxnLst/>
                <a:rect l="l" t="t" r="r" b="b"/>
                <a:pathLst>
                  <a:path w="6574" h="1143" fill="none" extrusionOk="0">
                    <a:moveTo>
                      <a:pt x="6574" y="526"/>
                    </a:moveTo>
                    <a:cubicBezTo>
                      <a:pt x="6574" y="526"/>
                      <a:pt x="2625" y="1142"/>
                      <a:pt x="0" y="1"/>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643;p53">
                <a:extLst>
                  <a:ext uri="{FF2B5EF4-FFF2-40B4-BE49-F238E27FC236}">
                    <a16:creationId xmlns:a16="http://schemas.microsoft.com/office/drawing/2014/main" id="{8ACFACBF-69CB-4CB5-A866-879D0055D296}"/>
                  </a:ext>
                </a:extLst>
              </p:cNvPr>
              <p:cNvSpPr/>
              <p:nvPr/>
            </p:nvSpPr>
            <p:spPr>
              <a:xfrm>
                <a:off x="4813126" y="4145233"/>
                <a:ext cx="104196" cy="15818"/>
              </a:xfrm>
              <a:custGeom>
                <a:avLst/>
                <a:gdLst/>
                <a:ahLst/>
                <a:cxnLst/>
                <a:rect l="l" t="t" r="r" b="b"/>
                <a:pathLst>
                  <a:path w="6620" h="1005" fill="none" extrusionOk="0">
                    <a:moveTo>
                      <a:pt x="6620" y="160"/>
                    </a:moveTo>
                    <a:cubicBezTo>
                      <a:pt x="6620" y="160"/>
                      <a:pt x="2671" y="1005"/>
                      <a:pt x="0" y="0"/>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644;p53">
                <a:extLst>
                  <a:ext uri="{FF2B5EF4-FFF2-40B4-BE49-F238E27FC236}">
                    <a16:creationId xmlns:a16="http://schemas.microsoft.com/office/drawing/2014/main" id="{317BBB06-9F2F-459E-8E0D-90D6AD146556}"/>
                  </a:ext>
                </a:extLst>
              </p:cNvPr>
              <p:cNvSpPr/>
              <p:nvPr/>
            </p:nvSpPr>
            <p:spPr>
              <a:xfrm>
                <a:off x="4826411" y="4166436"/>
                <a:ext cx="90204" cy="13662"/>
              </a:xfrm>
              <a:custGeom>
                <a:avLst/>
                <a:gdLst/>
                <a:ahLst/>
                <a:cxnLst/>
                <a:rect l="l" t="t" r="r" b="b"/>
                <a:pathLst>
                  <a:path w="5731" h="868" fill="none" extrusionOk="0">
                    <a:moveTo>
                      <a:pt x="5730" y="274"/>
                    </a:moveTo>
                    <a:cubicBezTo>
                      <a:pt x="5730" y="274"/>
                      <a:pt x="2329" y="867"/>
                      <a:pt x="1" y="0"/>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645;p53">
                <a:extLst>
                  <a:ext uri="{FF2B5EF4-FFF2-40B4-BE49-F238E27FC236}">
                    <a16:creationId xmlns:a16="http://schemas.microsoft.com/office/drawing/2014/main" id="{E3837D03-45A6-417F-BEFF-02C8FD871133}"/>
                  </a:ext>
                </a:extLst>
              </p:cNvPr>
              <p:cNvSpPr/>
              <p:nvPr/>
            </p:nvSpPr>
            <p:spPr>
              <a:xfrm>
                <a:off x="4678749" y="3993619"/>
                <a:ext cx="178928" cy="69711"/>
              </a:xfrm>
              <a:custGeom>
                <a:avLst/>
                <a:gdLst/>
                <a:ahLst/>
                <a:cxnLst/>
                <a:rect l="l" t="t" r="r" b="b"/>
                <a:pathLst>
                  <a:path w="11368" h="4429" extrusionOk="0">
                    <a:moveTo>
                      <a:pt x="10980" y="0"/>
                    </a:moveTo>
                    <a:lnTo>
                      <a:pt x="1" y="1164"/>
                    </a:lnTo>
                    <a:lnTo>
                      <a:pt x="754" y="4428"/>
                    </a:lnTo>
                    <a:lnTo>
                      <a:pt x="11368" y="3264"/>
                    </a:lnTo>
                    <a:lnTo>
                      <a:pt x="1098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646;p53">
                <a:extLst>
                  <a:ext uri="{FF2B5EF4-FFF2-40B4-BE49-F238E27FC236}">
                    <a16:creationId xmlns:a16="http://schemas.microsoft.com/office/drawing/2014/main" id="{B4495F8A-5174-4738-AE05-F99F9DF3F0BF}"/>
                  </a:ext>
                </a:extLst>
              </p:cNvPr>
              <p:cNvSpPr/>
              <p:nvPr/>
            </p:nvSpPr>
            <p:spPr>
              <a:xfrm>
                <a:off x="4947850" y="3331801"/>
                <a:ext cx="42418" cy="46731"/>
              </a:xfrm>
              <a:custGeom>
                <a:avLst/>
                <a:gdLst/>
                <a:ahLst/>
                <a:cxnLst/>
                <a:rect l="l" t="t" r="r" b="b"/>
                <a:pathLst>
                  <a:path w="2695" h="2969" fill="none" extrusionOk="0">
                    <a:moveTo>
                      <a:pt x="2694" y="1"/>
                    </a:moveTo>
                    <a:cubicBezTo>
                      <a:pt x="2694" y="1"/>
                      <a:pt x="2283" y="2192"/>
                      <a:pt x="1" y="2968"/>
                    </a:cubicBezTo>
                  </a:path>
                </a:pathLst>
              </a:custGeom>
              <a:noFill/>
              <a:ln w="9700" cap="flat" cmpd="sng">
                <a:solidFill>
                  <a:schemeClr val="accent6"/>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647;p53">
                <a:extLst>
                  <a:ext uri="{FF2B5EF4-FFF2-40B4-BE49-F238E27FC236}">
                    <a16:creationId xmlns:a16="http://schemas.microsoft.com/office/drawing/2014/main" id="{7967006A-136F-400A-9172-29F1934E4FC0}"/>
                  </a:ext>
                </a:extLst>
              </p:cNvPr>
              <p:cNvSpPr/>
              <p:nvPr/>
            </p:nvSpPr>
            <p:spPr>
              <a:xfrm>
                <a:off x="4164253" y="4452413"/>
                <a:ext cx="307552" cy="143923"/>
              </a:xfrm>
              <a:custGeom>
                <a:avLst/>
                <a:gdLst/>
                <a:ahLst/>
                <a:cxnLst/>
                <a:rect l="l" t="t" r="r" b="b"/>
                <a:pathLst>
                  <a:path w="19540" h="9144" extrusionOk="0">
                    <a:moveTo>
                      <a:pt x="13582" y="1"/>
                    </a:moveTo>
                    <a:cubicBezTo>
                      <a:pt x="13582" y="1"/>
                      <a:pt x="8606" y="1439"/>
                      <a:pt x="3836" y="2603"/>
                    </a:cubicBezTo>
                    <a:cubicBezTo>
                      <a:pt x="1964" y="3060"/>
                      <a:pt x="1" y="4315"/>
                      <a:pt x="1279" y="6232"/>
                    </a:cubicBezTo>
                    <a:cubicBezTo>
                      <a:pt x="1863" y="7087"/>
                      <a:pt x="5496" y="9143"/>
                      <a:pt x="8818" y="9143"/>
                    </a:cubicBezTo>
                    <a:cubicBezTo>
                      <a:pt x="9131" y="9143"/>
                      <a:pt x="9442" y="9125"/>
                      <a:pt x="9747" y="9085"/>
                    </a:cubicBezTo>
                    <a:cubicBezTo>
                      <a:pt x="10583" y="8981"/>
                      <a:pt x="11374" y="8945"/>
                      <a:pt x="12116" y="8945"/>
                    </a:cubicBezTo>
                    <a:cubicBezTo>
                      <a:pt x="13807" y="8945"/>
                      <a:pt x="15240" y="9133"/>
                      <a:pt x="16354" y="9133"/>
                    </a:cubicBezTo>
                    <a:cubicBezTo>
                      <a:pt x="17101" y="9133"/>
                      <a:pt x="17705" y="9049"/>
                      <a:pt x="18147" y="8766"/>
                    </a:cubicBezTo>
                    <a:cubicBezTo>
                      <a:pt x="19539" y="7898"/>
                      <a:pt x="19539" y="2991"/>
                      <a:pt x="19539" y="2991"/>
                    </a:cubicBezTo>
                    <a:lnTo>
                      <a:pt x="1358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648;p53">
                <a:extLst>
                  <a:ext uri="{FF2B5EF4-FFF2-40B4-BE49-F238E27FC236}">
                    <a16:creationId xmlns:a16="http://schemas.microsoft.com/office/drawing/2014/main" id="{18173BCD-FB57-41D8-8231-999DDC2C8FF0}"/>
                  </a:ext>
                </a:extLst>
              </p:cNvPr>
              <p:cNvSpPr/>
              <p:nvPr/>
            </p:nvSpPr>
            <p:spPr>
              <a:xfrm>
                <a:off x="4342830" y="4487263"/>
                <a:ext cx="76888" cy="24459"/>
              </a:xfrm>
              <a:custGeom>
                <a:avLst/>
                <a:gdLst/>
                <a:ahLst/>
                <a:cxnLst/>
                <a:rect l="l" t="t" r="r" b="b"/>
                <a:pathLst>
                  <a:path w="4885" h="1554" fill="none" extrusionOk="0">
                    <a:moveTo>
                      <a:pt x="0" y="1553"/>
                    </a:moveTo>
                    <a:cubicBezTo>
                      <a:pt x="0" y="1553"/>
                      <a:pt x="3333" y="1165"/>
                      <a:pt x="4885" y="1"/>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649;p53">
                <a:extLst>
                  <a:ext uri="{FF2B5EF4-FFF2-40B4-BE49-F238E27FC236}">
                    <a16:creationId xmlns:a16="http://schemas.microsoft.com/office/drawing/2014/main" id="{29C1AFE6-AB50-4D58-A794-0831D76EB98A}"/>
                  </a:ext>
                </a:extLst>
              </p:cNvPr>
              <p:cNvSpPr/>
              <p:nvPr/>
            </p:nvSpPr>
            <p:spPr>
              <a:xfrm>
                <a:off x="4190839" y="4521766"/>
                <a:ext cx="265165" cy="56411"/>
              </a:xfrm>
              <a:custGeom>
                <a:avLst/>
                <a:gdLst/>
                <a:ahLst/>
                <a:cxnLst/>
                <a:rect l="l" t="t" r="r" b="b"/>
                <a:pathLst>
                  <a:path w="16847" h="3584" fill="none" extrusionOk="0">
                    <a:moveTo>
                      <a:pt x="1" y="0"/>
                    </a:moveTo>
                    <a:cubicBezTo>
                      <a:pt x="1" y="0"/>
                      <a:pt x="526" y="1278"/>
                      <a:pt x="2580" y="2191"/>
                    </a:cubicBezTo>
                    <a:cubicBezTo>
                      <a:pt x="4635" y="3082"/>
                      <a:pt x="5913" y="3470"/>
                      <a:pt x="7990" y="3470"/>
                    </a:cubicBezTo>
                    <a:cubicBezTo>
                      <a:pt x="10044" y="3470"/>
                      <a:pt x="11322" y="2945"/>
                      <a:pt x="12989" y="3082"/>
                    </a:cubicBezTo>
                    <a:cubicBezTo>
                      <a:pt x="14655" y="3219"/>
                      <a:pt x="15956" y="3584"/>
                      <a:pt x="16846" y="3219"/>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650;p53">
                <a:extLst>
                  <a:ext uri="{FF2B5EF4-FFF2-40B4-BE49-F238E27FC236}">
                    <a16:creationId xmlns:a16="http://schemas.microsoft.com/office/drawing/2014/main" id="{CE6FA673-54F7-4699-AA6B-106226E6D458}"/>
                  </a:ext>
                </a:extLst>
              </p:cNvPr>
              <p:cNvSpPr/>
              <p:nvPr/>
            </p:nvSpPr>
            <p:spPr>
              <a:xfrm>
                <a:off x="4164253" y="4481879"/>
                <a:ext cx="107077" cy="111027"/>
              </a:xfrm>
              <a:custGeom>
                <a:avLst/>
                <a:gdLst/>
                <a:ahLst/>
                <a:cxnLst/>
                <a:rect l="l" t="t" r="r" b="b"/>
                <a:pathLst>
                  <a:path w="6803" h="7054" fill="none" extrusionOk="0">
                    <a:moveTo>
                      <a:pt x="6757" y="1"/>
                    </a:moveTo>
                    <a:cubicBezTo>
                      <a:pt x="5799" y="229"/>
                      <a:pt x="4817" y="480"/>
                      <a:pt x="3836" y="731"/>
                    </a:cubicBezTo>
                    <a:cubicBezTo>
                      <a:pt x="1964" y="1188"/>
                      <a:pt x="1" y="2443"/>
                      <a:pt x="1279" y="4360"/>
                    </a:cubicBezTo>
                    <a:cubicBezTo>
                      <a:pt x="1736" y="5045"/>
                      <a:pt x="4155" y="6483"/>
                      <a:pt x="6803" y="7054"/>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651;p53">
                <a:extLst>
                  <a:ext uri="{FF2B5EF4-FFF2-40B4-BE49-F238E27FC236}">
                    <a16:creationId xmlns:a16="http://schemas.microsoft.com/office/drawing/2014/main" id="{707C532F-2703-4426-8BE9-E5A16DA51039}"/>
                  </a:ext>
                </a:extLst>
              </p:cNvPr>
              <p:cNvSpPr/>
              <p:nvPr/>
            </p:nvSpPr>
            <p:spPr>
              <a:xfrm>
                <a:off x="4359704" y="4115121"/>
                <a:ext cx="927993" cy="464004"/>
              </a:xfrm>
              <a:custGeom>
                <a:avLst/>
                <a:gdLst/>
                <a:ahLst/>
                <a:cxnLst/>
                <a:rect l="l" t="t" r="r" b="b"/>
                <a:pathLst>
                  <a:path w="58959" h="29480" extrusionOk="0">
                    <a:moveTo>
                      <a:pt x="23889" y="0"/>
                    </a:moveTo>
                    <a:cubicBezTo>
                      <a:pt x="23241" y="0"/>
                      <a:pt x="22672" y="122"/>
                      <a:pt x="22187" y="384"/>
                    </a:cubicBezTo>
                    <a:cubicBezTo>
                      <a:pt x="16321" y="3534"/>
                      <a:pt x="1" y="20425"/>
                      <a:pt x="549" y="21703"/>
                    </a:cubicBezTo>
                    <a:cubicBezTo>
                      <a:pt x="1081" y="22895"/>
                      <a:pt x="5922" y="25001"/>
                      <a:pt x="7053" y="25001"/>
                    </a:cubicBezTo>
                    <a:cubicBezTo>
                      <a:pt x="7134" y="25001"/>
                      <a:pt x="7197" y="24990"/>
                      <a:pt x="7237" y="24967"/>
                    </a:cubicBezTo>
                    <a:cubicBezTo>
                      <a:pt x="7830" y="24602"/>
                      <a:pt x="23602" y="14901"/>
                      <a:pt x="23602" y="14901"/>
                    </a:cubicBezTo>
                    <a:cubicBezTo>
                      <a:pt x="23602" y="14901"/>
                      <a:pt x="41525" y="29480"/>
                      <a:pt x="49022" y="29480"/>
                    </a:cubicBezTo>
                    <a:cubicBezTo>
                      <a:pt x="49457" y="29480"/>
                      <a:pt x="49857" y="29430"/>
                      <a:pt x="50217" y="29326"/>
                    </a:cubicBezTo>
                    <a:cubicBezTo>
                      <a:pt x="58959" y="26770"/>
                      <a:pt x="56516" y="20311"/>
                      <a:pt x="56516" y="20311"/>
                    </a:cubicBezTo>
                    <a:cubicBezTo>
                      <a:pt x="56516" y="20311"/>
                      <a:pt x="50445" y="13349"/>
                      <a:pt x="43209" y="9286"/>
                    </a:cubicBezTo>
                    <a:cubicBezTo>
                      <a:pt x="34628" y="4467"/>
                      <a:pt x="27813" y="0"/>
                      <a:pt x="238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652;p53">
                <a:extLst>
                  <a:ext uri="{FF2B5EF4-FFF2-40B4-BE49-F238E27FC236}">
                    <a16:creationId xmlns:a16="http://schemas.microsoft.com/office/drawing/2014/main" id="{9392D67E-719E-4874-A53D-281C18DCD639}"/>
                  </a:ext>
                </a:extLst>
              </p:cNvPr>
              <p:cNvSpPr/>
              <p:nvPr/>
            </p:nvSpPr>
            <p:spPr>
              <a:xfrm>
                <a:off x="4731212" y="4361164"/>
                <a:ext cx="339866" cy="206945"/>
              </a:xfrm>
              <a:custGeom>
                <a:avLst/>
                <a:gdLst/>
                <a:ahLst/>
                <a:cxnLst/>
                <a:rect l="l" t="t" r="r" b="b"/>
                <a:pathLst>
                  <a:path w="21593" h="13148" fill="none" extrusionOk="0">
                    <a:moveTo>
                      <a:pt x="0" y="46"/>
                    </a:moveTo>
                    <a:cubicBezTo>
                      <a:pt x="1347" y="0"/>
                      <a:pt x="16845" y="12646"/>
                      <a:pt x="21593" y="13148"/>
                    </a:cubicBezTo>
                  </a:path>
                </a:pathLst>
              </a:custGeom>
              <a:solidFill>
                <a:schemeClr val="lt1"/>
              </a:solid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653;p53">
                <a:extLst>
                  <a:ext uri="{FF2B5EF4-FFF2-40B4-BE49-F238E27FC236}">
                    <a16:creationId xmlns:a16="http://schemas.microsoft.com/office/drawing/2014/main" id="{FC384CA8-0DF5-435E-9E76-FECFFFA88A0E}"/>
                  </a:ext>
                </a:extLst>
              </p:cNvPr>
              <p:cNvSpPr/>
              <p:nvPr/>
            </p:nvSpPr>
            <p:spPr>
              <a:xfrm>
                <a:off x="4488336" y="4281044"/>
                <a:ext cx="289578" cy="200114"/>
              </a:xfrm>
              <a:custGeom>
                <a:avLst/>
                <a:gdLst/>
                <a:ahLst/>
                <a:cxnLst/>
                <a:rect l="l" t="t" r="r" b="b"/>
                <a:pathLst>
                  <a:path w="18398" h="12714" fill="none" extrusionOk="0">
                    <a:moveTo>
                      <a:pt x="0" y="12714"/>
                    </a:moveTo>
                    <a:cubicBezTo>
                      <a:pt x="0" y="12714"/>
                      <a:pt x="13490" y="5341"/>
                      <a:pt x="14586" y="4794"/>
                    </a:cubicBezTo>
                    <a:cubicBezTo>
                      <a:pt x="15681" y="4223"/>
                      <a:pt x="18124" y="2169"/>
                      <a:pt x="18398" y="0"/>
                    </a:cubicBezTo>
                  </a:path>
                </a:pathLst>
              </a:custGeom>
              <a:solidFill>
                <a:schemeClr val="lt1"/>
              </a:solid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4654;p53">
                <a:extLst>
                  <a:ext uri="{FF2B5EF4-FFF2-40B4-BE49-F238E27FC236}">
                    <a16:creationId xmlns:a16="http://schemas.microsoft.com/office/drawing/2014/main" id="{CD481BF3-5811-4CFB-AFA4-A1D8198EF45A}"/>
                  </a:ext>
                </a:extLst>
              </p:cNvPr>
              <p:cNvSpPr/>
              <p:nvPr/>
            </p:nvSpPr>
            <p:spPr>
              <a:xfrm>
                <a:off x="5164141" y="4369790"/>
                <a:ext cx="72953" cy="109217"/>
              </a:xfrm>
              <a:custGeom>
                <a:avLst/>
                <a:gdLst/>
                <a:ahLst/>
                <a:cxnLst/>
                <a:rect l="l" t="t" r="r" b="b"/>
                <a:pathLst>
                  <a:path w="4635" h="6939" fill="none" extrusionOk="0">
                    <a:moveTo>
                      <a:pt x="275" y="0"/>
                    </a:moveTo>
                    <a:cubicBezTo>
                      <a:pt x="275" y="0"/>
                      <a:pt x="1" y="3858"/>
                      <a:pt x="1302" y="5410"/>
                    </a:cubicBezTo>
                    <a:cubicBezTo>
                      <a:pt x="2580" y="6939"/>
                      <a:pt x="4634" y="6437"/>
                      <a:pt x="4634" y="6437"/>
                    </a:cubicBezTo>
                  </a:path>
                </a:pathLst>
              </a:custGeom>
              <a:solidFill>
                <a:schemeClr val="lt1"/>
              </a:solid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4655;p53">
                <a:extLst>
                  <a:ext uri="{FF2B5EF4-FFF2-40B4-BE49-F238E27FC236}">
                    <a16:creationId xmlns:a16="http://schemas.microsoft.com/office/drawing/2014/main" id="{69C8C24A-F836-47BB-A63B-F30E13FE554F}"/>
                  </a:ext>
                </a:extLst>
              </p:cNvPr>
              <p:cNvSpPr/>
              <p:nvPr/>
            </p:nvSpPr>
            <p:spPr>
              <a:xfrm>
                <a:off x="5170248" y="3872179"/>
                <a:ext cx="106368" cy="48510"/>
              </a:xfrm>
              <a:custGeom>
                <a:avLst/>
                <a:gdLst/>
                <a:ahLst/>
                <a:cxnLst/>
                <a:rect l="l" t="t" r="r" b="b"/>
                <a:pathLst>
                  <a:path w="6758" h="3082" fill="none" extrusionOk="0">
                    <a:moveTo>
                      <a:pt x="1" y="3082"/>
                    </a:moveTo>
                    <a:cubicBezTo>
                      <a:pt x="1" y="3082"/>
                      <a:pt x="4064" y="776"/>
                      <a:pt x="6757" y="0"/>
                    </a:cubicBezTo>
                  </a:path>
                </a:pathLst>
              </a:custGeom>
              <a:noFill/>
              <a:ln w="9700" cap="flat" cmpd="sng">
                <a:solidFill>
                  <a:schemeClr val="accent5"/>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4656;p53">
                <a:extLst>
                  <a:ext uri="{FF2B5EF4-FFF2-40B4-BE49-F238E27FC236}">
                    <a16:creationId xmlns:a16="http://schemas.microsoft.com/office/drawing/2014/main" id="{D930191A-6F33-4D2B-8422-F84571FC6D9D}"/>
                  </a:ext>
                </a:extLst>
              </p:cNvPr>
              <p:cNvSpPr/>
              <p:nvPr/>
            </p:nvSpPr>
            <p:spPr>
              <a:xfrm>
                <a:off x="3888337" y="4204150"/>
                <a:ext cx="349577" cy="74385"/>
              </a:xfrm>
              <a:custGeom>
                <a:avLst/>
                <a:gdLst/>
                <a:ahLst/>
                <a:cxnLst/>
                <a:rect l="l" t="t" r="r" b="b"/>
                <a:pathLst>
                  <a:path w="22210" h="4726" extrusionOk="0">
                    <a:moveTo>
                      <a:pt x="0" y="1"/>
                    </a:moveTo>
                    <a:lnTo>
                      <a:pt x="0" y="4726"/>
                    </a:lnTo>
                    <a:lnTo>
                      <a:pt x="22209" y="4726"/>
                    </a:lnTo>
                    <a:lnTo>
                      <a:pt x="2220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4657;p53">
                <a:extLst>
                  <a:ext uri="{FF2B5EF4-FFF2-40B4-BE49-F238E27FC236}">
                    <a16:creationId xmlns:a16="http://schemas.microsoft.com/office/drawing/2014/main" id="{476DA488-E10C-47C8-8454-5BA375C3AAF4}"/>
                  </a:ext>
                </a:extLst>
              </p:cNvPr>
              <p:cNvSpPr/>
              <p:nvPr/>
            </p:nvSpPr>
            <p:spPr>
              <a:xfrm>
                <a:off x="4185094" y="4204150"/>
                <a:ext cx="18337" cy="74385"/>
              </a:xfrm>
              <a:custGeom>
                <a:avLst/>
                <a:gdLst/>
                <a:ahLst/>
                <a:cxnLst/>
                <a:rect l="l" t="t" r="r" b="b"/>
                <a:pathLst>
                  <a:path w="1165" h="4726" extrusionOk="0">
                    <a:moveTo>
                      <a:pt x="1" y="1"/>
                    </a:moveTo>
                    <a:lnTo>
                      <a:pt x="1" y="4726"/>
                    </a:lnTo>
                    <a:lnTo>
                      <a:pt x="1165" y="4726"/>
                    </a:lnTo>
                    <a:lnTo>
                      <a:pt x="116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4658;p53">
                <a:extLst>
                  <a:ext uri="{FF2B5EF4-FFF2-40B4-BE49-F238E27FC236}">
                    <a16:creationId xmlns:a16="http://schemas.microsoft.com/office/drawing/2014/main" id="{1B20D95F-5410-4025-B79E-3B046079188B}"/>
                  </a:ext>
                </a:extLst>
              </p:cNvPr>
              <p:cNvSpPr/>
              <p:nvPr/>
            </p:nvSpPr>
            <p:spPr>
              <a:xfrm>
                <a:off x="4055045" y="4204150"/>
                <a:ext cx="15094" cy="74385"/>
              </a:xfrm>
              <a:custGeom>
                <a:avLst/>
                <a:gdLst/>
                <a:ahLst/>
                <a:cxnLst/>
                <a:rect l="l" t="t" r="r" b="b"/>
                <a:pathLst>
                  <a:path w="959" h="4726" extrusionOk="0">
                    <a:moveTo>
                      <a:pt x="0" y="1"/>
                    </a:moveTo>
                    <a:lnTo>
                      <a:pt x="0" y="4726"/>
                    </a:lnTo>
                    <a:lnTo>
                      <a:pt x="959" y="4726"/>
                    </a:lnTo>
                    <a:lnTo>
                      <a:pt x="95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659;p53">
                <a:extLst>
                  <a:ext uri="{FF2B5EF4-FFF2-40B4-BE49-F238E27FC236}">
                    <a16:creationId xmlns:a16="http://schemas.microsoft.com/office/drawing/2014/main" id="{CB556EBF-CA65-47C5-869B-385F489C2A51}"/>
                  </a:ext>
                </a:extLst>
              </p:cNvPr>
              <p:cNvSpPr/>
              <p:nvPr/>
            </p:nvSpPr>
            <p:spPr>
              <a:xfrm>
                <a:off x="4103542" y="4204150"/>
                <a:ext cx="58221" cy="74385"/>
              </a:xfrm>
              <a:custGeom>
                <a:avLst/>
                <a:gdLst/>
                <a:ahLst/>
                <a:cxnLst/>
                <a:rect l="l" t="t" r="r" b="b"/>
                <a:pathLst>
                  <a:path w="3699" h="4726" extrusionOk="0">
                    <a:moveTo>
                      <a:pt x="0" y="1"/>
                    </a:moveTo>
                    <a:lnTo>
                      <a:pt x="0" y="4726"/>
                    </a:lnTo>
                    <a:lnTo>
                      <a:pt x="3698" y="4726"/>
                    </a:lnTo>
                    <a:lnTo>
                      <a:pt x="369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4660;p53">
                <a:extLst>
                  <a:ext uri="{FF2B5EF4-FFF2-40B4-BE49-F238E27FC236}">
                    <a16:creationId xmlns:a16="http://schemas.microsoft.com/office/drawing/2014/main" id="{872399C3-54D6-4043-A0D3-7BA5AA9A2DF5}"/>
                  </a:ext>
                </a:extLst>
              </p:cNvPr>
              <p:cNvSpPr/>
              <p:nvPr/>
            </p:nvSpPr>
            <p:spPr>
              <a:xfrm>
                <a:off x="3872880" y="4280320"/>
                <a:ext cx="349577" cy="45645"/>
              </a:xfrm>
              <a:custGeom>
                <a:avLst/>
                <a:gdLst/>
                <a:ahLst/>
                <a:cxnLst/>
                <a:rect l="l" t="t" r="r" b="b"/>
                <a:pathLst>
                  <a:path w="22210" h="2900" extrusionOk="0">
                    <a:moveTo>
                      <a:pt x="1" y="1"/>
                    </a:moveTo>
                    <a:lnTo>
                      <a:pt x="1" y="2899"/>
                    </a:lnTo>
                    <a:lnTo>
                      <a:pt x="22210" y="2899"/>
                    </a:lnTo>
                    <a:lnTo>
                      <a:pt x="2221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4661;p53">
                <a:extLst>
                  <a:ext uri="{FF2B5EF4-FFF2-40B4-BE49-F238E27FC236}">
                    <a16:creationId xmlns:a16="http://schemas.microsoft.com/office/drawing/2014/main" id="{46646BB8-3BBF-4C0C-8F23-785EBD71B070}"/>
                  </a:ext>
                </a:extLst>
              </p:cNvPr>
              <p:cNvSpPr/>
              <p:nvPr/>
            </p:nvSpPr>
            <p:spPr>
              <a:xfrm>
                <a:off x="3908816" y="4325952"/>
                <a:ext cx="337001" cy="78336"/>
              </a:xfrm>
              <a:custGeom>
                <a:avLst/>
                <a:gdLst/>
                <a:ahLst/>
                <a:cxnLst/>
                <a:rect l="l" t="t" r="r" b="b"/>
                <a:pathLst>
                  <a:path w="21411" h="4977" extrusionOk="0">
                    <a:moveTo>
                      <a:pt x="1803" y="0"/>
                    </a:moveTo>
                    <a:cubicBezTo>
                      <a:pt x="1164" y="0"/>
                      <a:pt x="639" y="46"/>
                      <a:pt x="434" y="252"/>
                    </a:cubicBezTo>
                    <a:cubicBezTo>
                      <a:pt x="0" y="662"/>
                      <a:pt x="160" y="3219"/>
                      <a:pt x="251" y="4269"/>
                    </a:cubicBezTo>
                    <a:cubicBezTo>
                      <a:pt x="274" y="4474"/>
                      <a:pt x="502" y="4976"/>
                      <a:pt x="1050" y="4976"/>
                    </a:cubicBezTo>
                    <a:cubicBezTo>
                      <a:pt x="2054" y="4976"/>
                      <a:pt x="3995" y="4954"/>
                      <a:pt x="3995" y="4954"/>
                    </a:cubicBezTo>
                    <a:lnTo>
                      <a:pt x="21410" y="4954"/>
                    </a:lnTo>
                    <a:lnTo>
                      <a:pt x="2141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4662;p53">
                <a:extLst>
                  <a:ext uri="{FF2B5EF4-FFF2-40B4-BE49-F238E27FC236}">
                    <a16:creationId xmlns:a16="http://schemas.microsoft.com/office/drawing/2014/main" id="{A1827985-EEE0-4142-8724-EC4E5023B008}"/>
                  </a:ext>
                </a:extLst>
              </p:cNvPr>
              <p:cNvSpPr/>
              <p:nvPr/>
            </p:nvSpPr>
            <p:spPr>
              <a:xfrm>
                <a:off x="3941147" y="4334216"/>
                <a:ext cx="304672" cy="61447"/>
              </a:xfrm>
              <a:custGeom>
                <a:avLst/>
                <a:gdLst/>
                <a:ahLst/>
                <a:cxnLst/>
                <a:rect l="l" t="t" r="r" b="b"/>
                <a:pathLst>
                  <a:path w="19357" h="3904" extrusionOk="0">
                    <a:moveTo>
                      <a:pt x="0" y="0"/>
                    </a:moveTo>
                    <a:lnTo>
                      <a:pt x="0" y="3904"/>
                    </a:lnTo>
                    <a:lnTo>
                      <a:pt x="19356" y="3904"/>
                    </a:lnTo>
                    <a:lnTo>
                      <a:pt x="19356" y="0"/>
                    </a:lnTo>
                    <a:close/>
                  </a:path>
                </a:pathLst>
              </a:custGeom>
              <a:solidFill>
                <a:srgbClr val="EFEC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663;p53">
                <a:extLst>
                  <a:ext uri="{FF2B5EF4-FFF2-40B4-BE49-F238E27FC236}">
                    <a16:creationId xmlns:a16="http://schemas.microsoft.com/office/drawing/2014/main" id="{5CD4CDD8-6CEE-4864-A216-BFBFB09901ED}"/>
                  </a:ext>
                </a:extLst>
              </p:cNvPr>
              <p:cNvSpPr/>
              <p:nvPr/>
            </p:nvSpPr>
            <p:spPr>
              <a:xfrm>
                <a:off x="3941147" y="4341756"/>
                <a:ext cx="304672" cy="6123"/>
              </a:xfrm>
              <a:custGeom>
                <a:avLst/>
                <a:gdLst/>
                <a:ahLst/>
                <a:cxnLst/>
                <a:rect l="l" t="t" r="r" b="b"/>
                <a:pathLst>
                  <a:path w="19357" h="389" extrusionOk="0">
                    <a:moveTo>
                      <a:pt x="0" y="1"/>
                    </a:moveTo>
                    <a:lnTo>
                      <a:pt x="0" y="389"/>
                    </a:lnTo>
                    <a:lnTo>
                      <a:pt x="19356" y="389"/>
                    </a:lnTo>
                    <a:lnTo>
                      <a:pt x="19356" y="1"/>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4664;p53">
                <a:extLst>
                  <a:ext uri="{FF2B5EF4-FFF2-40B4-BE49-F238E27FC236}">
                    <a16:creationId xmlns:a16="http://schemas.microsoft.com/office/drawing/2014/main" id="{BB447B38-BD35-4B13-9BA8-03BA7C1CF281}"/>
                  </a:ext>
                </a:extLst>
              </p:cNvPr>
              <p:cNvSpPr/>
              <p:nvPr/>
            </p:nvSpPr>
            <p:spPr>
              <a:xfrm>
                <a:off x="3941147" y="4368342"/>
                <a:ext cx="304672" cy="6485"/>
              </a:xfrm>
              <a:custGeom>
                <a:avLst/>
                <a:gdLst/>
                <a:ahLst/>
                <a:cxnLst/>
                <a:rect l="l" t="t" r="r" b="b"/>
                <a:pathLst>
                  <a:path w="19357" h="412" extrusionOk="0">
                    <a:moveTo>
                      <a:pt x="0" y="1"/>
                    </a:moveTo>
                    <a:lnTo>
                      <a:pt x="0" y="412"/>
                    </a:lnTo>
                    <a:lnTo>
                      <a:pt x="19356" y="412"/>
                    </a:lnTo>
                    <a:lnTo>
                      <a:pt x="19356" y="1"/>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4665;p53">
                <a:extLst>
                  <a:ext uri="{FF2B5EF4-FFF2-40B4-BE49-F238E27FC236}">
                    <a16:creationId xmlns:a16="http://schemas.microsoft.com/office/drawing/2014/main" id="{302CA032-0D0B-4BFE-95C3-71718ED47B8C}"/>
                  </a:ext>
                </a:extLst>
              </p:cNvPr>
              <p:cNvSpPr/>
              <p:nvPr/>
            </p:nvSpPr>
            <p:spPr>
              <a:xfrm>
                <a:off x="3941147" y="4355057"/>
                <a:ext cx="304672" cy="6485"/>
              </a:xfrm>
              <a:custGeom>
                <a:avLst/>
                <a:gdLst/>
                <a:ahLst/>
                <a:cxnLst/>
                <a:rect l="l" t="t" r="r" b="b"/>
                <a:pathLst>
                  <a:path w="19357" h="412" extrusionOk="0">
                    <a:moveTo>
                      <a:pt x="0" y="0"/>
                    </a:moveTo>
                    <a:lnTo>
                      <a:pt x="0" y="411"/>
                    </a:lnTo>
                    <a:lnTo>
                      <a:pt x="19356" y="411"/>
                    </a:lnTo>
                    <a:lnTo>
                      <a:pt x="19356" y="0"/>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4666;p53">
                <a:extLst>
                  <a:ext uri="{FF2B5EF4-FFF2-40B4-BE49-F238E27FC236}">
                    <a16:creationId xmlns:a16="http://schemas.microsoft.com/office/drawing/2014/main" id="{D0CF0005-1190-4A31-86EA-41B3197C104B}"/>
                  </a:ext>
                </a:extLst>
              </p:cNvPr>
              <p:cNvSpPr/>
              <p:nvPr/>
            </p:nvSpPr>
            <p:spPr>
              <a:xfrm>
                <a:off x="3941147" y="4382005"/>
                <a:ext cx="304672" cy="6123"/>
              </a:xfrm>
              <a:custGeom>
                <a:avLst/>
                <a:gdLst/>
                <a:ahLst/>
                <a:cxnLst/>
                <a:rect l="l" t="t" r="r" b="b"/>
                <a:pathLst>
                  <a:path w="19357" h="389" extrusionOk="0">
                    <a:moveTo>
                      <a:pt x="0" y="0"/>
                    </a:moveTo>
                    <a:lnTo>
                      <a:pt x="0" y="388"/>
                    </a:lnTo>
                    <a:lnTo>
                      <a:pt x="19356" y="388"/>
                    </a:lnTo>
                    <a:lnTo>
                      <a:pt x="19356" y="0"/>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4667;p53">
                <a:extLst>
                  <a:ext uri="{FF2B5EF4-FFF2-40B4-BE49-F238E27FC236}">
                    <a16:creationId xmlns:a16="http://schemas.microsoft.com/office/drawing/2014/main" id="{ACAE943F-EA4F-469C-9A3F-481C5C770DF4}"/>
                  </a:ext>
                </a:extLst>
              </p:cNvPr>
              <p:cNvSpPr/>
              <p:nvPr/>
            </p:nvSpPr>
            <p:spPr>
              <a:xfrm>
                <a:off x="3988935" y="4145233"/>
                <a:ext cx="337001" cy="57497"/>
              </a:xfrm>
              <a:custGeom>
                <a:avLst/>
                <a:gdLst/>
                <a:ahLst/>
                <a:cxnLst/>
                <a:rect l="l" t="t" r="r" b="b"/>
                <a:pathLst>
                  <a:path w="21411" h="3653" extrusionOk="0">
                    <a:moveTo>
                      <a:pt x="20360" y="0"/>
                    </a:moveTo>
                    <a:cubicBezTo>
                      <a:pt x="19356" y="0"/>
                      <a:pt x="17416" y="23"/>
                      <a:pt x="17416" y="23"/>
                    </a:cubicBezTo>
                    <a:lnTo>
                      <a:pt x="0" y="23"/>
                    </a:lnTo>
                    <a:lnTo>
                      <a:pt x="0" y="3652"/>
                    </a:lnTo>
                    <a:lnTo>
                      <a:pt x="19607" y="3652"/>
                    </a:lnTo>
                    <a:cubicBezTo>
                      <a:pt x="20246" y="3652"/>
                      <a:pt x="20771" y="3607"/>
                      <a:pt x="20977" y="3470"/>
                    </a:cubicBezTo>
                    <a:cubicBezTo>
                      <a:pt x="21410" y="3173"/>
                      <a:pt x="21251" y="1279"/>
                      <a:pt x="21159" y="525"/>
                    </a:cubicBezTo>
                    <a:cubicBezTo>
                      <a:pt x="21136" y="366"/>
                      <a:pt x="20908" y="0"/>
                      <a:pt x="203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4668;p53">
                <a:extLst>
                  <a:ext uri="{FF2B5EF4-FFF2-40B4-BE49-F238E27FC236}">
                    <a16:creationId xmlns:a16="http://schemas.microsoft.com/office/drawing/2014/main" id="{5A817484-0939-4D73-99EA-E43EB5889564}"/>
                  </a:ext>
                </a:extLst>
              </p:cNvPr>
              <p:cNvSpPr/>
              <p:nvPr/>
            </p:nvSpPr>
            <p:spPr>
              <a:xfrm>
                <a:off x="3988935" y="4151702"/>
                <a:ext cx="304672" cy="44921"/>
              </a:xfrm>
              <a:custGeom>
                <a:avLst/>
                <a:gdLst/>
                <a:ahLst/>
                <a:cxnLst/>
                <a:rect l="l" t="t" r="r" b="b"/>
                <a:pathLst>
                  <a:path w="19357" h="2854" extrusionOk="0">
                    <a:moveTo>
                      <a:pt x="0" y="0"/>
                    </a:moveTo>
                    <a:lnTo>
                      <a:pt x="0" y="2853"/>
                    </a:lnTo>
                    <a:lnTo>
                      <a:pt x="19356" y="2853"/>
                    </a:lnTo>
                    <a:lnTo>
                      <a:pt x="19356" y="0"/>
                    </a:lnTo>
                    <a:close/>
                  </a:path>
                </a:pathLst>
              </a:custGeom>
              <a:solidFill>
                <a:srgbClr val="EFEC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4669;p53">
                <a:extLst>
                  <a:ext uri="{FF2B5EF4-FFF2-40B4-BE49-F238E27FC236}">
                    <a16:creationId xmlns:a16="http://schemas.microsoft.com/office/drawing/2014/main" id="{BFCFA527-190B-437A-B918-4C57CC141BA7}"/>
                  </a:ext>
                </a:extLst>
              </p:cNvPr>
              <p:cNvSpPr/>
              <p:nvPr/>
            </p:nvSpPr>
            <p:spPr>
              <a:xfrm>
                <a:off x="3988935" y="4186552"/>
                <a:ext cx="304672" cy="4675"/>
              </a:xfrm>
              <a:custGeom>
                <a:avLst/>
                <a:gdLst/>
                <a:ahLst/>
                <a:cxnLst/>
                <a:rect l="l" t="t" r="r" b="b"/>
                <a:pathLst>
                  <a:path w="19357" h="297" extrusionOk="0">
                    <a:moveTo>
                      <a:pt x="0" y="0"/>
                    </a:moveTo>
                    <a:lnTo>
                      <a:pt x="0" y="297"/>
                    </a:lnTo>
                    <a:lnTo>
                      <a:pt x="19356" y="297"/>
                    </a:lnTo>
                    <a:lnTo>
                      <a:pt x="19356" y="0"/>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4670;p53">
                <a:extLst>
                  <a:ext uri="{FF2B5EF4-FFF2-40B4-BE49-F238E27FC236}">
                    <a16:creationId xmlns:a16="http://schemas.microsoft.com/office/drawing/2014/main" id="{6974F2D3-7371-4F37-8506-75922457D520}"/>
                  </a:ext>
                </a:extLst>
              </p:cNvPr>
              <p:cNvSpPr/>
              <p:nvPr/>
            </p:nvSpPr>
            <p:spPr>
              <a:xfrm>
                <a:off x="3988935" y="4166782"/>
                <a:ext cx="304672" cy="4690"/>
              </a:xfrm>
              <a:custGeom>
                <a:avLst/>
                <a:gdLst/>
                <a:ahLst/>
                <a:cxnLst/>
                <a:rect l="l" t="t" r="r" b="b"/>
                <a:pathLst>
                  <a:path w="19357" h="298" extrusionOk="0">
                    <a:moveTo>
                      <a:pt x="0" y="1"/>
                    </a:moveTo>
                    <a:lnTo>
                      <a:pt x="0" y="298"/>
                    </a:lnTo>
                    <a:lnTo>
                      <a:pt x="19356" y="298"/>
                    </a:lnTo>
                    <a:lnTo>
                      <a:pt x="19356" y="1"/>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4671;p53">
                <a:extLst>
                  <a:ext uri="{FF2B5EF4-FFF2-40B4-BE49-F238E27FC236}">
                    <a16:creationId xmlns:a16="http://schemas.microsoft.com/office/drawing/2014/main" id="{B7F83482-6C7B-4785-B2F0-E50A2F2D944E}"/>
                  </a:ext>
                </a:extLst>
              </p:cNvPr>
              <p:cNvSpPr/>
              <p:nvPr/>
            </p:nvSpPr>
            <p:spPr>
              <a:xfrm>
                <a:off x="3988935" y="4176840"/>
                <a:ext cx="304672" cy="4690"/>
              </a:xfrm>
              <a:custGeom>
                <a:avLst/>
                <a:gdLst/>
                <a:ahLst/>
                <a:cxnLst/>
                <a:rect l="l" t="t" r="r" b="b"/>
                <a:pathLst>
                  <a:path w="19357" h="298" extrusionOk="0">
                    <a:moveTo>
                      <a:pt x="0" y="1"/>
                    </a:moveTo>
                    <a:lnTo>
                      <a:pt x="0" y="298"/>
                    </a:lnTo>
                    <a:lnTo>
                      <a:pt x="19356" y="298"/>
                    </a:lnTo>
                    <a:lnTo>
                      <a:pt x="19356" y="1"/>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4672;p53">
                <a:extLst>
                  <a:ext uri="{FF2B5EF4-FFF2-40B4-BE49-F238E27FC236}">
                    <a16:creationId xmlns:a16="http://schemas.microsoft.com/office/drawing/2014/main" id="{AE254C0C-CE43-4953-928A-E4B8F76CA373}"/>
                  </a:ext>
                </a:extLst>
              </p:cNvPr>
              <p:cNvSpPr/>
              <p:nvPr/>
            </p:nvSpPr>
            <p:spPr>
              <a:xfrm>
                <a:off x="3988935" y="4157086"/>
                <a:ext cx="304672" cy="4690"/>
              </a:xfrm>
              <a:custGeom>
                <a:avLst/>
                <a:gdLst/>
                <a:ahLst/>
                <a:cxnLst/>
                <a:rect l="l" t="t" r="r" b="b"/>
                <a:pathLst>
                  <a:path w="19357" h="298" extrusionOk="0">
                    <a:moveTo>
                      <a:pt x="0" y="1"/>
                    </a:moveTo>
                    <a:lnTo>
                      <a:pt x="0" y="297"/>
                    </a:lnTo>
                    <a:lnTo>
                      <a:pt x="19356" y="297"/>
                    </a:lnTo>
                    <a:lnTo>
                      <a:pt x="19356" y="1"/>
                    </a:lnTo>
                    <a:close/>
                  </a:path>
                </a:pathLst>
              </a:custGeom>
              <a:solidFill>
                <a:srgbClr val="D6D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4673;p53">
                <a:extLst>
                  <a:ext uri="{FF2B5EF4-FFF2-40B4-BE49-F238E27FC236}">
                    <a16:creationId xmlns:a16="http://schemas.microsoft.com/office/drawing/2014/main" id="{E59F5943-0C1D-41DB-B35C-9B9751BD3340}"/>
                  </a:ext>
                </a:extLst>
              </p:cNvPr>
              <p:cNvSpPr/>
              <p:nvPr/>
            </p:nvSpPr>
            <p:spPr>
              <a:xfrm>
                <a:off x="4293609" y="4151702"/>
                <a:ext cx="9711" cy="44921"/>
              </a:xfrm>
              <a:custGeom>
                <a:avLst/>
                <a:gdLst/>
                <a:ahLst/>
                <a:cxnLst/>
                <a:rect l="l" t="t" r="r" b="b"/>
                <a:pathLst>
                  <a:path w="617" h="2854" extrusionOk="0">
                    <a:moveTo>
                      <a:pt x="0" y="0"/>
                    </a:moveTo>
                    <a:lnTo>
                      <a:pt x="0" y="2853"/>
                    </a:lnTo>
                    <a:lnTo>
                      <a:pt x="616" y="2853"/>
                    </a:lnTo>
                    <a:lnTo>
                      <a:pt x="616" y="0"/>
                    </a:lnTo>
                    <a:close/>
                  </a:path>
                </a:pathLst>
              </a:custGeom>
              <a:solidFill>
                <a:srgbClr val="CCB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4674;p53">
                <a:extLst>
                  <a:ext uri="{FF2B5EF4-FFF2-40B4-BE49-F238E27FC236}">
                    <a16:creationId xmlns:a16="http://schemas.microsoft.com/office/drawing/2014/main" id="{A8C7A667-0795-4BE7-A5B1-9CD7B431CFCE}"/>
                  </a:ext>
                </a:extLst>
              </p:cNvPr>
              <p:cNvSpPr/>
              <p:nvPr/>
            </p:nvSpPr>
            <p:spPr>
              <a:xfrm>
                <a:off x="4721862" y="4666187"/>
                <a:ext cx="384787" cy="66484"/>
              </a:xfrm>
              <a:custGeom>
                <a:avLst/>
                <a:gdLst/>
                <a:ahLst/>
                <a:cxnLst/>
                <a:rect l="l" t="t" r="r" b="b"/>
                <a:pathLst>
                  <a:path w="24447" h="4224" extrusionOk="0">
                    <a:moveTo>
                      <a:pt x="6369" y="1"/>
                    </a:moveTo>
                    <a:lnTo>
                      <a:pt x="1" y="4224"/>
                    </a:lnTo>
                    <a:lnTo>
                      <a:pt x="18078" y="4224"/>
                    </a:lnTo>
                    <a:lnTo>
                      <a:pt x="24447" y="754"/>
                    </a:lnTo>
                    <a:lnTo>
                      <a:pt x="6369" y="1"/>
                    </a:lnTo>
                    <a:close/>
                  </a:path>
                </a:pathLst>
              </a:custGeom>
              <a:solidFill>
                <a:srgbClr val="D649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4675;p53">
                <a:extLst>
                  <a:ext uri="{FF2B5EF4-FFF2-40B4-BE49-F238E27FC236}">
                    <a16:creationId xmlns:a16="http://schemas.microsoft.com/office/drawing/2014/main" id="{1D7CF5F4-7AD7-48C7-B60E-079E9D8C1D31}"/>
                  </a:ext>
                </a:extLst>
              </p:cNvPr>
              <p:cNvSpPr/>
              <p:nvPr/>
            </p:nvSpPr>
            <p:spPr>
              <a:xfrm>
                <a:off x="4721862" y="4640325"/>
                <a:ext cx="377609" cy="89118"/>
              </a:xfrm>
              <a:custGeom>
                <a:avLst/>
                <a:gdLst/>
                <a:ahLst/>
                <a:cxnLst/>
                <a:rect l="l" t="t" r="r" b="b"/>
                <a:pathLst>
                  <a:path w="23991" h="5662" extrusionOk="0">
                    <a:moveTo>
                      <a:pt x="23990" y="1"/>
                    </a:moveTo>
                    <a:lnTo>
                      <a:pt x="6369" y="138"/>
                    </a:lnTo>
                    <a:lnTo>
                      <a:pt x="1" y="3196"/>
                    </a:lnTo>
                    <a:lnTo>
                      <a:pt x="1" y="5661"/>
                    </a:lnTo>
                    <a:lnTo>
                      <a:pt x="18124" y="5661"/>
                    </a:lnTo>
                    <a:lnTo>
                      <a:pt x="23990" y="2489"/>
                    </a:lnTo>
                    <a:lnTo>
                      <a:pt x="2399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4676;p53">
                <a:extLst>
                  <a:ext uri="{FF2B5EF4-FFF2-40B4-BE49-F238E27FC236}">
                    <a16:creationId xmlns:a16="http://schemas.microsoft.com/office/drawing/2014/main" id="{96617C02-75C7-4B61-A69F-4A8BDBB2BB9E}"/>
                  </a:ext>
                </a:extLst>
              </p:cNvPr>
              <p:cNvSpPr/>
              <p:nvPr/>
            </p:nvSpPr>
            <p:spPr>
              <a:xfrm>
                <a:off x="4721862" y="4692427"/>
                <a:ext cx="285281" cy="40246"/>
              </a:xfrm>
              <a:custGeom>
                <a:avLst/>
                <a:gdLst/>
                <a:ahLst/>
                <a:cxnLst/>
                <a:rect l="l" t="t" r="r" b="b"/>
                <a:pathLst>
                  <a:path w="18125" h="2557" extrusionOk="0">
                    <a:moveTo>
                      <a:pt x="1" y="0"/>
                    </a:moveTo>
                    <a:lnTo>
                      <a:pt x="1" y="2557"/>
                    </a:lnTo>
                    <a:lnTo>
                      <a:pt x="18124" y="2557"/>
                    </a:lnTo>
                    <a:lnTo>
                      <a:pt x="1812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4677;p53">
                <a:extLst>
                  <a:ext uri="{FF2B5EF4-FFF2-40B4-BE49-F238E27FC236}">
                    <a16:creationId xmlns:a16="http://schemas.microsoft.com/office/drawing/2014/main" id="{0ADBF2E6-11FE-487E-94EC-83B2FCD350A3}"/>
                  </a:ext>
                </a:extLst>
              </p:cNvPr>
              <p:cNvSpPr/>
              <p:nvPr/>
            </p:nvSpPr>
            <p:spPr>
              <a:xfrm>
                <a:off x="4721862" y="4637807"/>
                <a:ext cx="384787" cy="54632"/>
              </a:xfrm>
              <a:custGeom>
                <a:avLst/>
                <a:gdLst/>
                <a:ahLst/>
                <a:cxnLst/>
                <a:rect l="l" t="t" r="r" b="b"/>
                <a:pathLst>
                  <a:path w="24447" h="3471" extrusionOk="0">
                    <a:moveTo>
                      <a:pt x="6369" y="1"/>
                    </a:moveTo>
                    <a:lnTo>
                      <a:pt x="1" y="3470"/>
                    </a:lnTo>
                    <a:lnTo>
                      <a:pt x="18078" y="3470"/>
                    </a:lnTo>
                    <a:lnTo>
                      <a:pt x="2444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4678;p53">
                <a:extLst>
                  <a:ext uri="{FF2B5EF4-FFF2-40B4-BE49-F238E27FC236}">
                    <a16:creationId xmlns:a16="http://schemas.microsoft.com/office/drawing/2014/main" id="{B04F285D-7A1E-4174-890A-998ECD5C55DD}"/>
                  </a:ext>
                </a:extLst>
              </p:cNvPr>
              <p:cNvSpPr/>
              <p:nvPr/>
            </p:nvSpPr>
            <p:spPr>
              <a:xfrm>
                <a:off x="4740908" y="4695654"/>
                <a:ext cx="246829" cy="16"/>
              </a:xfrm>
              <a:custGeom>
                <a:avLst/>
                <a:gdLst/>
                <a:ahLst/>
                <a:cxnLst/>
                <a:rect l="l" t="t" r="r" b="b"/>
                <a:pathLst>
                  <a:path w="15682" h="1" fill="none" extrusionOk="0">
                    <a:moveTo>
                      <a:pt x="1" y="1"/>
                    </a:moveTo>
                    <a:lnTo>
                      <a:pt x="15682" y="1"/>
                    </a:lnTo>
                  </a:path>
                </a:pathLst>
              </a:custGeom>
              <a:solidFill>
                <a:schemeClr val="lt1"/>
              </a:solid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4679;p53">
                <a:extLst>
                  <a:ext uri="{FF2B5EF4-FFF2-40B4-BE49-F238E27FC236}">
                    <a16:creationId xmlns:a16="http://schemas.microsoft.com/office/drawing/2014/main" id="{0CA9337D-0433-4184-9DE3-B558EF16B015}"/>
                  </a:ext>
                </a:extLst>
              </p:cNvPr>
              <p:cNvSpPr/>
              <p:nvPr/>
            </p:nvSpPr>
            <p:spPr>
              <a:xfrm>
                <a:off x="4673004" y="4618052"/>
                <a:ext cx="384787" cy="66830"/>
              </a:xfrm>
              <a:custGeom>
                <a:avLst/>
                <a:gdLst/>
                <a:ahLst/>
                <a:cxnLst/>
                <a:rect l="l" t="t" r="r" b="b"/>
                <a:pathLst>
                  <a:path w="24447" h="4246" extrusionOk="0">
                    <a:moveTo>
                      <a:pt x="6369" y="0"/>
                    </a:moveTo>
                    <a:lnTo>
                      <a:pt x="1" y="4246"/>
                    </a:lnTo>
                    <a:lnTo>
                      <a:pt x="18078" y="4246"/>
                    </a:lnTo>
                    <a:lnTo>
                      <a:pt x="24446" y="754"/>
                    </a:lnTo>
                    <a:lnTo>
                      <a:pt x="6369" y="0"/>
                    </a:lnTo>
                    <a:close/>
                  </a:path>
                </a:pathLst>
              </a:custGeom>
              <a:solidFill>
                <a:srgbClr val="7796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4680;p53">
                <a:extLst>
                  <a:ext uri="{FF2B5EF4-FFF2-40B4-BE49-F238E27FC236}">
                    <a16:creationId xmlns:a16="http://schemas.microsoft.com/office/drawing/2014/main" id="{8305D1EC-076E-484D-B785-826E520F88E3}"/>
                  </a:ext>
                </a:extLst>
              </p:cNvPr>
              <p:cNvSpPr/>
              <p:nvPr/>
            </p:nvSpPr>
            <p:spPr>
              <a:xfrm>
                <a:off x="4673004" y="4592175"/>
                <a:ext cx="377594" cy="89480"/>
              </a:xfrm>
              <a:custGeom>
                <a:avLst/>
                <a:gdLst/>
                <a:ahLst/>
                <a:cxnLst/>
                <a:rect l="l" t="t" r="r" b="b"/>
                <a:pathLst>
                  <a:path w="23990" h="5685" extrusionOk="0">
                    <a:moveTo>
                      <a:pt x="23990" y="1"/>
                    </a:moveTo>
                    <a:lnTo>
                      <a:pt x="6369" y="161"/>
                    </a:lnTo>
                    <a:lnTo>
                      <a:pt x="1" y="3197"/>
                    </a:lnTo>
                    <a:lnTo>
                      <a:pt x="1" y="5684"/>
                    </a:lnTo>
                    <a:lnTo>
                      <a:pt x="18124" y="5684"/>
                    </a:lnTo>
                    <a:lnTo>
                      <a:pt x="18124" y="5662"/>
                    </a:lnTo>
                    <a:lnTo>
                      <a:pt x="23990" y="2489"/>
                    </a:lnTo>
                    <a:lnTo>
                      <a:pt x="239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4681;p53">
                <a:extLst>
                  <a:ext uri="{FF2B5EF4-FFF2-40B4-BE49-F238E27FC236}">
                    <a16:creationId xmlns:a16="http://schemas.microsoft.com/office/drawing/2014/main" id="{201FD68D-EF87-49F7-B3A2-9488C6ADE822}"/>
                  </a:ext>
                </a:extLst>
              </p:cNvPr>
              <p:cNvSpPr/>
              <p:nvPr/>
            </p:nvSpPr>
            <p:spPr>
              <a:xfrm>
                <a:off x="4673004" y="4644638"/>
                <a:ext cx="285265" cy="40246"/>
              </a:xfrm>
              <a:custGeom>
                <a:avLst/>
                <a:gdLst/>
                <a:ahLst/>
                <a:cxnLst/>
                <a:rect l="l" t="t" r="r" b="b"/>
                <a:pathLst>
                  <a:path w="18124" h="2557" extrusionOk="0">
                    <a:moveTo>
                      <a:pt x="1" y="0"/>
                    </a:moveTo>
                    <a:lnTo>
                      <a:pt x="1" y="2557"/>
                    </a:lnTo>
                    <a:lnTo>
                      <a:pt x="18124" y="2557"/>
                    </a:lnTo>
                    <a:lnTo>
                      <a:pt x="18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4682;p53">
                <a:extLst>
                  <a:ext uri="{FF2B5EF4-FFF2-40B4-BE49-F238E27FC236}">
                    <a16:creationId xmlns:a16="http://schemas.microsoft.com/office/drawing/2014/main" id="{0B2E20EC-6637-4D98-91B3-BB39B18FC8B4}"/>
                  </a:ext>
                </a:extLst>
              </p:cNvPr>
              <p:cNvSpPr/>
              <p:nvPr/>
            </p:nvSpPr>
            <p:spPr>
              <a:xfrm>
                <a:off x="4673004" y="4590034"/>
                <a:ext cx="384787" cy="54616"/>
              </a:xfrm>
              <a:custGeom>
                <a:avLst/>
                <a:gdLst/>
                <a:ahLst/>
                <a:cxnLst/>
                <a:rect l="l" t="t" r="r" b="b"/>
                <a:pathLst>
                  <a:path w="24447" h="3470" extrusionOk="0">
                    <a:moveTo>
                      <a:pt x="6369" y="0"/>
                    </a:moveTo>
                    <a:lnTo>
                      <a:pt x="1" y="3469"/>
                    </a:lnTo>
                    <a:lnTo>
                      <a:pt x="18078" y="3469"/>
                    </a:lnTo>
                    <a:lnTo>
                      <a:pt x="2444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4683;p53">
                <a:extLst>
                  <a:ext uri="{FF2B5EF4-FFF2-40B4-BE49-F238E27FC236}">
                    <a16:creationId xmlns:a16="http://schemas.microsoft.com/office/drawing/2014/main" id="{43F4A886-9967-4E79-9DC5-1D9975CCC0C8}"/>
                  </a:ext>
                </a:extLst>
              </p:cNvPr>
              <p:cNvSpPr/>
              <p:nvPr/>
            </p:nvSpPr>
            <p:spPr>
              <a:xfrm>
                <a:off x="4692050" y="4647519"/>
                <a:ext cx="246829" cy="16"/>
              </a:xfrm>
              <a:custGeom>
                <a:avLst/>
                <a:gdLst/>
                <a:ahLst/>
                <a:cxnLst/>
                <a:rect l="l" t="t" r="r" b="b"/>
                <a:pathLst>
                  <a:path w="15682" h="1" fill="none" extrusionOk="0">
                    <a:moveTo>
                      <a:pt x="0" y="0"/>
                    </a:moveTo>
                    <a:lnTo>
                      <a:pt x="15681" y="0"/>
                    </a:ln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4684;p53">
                <a:extLst>
                  <a:ext uri="{FF2B5EF4-FFF2-40B4-BE49-F238E27FC236}">
                    <a16:creationId xmlns:a16="http://schemas.microsoft.com/office/drawing/2014/main" id="{057F4725-B171-4923-8021-D48BB159FC92}"/>
                  </a:ext>
                </a:extLst>
              </p:cNvPr>
              <p:cNvSpPr/>
              <p:nvPr/>
            </p:nvSpPr>
            <p:spPr>
              <a:xfrm rot="-1343320">
                <a:off x="4819860" y="3583241"/>
                <a:ext cx="47277" cy="35178"/>
              </a:xfrm>
              <a:custGeom>
                <a:avLst/>
                <a:gdLst/>
                <a:ahLst/>
                <a:cxnLst/>
                <a:rect l="l" t="t" r="r" b="b"/>
                <a:pathLst>
                  <a:path w="2071" h="1541" extrusionOk="0">
                    <a:moveTo>
                      <a:pt x="1052" y="1"/>
                    </a:moveTo>
                    <a:cubicBezTo>
                      <a:pt x="455" y="1"/>
                      <a:pt x="1" y="312"/>
                      <a:pt x="1" y="775"/>
                    </a:cubicBezTo>
                    <a:cubicBezTo>
                      <a:pt x="1" y="1195"/>
                      <a:pt x="455" y="1540"/>
                      <a:pt x="1052" y="1540"/>
                    </a:cubicBezTo>
                    <a:cubicBezTo>
                      <a:pt x="1608" y="1540"/>
                      <a:pt x="2070" y="1195"/>
                      <a:pt x="2070" y="775"/>
                    </a:cubicBezTo>
                    <a:cubicBezTo>
                      <a:pt x="2070" y="312"/>
                      <a:pt x="1608" y="1"/>
                      <a:pt x="1052" y="1"/>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685;p53">
                <a:extLst>
                  <a:ext uri="{FF2B5EF4-FFF2-40B4-BE49-F238E27FC236}">
                    <a16:creationId xmlns:a16="http://schemas.microsoft.com/office/drawing/2014/main" id="{9800E925-6EFF-41E6-ABDB-642051E7D916}"/>
                  </a:ext>
                </a:extLst>
              </p:cNvPr>
              <p:cNvSpPr/>
              <p:nvPr/>
            </p:nvSpPr>
            <p:spPr>
              <a:xfrm rot="-1479724">
                <a:off x="4948407" y="3521174"/>
                <a:ext cx="47275" cy="35336"/>
              </a:xfrm>
              <a:custGeom>
                <a:avLst/>
                <a:gdLst/>
                <a:ahLst/>
                <a:cxnLst/>
                <a:rect l="l" t="t" r="r" b="b"/>
                <a:pathLst>
                  <a:path w="2071" h="1548" extrusionOk="0">
                    <a:moveTo>
                      <a:pt x="1019" y="0"/>
                    </a:moveTo>
                    <a:cubicBezTo>
                      <a:pt x="455" y="0"/>
                      <a:pt x="1" y="353"/>
                      <a:pt x="1" y="774"/>
                    </a:cubicBezTo>
                    <a:cubicBezTo>
                      <a:pt x="1" y="1228"/>
                      <a:pt x="455" y="1548"/>
                      <a:pt x="1019" y="1548"/>
                    </a:cubicBezTo>
                    <a:cubicBezTo>
                      <a:pt x="1608" y="1548"/>
                      <a:pt x="2070" y="1228"/>
                      <a:pt x="2070" y="774"/>
                    </a:cubicBezTo>
                    <a:cubicBezTo>
                      <a:pt x="2070" y="353"/>
                      <a:pt x="1608" y="0"/>
                      <a:pt x="1019"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81062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943"/>
        <p:cNvGrpSpPr/>
        <p:nvPr/>
      </p:nvGrpSpPr>
      <p:grpSpPr>
        <a:xfrm>
          <a:off x="0" y="0"/>
          <a:ext cx="0" cy="0"/>
          <a:chOff x="0" y="0"/>
          <a:chExt cx="0" cy="0"/>
        </a:xfrm>
      </p:grpSpPr>
      <p:sp>
        <p:nvSpPr>
          <p:cNvPr id="3944" name="Google Shape;3944;p51"/>
          <p:cNvSpPr txBox="1">
            <a:spLocks noGrp="1"/>
          </p:cNvSpPr>
          <p:nvPr>
            <p:ph type="title"/>
          </p:nvPr>
        </p:nvSpPr>
        <p:spPr>
          <a:xfrm>
            <a:off x="713225" y="445024"/>
            <a:ext cx="7725900" cy="106992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CL" dirty="0"/>
              <a:t>F</a:t>
            </a:r>
            <a:r>
              <a:rPr lang="en" dirty="0"/>
              <a:t>elicitaciones aprendiste a </a:t>
            </a:r>
            <a:r>
              <a:rPr lang="en" dirty="0">
                <a:solidFill>
                  <a:srgbClr val="00B0F0"/>
                </a:solidFill>
              </a:rPr>
              <a:t>ANALIZAR Y EVALUAR INFORMACIÓN. </a:t>
            </a:r>
            <a:endParaRPr dirty="0">
              <a:solidFill>
                <a:srgbClr val="00B0F0"/>
              </a:solidFill>
            </a:endParaRPr>
          </a:p>
        </p:txBody>
      </p:sp>
      <p:grpSp>
        <p:nvGrpSpPr>
          <p:cNvPr id="3948" name="Google Shape;3948;p51"/>
          <p:cNvGrpSpPr/>
          <p:nvPr/>
        </p:nvGrpSpPr>
        <p:grpSpPr>
          <a:xfrm>
            <a:off x="1616920" y="2039404"/>
            <a:ext cx="2649555" cy="2334495"/>
            <a:chOff x="3716653" y="1691253"/>
            <a:chExt cx="2649555" cy="2334495"/>
          </a:xfrm>
        </p:grpSpPr>
        <p:sp>
          <p:nvSpPr>
            <p:cNvPr id="3949" name="Google Shape;3949;p51"/>
            <p:cNvSpPr/>
            <p:nvPr/>
          </p:nvSpPr>
          <p:spPr>
            <a:xfrm>
              <a:off x="3716653" y="1691253"/>
              <a:ext cx="2649555" cy="1857619"/>
            </a:xfrm>
            <a:custGeom>
              <a:avLst/>
              <a:gdLst/>
              <a:ahLst/>
              <a:cxnLst/>
              <a:rect l="l" t="t" r="r" b="b"/>
              <a:pathLst>
                <a:path w="90236" h="63265" extrusionOk="0">
                  <a:moveTo>
                    <a:pt x="86539" y="0"/>
                  </a:moveTo>
                  <a:lnTo>
                    <a:pt x="3697" y="0"/>
                  </a:lnTo>
                  <a:cubicBezTo>
                    <a:pt x="1656" y="2"/>
                    <a:pt x="1" y="1656"/>
                    <a:pt x="1" y="3698"/>
                  </a:cubicBezTo>
                  <a:lnTo>
                    <a:pt x="1" y="59569"/>
                  </a:lnTo>
                  <a:cubicBezTo>
                    <a:pt x="1" y="61610"/>
                    <a:pt x="1656" y="63265"/>
                    <a:pt x="3697" y="63265"/>
                  </a:cubicBezTo>
                  <a:lnTo>
                    <a:pt x="86539" y="63265"/>
                  </a:lnTo>
                  <a:cubicBezTo>
                    <a:pt x="88580" y="63265"/>
                    <a:pt x="90235" y="61610"/>
                    <a:pt x="90235" y="59569"/>
                  </a:cubicBezTo>
                  <a:lnTo>
                    <a:pt x="90235" y="3698"/>
                  </a:lnTo>
                  <a:cubicBezTo>
                    <a:pt x="90235" y="1656"/>
                    <a:pt x="88580" y="2"/>
                    <a:pt x="86539" y="0"/>
                  </a:cubicBezTo>
                  <a:close/>
                  <a:moveTo>
                    <a:pt x="85787" y="44586"/>
                  </a:moveTo>
                  <a:cubicBezTo>
                    <a:pt x="85787" y="46211"/>
                    <a:pt x="84393" y="47532"/>
                    <a:pt x="82668" y="47532"/>
                  </a:cubicBezTo>
                  <a:lnTo>
                    <a:pt x="7570" y="47532"/>
                  </a:lnTo>
                  <a:cubicBezTo>
                    <a:pt x="5845" y="47532"/>
                    <a:pt x="4449" y="46211"/>
                    <a:pt x="4449" y="44586"/>
                  </a:cubicBezTo>
                  <a:lnTo>
                    <a:pt x="4449" y="7220"/>
                  </a:lnTo>
                  <a:cubicBezTo>
                    <a:pt x="4449" y="5594"/>
                    <a:pt x="5845" y="4275"/>
                    <a:pt x="7570" y="4275"/>
                  </a:cubicBezTo>
                  <a:lnTo>
                    <a:pt x="82297" y="4275"/>
                  </a:lnTo>
                  <a:cubicBezTo>
                    <a:pt x="84024" y="4275"/>
                    <a:pt x="85787" y="5594"/>
                    <a:pt x="85787" y="7220"/>
                  </a:cubicBezTo>
                  <a:close/>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51"/>
            <p:cNvSpPr/>
            <p:nvPr/>
          </p:nvSpPr>
          <p:spPr>
            <a:xfrm>
              <a:off x="4766803" y="3309391"/>
              <a:ext cx="549255" cy="599670"/>
            </a:xfrm>
            <a:custGeom>
              <a:avLst/>
              <a:gdLst/>
              <a:ahLst/>
              <a:cxnLst/>
              <a:rect l="l" t="t" r="r" b="b"/>
              <a:pathLst>
                <a:path w="18706" h="20423" extrusionOk="0">
                  <a:moveTo>
                    <a:pt x="1849" y="1"/>
                  </a:moveTo>
                  <a:cubicBezTo>
                    <a:pt x="824" y="1"/>
                    <a:pt x="0" y="827"/>
                    <a:pt x="0" y="1850"/>
                  </a:cubicBezTo>
                  <a:lnTo>
                    <a:pt x="0" y="18574"/>
                  </a:lnTo>
                  <a:cubicBezTo>
                    <a:pt x="0" y="19599"/>
                    <a:pt x="824" y="20423"/>
                    <a:pt x="1849" y="20423"/>
                  </a:cubicBezTo>
                  <a:lnTo>
                    <a:pt x="16857" y="20423"/>
                  </a:lnTo>
                  <a:cubicBezTo>
                    <a:pt x="17882" y="20423"/>
                    <a:pt x="18706" y="19599"/>
                    <a:pt x="18706" y="18574"/>
                  </a:cubicBezTo>
                  <a:lnTo>
                    <a:pt x="18706" y="1850"/>
                  </a:lnTo>
                  <a:cubicBezTo>
                    <a:pt x="18706" y="827"/>
                    <a:pt x="17882" y="1"/>
                    <a:pt x="16857" y="1"/>
                  </a:cubicBezTo>
                  <a:close/>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51"/>
            <p:cNvSpPr/>
            <p:nvPr/>
          </p:nvSpPr>
          <p:spPr>
            <a:xfrm>
              <a:off x="4447163" y="3861582"/>
              <a:ext cx="1188535" cy="112546"/>
            </a:xfrm>
            <a:custGeom>
              <a:avLst/>
              <a:gdLst/>
              <a:ahLst/>
              <a:cxnLst/>
              <a:rect l="l" t="t" r="r" b="b"/>
              <a:pathLst>
                <a:path w="40478" h="3833" extrusionOk="0">
                  <a:moveTo>
                    <a:pt x="223" y="3833"/>
                  </a:moveTo>
                  <a:lnTo>
                    <a:pt x="1" y="3157"/>
                  </a:lnTo>
                  <a:lnTo>
                    <a:pt x="4437" y="1"/>
                  </a:lnTo>
                  <a:lnTo>
                    <a:pt x="36041" y="1"/>
                  </a:lnTo>
                  <a:lnTo>
                    <a:pt x="40477" y="3157"/>
                  </a:lnTo>
                  <a:lnTo>
                    <a:pt x="40250" y="3360"/>
                  </a:lnTo>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51"/>
            <p:cNvSpPr/>
            <p:nvPr/>
          </p:nvSpPr>
          <p:spPr>
            <a:xfrm>
              <a:off x="4447163" y="3954280"/>
              <a:ext cx="1188535" cy="71468"/>
            </a:xfrm>
            <a:custGeom>
              <a:avLst/>
              <a:gdLst/>
              <a:ahLst/>
              <a:cxnLst/>
              <a:rect l="l" t="t" r="r" b="b"/>
              <a:pathLst>
                <a:path w="40478" h="2434" extrusionOk="0">
                  <a:moveTo>
                    <a:pt x="1" y="0"/>
                  </a:moveTo>
                  <a:lnTo>
                    <a:pt x="1" y="2433"/>
                  </a:lnTo>
                  <a:lnTo>
                    <a:pt x="40477" y="2433"/>
                  </a:lnTo>
                  <a:lnTo>
                    <a:pt x="40477" y="0"/>
                  </a:lnTo>
                  <a:close/>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51"/>
            <p:cNvSpPr/>
            <p:nvPr/>
          </p:nvSpPr>
          <p:spPr>
            <a:xfrm>
              <a:off x="3716653" y="3200251"/>
              <a:ext cx="2649555" cy="348621"/>
            </a:xfrm>
            <a:custGeom>
              <a:avLst/>
              <a:gdLst/>
              <a:ahLst/>
              <a:cxnLst/>
              <a:rect l="l" t="t" r="r" b="b"/>
              <a:pathLst>
                <a:path w="90236" h="11873" extrusionOk="0">
                  <a:moveTo>
                    <a:pt x="90235" y="0"/>
                  </a:moveTo>
                  <a:lnTo>
                    <a:pt x="90235" y="8177"/>
                  </a:lnTo>
                  <a:cubicBezTo>
                    <a:pt x="90235" y="10218"/>
                    <a:pt x="88580" y="11873"/>
                    <a:pt x="86539" y="11873"/>
                  </a:cubicBezTo>
                  <a:lnTo>
                    <a:pt x="3697" y="11873"/>
                  </a:lnTo>
                  <a:cubicBezTo>
                    <a:pt x="1656" y="11873"/>
                    <a:pt x="1" y="10218"/>
                    <a:pt x="1" y="8177"/>
                  </a:cubicBezTo>
                  <a:lnTo>
                    <a:pt x="1" y="0"/>
                  </a:lnTo>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51"/>
            <p:cNvSpPr/>
            <p:nvPr/>
          </p:nvSpPr>
          <p:spPr>
            <a:xfrm>
              <a:off x="4934610" y="3284903"/>
              <a:ext cx="210059" cy="162815"/>
            </a:xfrm>
            <a:custGeom>
              <a:avLst/>
              <a:gdLst/>
              <a:ahLst/>
              <a:cxnLst/>
              <a:rect l="l" t="t" r="r" b="b"/>
              <a:pathLst>
                <a:path w="7154" h="5545" extrusionOk="0">
                  <a:moveTo>
                    <a:pt x="3576" y="0"/>
                  </a:moveTo>
                  <a:cubicBezTo>
                    <a:pt x="0" y="0"/>
                    <a:pt x="0" y="5545"/>
                    <a:pt x="3576" y="5545"/>
                  </a:cubicBezTo>
                  <a:cubicBezTo>
                    <a:pt x="7154" y="5545"/>
                    <a:pt x="7154" y="0"/>
                    <a:pt x="35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56" name="Google Shape;3956;p51"/>
          <p:cNvGrpSpPr/>
          <p:nvPr/>
        </p:nvGrpSpPr>
        <p:grpSpPr>
          <a:xfrm>
            <a:off x="5903633" y="1875331"/>
            <a:ext cx="1298678" cy="2334402"/>
            <a:chOff x="6610907" y="1691342"/>
            <a:chExt cx="1298678" cy="2334402"/>
          </a:xfrm>
        </p:grpSpPr>
        <p:sp>
          <p:nvSpPr>
            <p:cNvPr id="3957" name="Google Shape;3957;p51"/>
            <p:cNvSpPr/>
            <p:nvPr/>
          </p:nvSpPr>
          <p:spPr>
            <a:xfrm>
              <a:off x="6639362" y="1691342"/>
              <a:ext cx="1270223" cy="2334402"/>
            </a:xfrm>
            <a:custGeom>
              <a:avLst/>
              <a:gdLst/>
              <a:ahLst/>
              <a:cxnLst/>
              <a:rect l="l" t="t" r="r" b="b"/>
              <a:pathLst>
                <a:path w="67628" h="124286" extrusionOk="0">
                  <a:moveTo>
                    <a:pt x="63151" y="16282"/>
                  </a:moveTo>
                  <a:cubicBezTo>
                    <a:pt x="63939" y="16282"/>
                    <a:pt x="64581" y="16922"/>
                    <a:pt x="64581" y="17712"/>
                  </a:cubicBezTo>
                  <a:lnTo>
                    <a:pt x="64581" y="107980"/>
                  </a:lnTo>
                  <a:cubicBezTo>
                    <a:pt x="64581" y="108770"/>
                    <a:pt x="63941" y="109410"/>
                    <a:pt x="63151" y="109410"/>
                  </a:cubicBezTo>
                  <a:lnTo>
                    <a:pt x="4480" y="109410"/>
                  </a:lnTo>
                  <a:cubicBezTo>
                    <a:pt x="3689" y="109410"/>
                    <a:pt x="3050" y="108770"/>
                    <a:pt x="3050" y="107980"/>
                  </a:cubicBezTo>
                  <a:lnTo>
                    <a:pt x="3050" y="17712"/>
                  </a:lnTo>
                  <a:cubicBezTo>
                    <a:pt x="3050" y="16922"/>
                    <a:pt x="3689" y="16282"/>
                    <a:pt x="4480" y="16282"/>
                  </a:cubicBezTo>
                  <a:close/>
                  <a:moveTo>
                    <a:pt x="5872" y="1"/>
                  </a:moveTo>
                  <a:cubicBezTo>
                    <a:pt x="2629" y="1"/>
                    <a:pt x="1" y="2627"/>
                    <a:pt x="1" y="5870"/>
                  </a:cubicBezTo>
                  <a:lnTo>
                    <a:pt x="1" y="118416"/>
                  </a:lnTo>
                  <a:cubicBezTo>
                    <a:pt x="1" y="121657"/>
                    <a:pt x="2629" y="124285"/>
                    <a:pt x="5872" y="124285"/>
                  </a:cubicBezTo>
                  <a:lnTo>
                    <a:pt x="61759" y="124285"/>
                  </a:lnTo>
                  <a:cubicBezTo>
                    <a:pt x="65000" y="124285"/>
                    <a:pt x="67628" y="121657"/>
                    <a:pt x="67628" y="118416"/>
                  </a:cubicBezTo>
                  <a:lnTo>
                    <a:pt x="67628" y="5870"/>
                  </a:lnTo>
                  <a:cubicBezTo>
                    <a:pt x="67628" y="2627"/>
                    <a:pt x="65000" y="1"/>
                    <a:pt x="61759" y="1"/>
                  </a:cubicBezTo>
                  <a:close/>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51"/>
            <p:cNvSpPr/>
            <p:nvPr/>
          </p:nvSpPr>
          <p:spPr>
            <a:xfrm>
              <a:off x="6610907" y="2104707"/>
              <a:ext cx="28474" cy="91377"/>
            </a:xfrm>
            <a:custGeom>
              <a:avLst/>
              <a:gdLst/>
              <a:ahLst/>
              <a:cxnLst/>
              <a:rect l="l" t="t" r="r" b="b"/>
              <a:pathLst>
                <a:path w="1516" h="4865" extrusionOk="0">
                  <a:moveTo>
                    <a:pt x="7" y="0"/>
                  </a:moveTo>
                  <a:cubicBezTo>
                    <a:pt x="5" y="0"/>
                    <a:pt x="4" y="4"/>
                    <a:pt x="0" y="4"/>
                  </a:cubicBezTo>
                  <a:lnTo>
                    <a:pt x="0" y="4860"/>
                  </a:lnTo>
                  <a:cubicBezTo>
                    <a:pt x="4" y="4860"/>
                    <a:pt x="5" y="4864"/>
                    <a:pt x="7" y="4864"/>
                  </a:cubicBezTo>
                  <a:lnTo>
                    <a:pt x="1516" y="4864"/>
                  </a:lnTo>
                  <a:lnTo>
                    <a:pt x="151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51"/>
            <p:cNvSpPr/>
            <p:nvPr/>
          </p:nvSpPr>
          <p:spPr>
            <a:xfrm>
              <a:off x="6610907" y="2271439"/>
              <a:ext cx="28474" cy="91377"/>
            </a:xfrm>
            <a:custGeom>
              <a:avLst/>
              <a:gdLst/>
              <a:ahLst/>
              <a:cxnLst/>
              <a:rect l="l" t="t" r="r" b="b"/>
              <a:pathLst>
                <a:path w="1516" h="4865" extrusionOk="0">
                  <a:moveTo>
                    <a:pt x="7" y="0"/>
                  </a:moveTo>
                  <a:cubicBezTo>
                    <a:pt x="5" y="0"/>
                    <a:pt x="4" y="2"/>
                    <a:pt x="0" y="2"/>
                  </a:cubicBezTo>
                  <a:lnTo>
                    <a:pt x="0" y="4861"/>
                  </a:lnTo>
                  <a:cubicBezTo>
                    <a:pt x="4" y="4861"/>
                    <a:pt x="5" y="4864"/>
                    <a:pt x="7" y="4864"/>
                  </a:cubicBezTo>
                  <a:lnTo>
                    <a:pt x="1516" y="4864"/>
                  </a:lnTo>
                  <a:lnTo>
                    <a:pt x="151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51"/>
            <p:cNvSpPr/>
            <p:nvPr/>
          </p:nvSpPr>
          <p:spPr>
            <a:xfrm>
              <a:off x="7186102" y="1772783"/>
              <a:ext cx="176743" cy="37603"/>
            </a:xfrm>
            <a:custGeom>
              <a:avLst/>
              <a:gdLst/>
              <a:ahLst/>
              <a:cxnLst/>
              <a:rect l="l" t="t" r="r" b="b"/>
              <a:pathLst>
                <a:path w="9410" h="2002" extrusionOk="0">
                  <a:moveTo>
                    <a:pt x="42" y="0"/>
                  </a:moveTo>
                  <a:cubicBezTo>
                    <a:pt x="19" y="0"/>
                    <a:pt x="1" y="18"/>
                    <a:pt x="1" y="42"/>
                  </a:cubicBezTo>
                  <a:lnTo>
                    <a:pt x="1" y="1962"/>
                  </a:lnTo>
                  <a:cubicBezTo>
                    <a:pt x="1" y="1984"/>
                    <a:pt x="19" y="2001"/>
                    <a:pt x="42" y="2001"/>
                  </a:cubicBezTo>
                  <a:lnTo>
                    <a:pt x="9371" y="2001"/>
                  </a:lnTo>
                  <a:cubicBezTo>
                    <a:pt x="9392" y="2001"/>
                    <a:pt x="9410" y="1984"/>
                    <a:pt x="9410" y="1962"/>
                  </a:cubicBezTo>
                  <a:lnTo>
                    <a:pt x="9410" y="42"/>
                  </a:lnTo>
                  <a:cubicBezTo>
                    <a:pt x="9410" y="18"/>
                    <a:pt x="9392" y="0"/>
                    <a:pt x="93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51"/>
            <p:cNvSpPr/>
            <p:nvPr/>
          </p:nvSpPr>
          <p:spPr>
            <a:xfrm>
              <a:off x="7099853" y="1772783"/>
              <a:ext cx="39086" cy="37603"/>
            </a:xfrm>
            <a:custGeom>
              <a:avLst/>
              <a:gdLst/>
              <a:ahLst/>
              <a:cxnLst/>
              <a:rect l="l" t="t" r="r" b="b"/>
              <a:pathLst>
                <a:path w="2081" h="2002" extrusionOk="0">
                  <a:moveTo>
                    <a:pt x="1079" y="1"/>
                  </a:moveTo>
                  <a:cubicBezTo>
                    <a:pt x="819" y="1"/>
                    <a:pt x="563" y="103"/>
                    <a:pt x="372" y="294"/>
                  </a:cubicBezTo>
                  <a:cubicBezTo>
                    <a:pt x="87" y="579"/>
                    <a:pt x="1" y="1011"/>
                    <a:pt x="155" y="1383"/>
                  </a:cubicBezTo>
                  <a:cubicBezTo>
                    <a:pt x="311" y="1758"/>
                    <a:pt x="675" y="2001"/>
                    <a:pt x="1079" y="2001"/>
                  </a:cubicBezTo>
                  <a:cubicBezTo>
                    <a:pt x="1633" y="2001"/>
                    <a:pt x="2081" y="1554"/>
                    <a:pt x="2081" y="1002"/>
                  </a:cubicBezTo>
                  <a:cubicBezTo>
                    <a:pt x="2081" y="597"/>
                    <a:pt x="1837" y="231"/>
                    <a:pt x="1463" y="77"/>
                  </a:cubicBezTo>
                  <a:cubicBezTo>
                    <a:pt x="1339" y="26"/>
                    <a:pt x="1208" y="1"/>
                    <a:pt x="107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51"/>
            <p:cNvSpPr/>
            <p:nvPr/>
          </p:nvSpPr>
          <p:spPr>
            <a:xfrm>
              <a:off x="7187041" y="3796860"/>
              <a:ext cx="174865" cy="174865"/>
            </a:xfrm>
            <a:custGeom>
              <a:avLst/>
              <a:gdLst/>
              <a:ahLst/>
              <a:cxnLst/>
              <a:rect l="l" t="t" r="r" b="b"/>
              <a:pathLst>
                <a:path w="9310" h="9310" extrusionOk="0">
                  <a:moveTo>
                    <a:pt x="4655" y="1"/>
                  </a:moveTo>
                  <a:cubicBezTo>
                    <a:pt x="2084" y="1"/>
                    <a:pt x="1" y="2084"/>
                    <a:pt x="1" y="4655"/>
                  </a:cubicBezTo>
                  <a:cubicBezTo>
                    <a:pt x="1" y="7226"/>
                    <a:pt x="2084" y="9310"/>
                    <a:pt x="4655" y="9310"/>
                  </a:cubicBezTo>
                  <a:cubicBezTo>
                    <a:pt x="7226" y="9310"/>
                    <a:pt x="9310" y="7226"/>
                    <a:pt x="9310" y="4655"/>
                  </a:cubicBezTo>
                  <a:cubicBezTo>
                    <a:pt x="9310" y="2084"/>
                    <a:pt x="7226" y="1"/>
                    <a:pt x="46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3" name="Google Shape;3963;p51"/>
            <p:cNvSpPr/>
            <p:nvPr/>
          </p:nvSpPr>
          <p:spPr>
            <a:xfrm>
              <a:off x="7234974" y="3844755"/>
              <a:ext cx="79056" cy="79056"/>
            </a:xfrm>
            <a:custGeom>
              <a:avLst/>
              <a:gdLst/>
              <a:ahLst/>
              <a:cxnLst/>
              <a:rect l="l" t="t" r="r" b="b"/>
              <a:pathLst>
                <a:path w="4209" h="4209" extrusionOk="0">
                  <a:moveTo>
                    <a:pt x="3275" y="731"/>
                  </a:moveTo>
                  <a:cubicBezTo>
                    <a:pt x="3386" y="731"/>
                    <a:pt x="3477" y="823"/>
                    <a:pt x="3477" y="935"/>
                  </a:cubicBezTo>
                  <a:lnTo>
                    <a:pt x="3477" y="3275"/>
                  </a:lnTo>
                  <a:cubicBezTo>
                    <a:pt x="3477" y="3386"/>
                    <a:pt x="3386" y="3478"/>
                    <a:pt x="3275" y="3478"/>
                  </a:cubicBezTo>
                  <a:lnTo>
                    <a:pt x="933" y="3478"/>
                  </a:lnTo>
                  <a:cubicBezTo>
                    <a:pt x="821" y="3478"/>
                    <a:pt x="731" y="3386"/>
                    <a:pt x="731" y="3275"/>
                  </a:cubicBezTo>
                  <a:lnTo>
                    <a:pt x="731" y="935"/>
                  </a:lnTo>
                  <a:cubicBezTo>
                    <a:pt x="731" y="823"/>
                    <a:pt x="822" y="731"/>
                    <a:pt x="933" y="731"/>
                  </a:cubicBezTo>
                  <a:close/>
                  <a:moveTo>
                    <a:pt x="933" y="0"/>
                  </a:moveTo>
                  <a:cubicBezTo>
                    <a:pt x="417" y="2"/>
                    <a:pt x="0" y="419"/>
                    <a:pt x="0" y="935"/>
                  </a:cubicBezTo>
                  <a:lnTo>
                    <a:pt x="0" y="3275"/>
                  </a:lnTo>
                  <a:cubicBezTo>
                    <a:pt x="0" y="3791"/>
                    <a:pt x="417" y="4209"/>
                    <a:pt x="933" y="4209"/>
                  </a:cubicBezTo>
                  <a:lnTo>
                    <a:pt x="3275" y="4209"/>
                  </a:lnTo>
                  <a:cubicBezTo>
                    <a:pt x="3789" y="4209"/>
                    <a:pt x="4207" y="3791"/>
                    <a:pt x="4208" y="3275"/>
                  </a:cubicBezTo>
                  <a:lnTo>
                    <a:pt x="4208" y="935"/>
                  </a:lnTo>
                  <a:cubicBezTo>
                    <a:pt x="4207" y="419"/>
                    <a:pt x="3789" y="2"/>
                    <a:pt x="32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Rectángulo: esquinas redondeadas 5">
            <a:extLst>
              <a:ext uri="{FF2B5EF4-FFF2-40B4-BE49-F238E27FC236}">
                <a16:creationId xmlns:a16="http://schemas.microsoft.com/office/drawing/2014/main" id="{47DF63F5-53EA-4DE2-B90C-8BF8E1B694FE}"/>
              </a:ext>
            </a:extLst>
          </p:cNvPr>
          <p:cNvSpPr/>
          <p:nvPr/>
        </p:nvSpPr>
        <p:spPr>
          <a:xfrm>
            <a:off x="1941689" y="2425102"/>
            <a:ext cx="1998133" cy="8105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spc="50" dirty="0">
                <a:ln w="9525" cmpd="sng">
                  <a:solidFill>
                    <a:schemeClr val="accent1"/>
                  </a:solidFill>
                  <a:prstDash val="solid"/>
                </a:ln>
                <a:solidFill>
                  <a:srgbClr val="70AD47">
                    <a:tint val="1000"/>
                  </a:srgbClr>
                </a:solidFill>
                <a:effectLst>
                  <a:glow rad="38100">
                    <a:schemeClr val="accent1">
                      <a:alpha val="40000"/>
                    </a:schemeClr>
                  </a:glow>
                </a:effectLst>
              </a:rPr>
              <a:t>LEE</a:t>
            </a:r>
          </a:p>
          <a:p>
            <a:pPr algn="ctr"/>
            <a:r>
              <a:rPr lang="es-CL" b="1" spc="50" dirty="0">
                <a:ln w="9525" cmpd="sng">
                  <a:solidFill>
                    <a:schemeClr val="accent1"/>
                  </a:solidFill>
                  <a:prstDash val="solid"/>
                </a:ln>
                <a:solidFill>
                  <a:srgbClr val="70AD47">
                    <a:tint val="1000"/>
                  </a:srgbClr>
                </a:solidFill>
                <a:effectLst>
                  <a:glow rad="38100">
                    <a:schemeClr val="accent1">
                      <a:alpha val="40000"/>
                    </a:schemeClr>
                  </a:glow>
                </a:effectLst>
              </a:rPr>
              <a:t>INVESTIGA</a:t>
            </a:r>
          </a:p>
          <a:p>
            <a:pPr algn="ctr"/>
            <a:r>
              <a:rPr lang="es-CL" b="1" spc="50" dirty="0">
                <a:ln w="9525" cmpd="sng">
                  <a:solidFill>
                    <a:schemeClr val="accent1"/>
                  </a:solidFill>
                  <a:prstDash val="solid"/>
                </a:ln>
                <a:solidFill>
                  <a:srgbClr val="70AD47">
                    <a:tint val="1000"/>
                  </a:srgbClr>
                </a:solidFill>
                <a:effectLst>
                  <a:glow rad="38100">
                    <a:schemeClr val="accent1">
                      <a:alpha val="40000"/>
                    </a:schemeClr>
                  </a:glow>
                </a:effectLst>
              </a:rPr>
              <a:t>INFORMATE</a:t>
            </a:r>
            <a:endParaRPr lang="es-CL" b="1" dirty="0">
              <a:ln w="22225">
                <a:solidFill>
                  <a:schemeClr val="accent2"/>
                </a:solidFill>
                <a:prstDash val="solid"/>
              </a:ln>
              <a:solidFill>
                <a:schemeClr val="accent2">
                  <a:lumMod val="40000"/>
                  <a:lumOff val="60000"/>
                </a:schemeClr>
              </a:solidFill>
            </a:endParaRPr>
          </a:p>
        </p:txBody>
      </p:sp>
      <p:sp>
        <p:nvSpPr>
          <p:cNvPr id="7" name="Rectángulo: esquinas redondeadas 6">
            <a:extLst>
              <a:ext uri="{FF2B5EF4-FFF2-40B4-BE49-F238E27FC236}">
                <a16:creationId xmlns:a16="http://schemas.microsoft.com/office/drawing/2014/main" id="{C3B2465C-2437-47CE-A50A-BAE75C352733}"/>
              </a:ext>
            </a:extLst>
          </p:cNvPr>
          <p:cNvSpPr/>
          <p:nvPr/>
        </p:nvSpPr>
        <p:spPr>
          <a:xfrm>
            <a:off x="6016680" y="2303577"/>
            <a:ext cx="1022040" cy="1477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spc="50" dirty="0">
                <a:ln w="9525" cmpd="sng">
                  <a:solidFill>
                    <a:schemeClr val="accent1"/>
                  </a:solidFill>
                  <a:prstDash val="solid"/>
                </a:ln>
                <a:solidFill>
                  <a:srgbClr val="70AD47">
                    <a:tint val="1000"/>
                  </a:srgbClr>
                </a:solidFill>
                <a:effectLst>
                  <a:glow rad="38100">
                    <a:schemeClr val="accent1">
                      <a:alpha val="40000"/>
                    </a:schemeClr>
                  </a:glow>
                </a:effectLst>
              </a:rPr>
              <a:t>PIDE</a:t>
            </a:r>
          </a:p>
          <a:p>
            <a:pPr algn="ctr"/>
            <a:r>
              <a:rPr lang="es-CL" b="1" spc="50" dirty="0">
                <a:ln w="9525" cmpd="sng">
                  <a:solidFill>
                    <a:schemeClr val="accent1"/>
                  </a:solidFill>
                  <a:prstDash val="solid"/>
                </a:ln>
                <a:solidFill>
                  <a:srgbClr val="70AD47">
                    <a:tint val="1000"/>
                  </a:srgbClr>
                </a:solidFill>
                <a:effectLst>
                  <a:glow rad="38100">
                    <a:schemeClr val="accent1">
                      <a:alpha val="40000"/>
                    </a:schemeClr>
                  </a:glow>
                </a:effectLst>
              </a:rPr>
              <a:t>AYUDA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944"/>
                                        </p:tgtEl>
                                        <p:attrNameLst>
                                          <p:attrName>style.visibility</p:attrName>
                                        </p:attrNameLst>
                                      </p:cBhvr>
                                      <p:to>
                                        <p:strVal val="visible"/>
                                      </p:to>
                                    </p:set>
                                    <p:animEffect transition="in" filter="wipe(down)">
                                      <p:cBhvr>
                                        <p:cTn id="7" dur="580">
                                          <p:stCondLst>
                                            <p:cond delay="0"/>
                                          </p:stCondLst>
                                        </p:cTn>
                                        <p:tgtEl>
                                          <p:spTgt spid="3944"/>
                                        </p:tgtEl>
                                      </p:cBhvr>
                                    </p:animEffect>
                                    <p:anim calcmode="lin" valueType="num">
                                      <p:cBhvr>
                                        <p:cTn id="8" dur="1822" tmFilter="0,0; 0.14,0.36; 0.43,0.73; 0.71,0.91; 1.0,1.0">
                                          <p:stCondLst>
                                            <p:cond delay="0"/>
                                          </p:stCondLst>
                                        </p:cTn>
                                        <p:tgtEl>
                                          <p:spTgt spid="394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4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4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4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44"/>
                                        </p:tgtEl>
                                        <p:attrNameLst>
                                          <p:attrName>ppt_y</p:attrName>
                                        </p:attrNameLst>
                                      </p:cBhvr>
                                      <p:tavLst>
                                        <p:tav tm="0" fmla="#ppt_y-sin(pi*$)/81">
                                          <p:val>
                                            <p:fltVal val="0"/>
                                          </p:val>
                                        </p:tav>
                                        <p:tav tm="100000">
                                          <p:val>
                                            <p:fltVal val="1"/>
                                          </p:val>
                                        </p:tav>
                                      </p:tavLst>
                                    </p:anim>
                                    <p:animScale>
                                      <p:cBhvr>
                                        <p:cTn id="13" dur="26">
                                          <p:stCondLst>
                                            <p:cond delay="650"/>
                                          </p:stCondLst>
                                        </p:cTn>
                                        <p:tgtEl>
                                          <p:spTgt spid="3944"/>
                                        </p:tgtEl>
                                      </p:cBhvr>
                                      <p:to x="100000" y="60000"/>
                                    </p:animScale>
                                    <p:animScale>
                                      <p:cBhvr>
                                        <p:cTn id="14" dur="166" decel="50000">
                                          <p:stCondLst>
                                            <p:cond delay="676"/>
                                          </p:stCondLst>
                                        </p:cTn>
                                        <p:tgtEl>
                                          <p:spTgt spid="3944"/>
                                        </p:tgtEl>
                                      </p:cBhvr>
                                      <p:to x="100000" y="100000"/>
                                    </p:animScale>
                                    <p:animScale>
                                      <p:cBhvr>
                                        <p:cTn id="15" dur="26">
                                          <p:stCondLst>
                                            <p:cond delay="1312"/>
                                          </p:stCondLst>
                                        </p:cTn>
                                        <p:tgtEl>
                                          <p:spTgt spid="3944"/>
                                        </p:tgtEl>
                                      </p:cBhvr>
                                      <p:to x="100000" y="80000"/>
                                    </p:animScale>
                                    <p:animScale>
                                      <p:cBhvr>
                                        <p:cTn id="16" dur="166" decel="50000">
                                          <p:stCondLst>
                                            <p:cond delay="1338"/>
                                          </p:stCondLst>
                                        </p:cTn>
                                        <p:tgtEl>
                                          <p:spTgt spid="3944"/>
                                        </p:tgtEl>
                                      </p:cBhvr>
                                      <p:to x="100000" y="100000"/>
                                    </p:animScale>
                                    <p:animScale>
                                      <p:cBhvr>
                                        <p:cTn id="17" dur="26">
                                          <p:stCondLst>
                                            <p:cond delay="1642"/>
                                          </p:stCondLst>
                                        </p:cTn>
                                        <p:tgtEl>
                                          <p:spTgt spid="3944"/>
                                        </p:tgtEl>
                                      </p:cBhvr>
                                      <p:to x="100000" y="90000"/>
                                    </p:animScale>
                                    <p:animScale>
                                      <p:cBhvr>
                                        <p:cTn id="18" dur="166" decel="50000">
                                          <p:stCondLst>
                                            <p:cond delay="1668"/>
                                          </p:stCondLst>
                                        </p:cTn>
                                        <p:tgtEl>
                                          <p:spTgt spid="3944"/>
                                        </p:tgtEl>
                                      </p:cBhvr>
                                      <p:to x="100000" y="100000"/>
                                    </p:animScale>
                                    <p:animScale>
                                      <p:cBhvr>
                                        <p:cTn id="19" dur="26">
                                          <p:stCondLst>
                                            <p:cond delay="1808"/>
                                          </p:stCondLst>
                                        </p:cTn>
                                        <p:tgtEl>
                                          <p:spTgt spid="3944"/>
                                        </p:tgtEl>
                                      </p:cBhvr>
                                      <p:to x="100000" y="95000"/>
                                    </p:animScale>
                                    <p:animScale>
                                      <p:cBhvr>
                                        <p:cTn id="20" dur="166" decel="50000">
                                          <p:stCondLst>
                                            <p:cond delay="1834"/>
                                          </p:stCondLst>
                                        </p:cTn>
                                        <p:tgtEl>
                                          <p:spTgt spid="394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4" grpId="0"/>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90"/>
        <p:cNvGrpSpPr/>
        <p:nvPr/>
      </p:nvGrpSpPr>
      <p:grpSpPr>
        <a:xfrm>
          <a:off x="0" y="0"/>
          <a:ext cx="0" cy="0"/>
          <a:chOff x="0" y="0"/>
          <a:chExt cx="0" cy="0"/>
        </a:xfrm>
      </p:grpSpPr>
      <p:sp>
        <p:nvSpPr>
          <p:cNvPr id="2191" name="Google Shape;2191;p31"/>
          <p:cNvSpPr txBox="1">
            <a:spLocks noGrp="1"/>
          </p:cNvSpPr>
          <p:nvPr>
            <p:ph type="body" idx="1"/>
          </p:nvPr>
        </p:nvSpPr>
        <p:spPr>
          <a:xfrm>
            <a:off x="340691" y="1333097"/>
            <a:ext cx="2959999" cy="3416400"/>
          </a:xfrm>
          <a:prstGeom prst="rect">
            <a:avLst/>
          </a:prstGeom>
        </p:spPr>
        <p:txBody>
          <a:bodyPr spcFirstLastPara="1" wrap="square" lIns="91425" tIns="91425" rIns="91425" bIns="91425" anchor="t" anchorCtr="0">
            <a:noAutofit/>
          </a:bodyPr>
          <a:lstStyle/>
          <a:p>
            <a:pPr marL="0" lvl="0" indent="0" algn="just">
              <a:lnSpc>
                <a:spcPct val="100000"/>
              </a:lnSpc>
              <a:buNone/>
            </a:pPr>
            <a:r>
              <a:rPr lang="es-CL" sz="2000" dirty="0"/>
              <a:t>La carta al director es un </a:t>
            </a:r>
            <a:r>
              <a:rPr lang="es-CL" sz="2000" b="1" dirty="0">
                <a:solidFill>
                  <a:srgbClr val="0070C0"/>
                </a:solidFill>
              </a:rPr>
              <a:t>texto argumentativo </a:t>
            </a:r>
            <a:r>
              <a:rPr lang="es-CL" sz="2000" dirty="0"/>
              <a:t>que se publica en la sección de opinión de un diario o revista; generalmente se escribe para convencer a las y los lectores de una idea, un pensamiento o un juicio de valor.</a:t>
            </a:r>
          </a:p>
        </p:txBody>
      </p:sp>
      <p:sp>
        <p:nvSpPr>
          <p:cNvPr id="2192" name="Google Shape;2192;p31"/>
          <p:cNvSpPr txBox="1">
            <a:spLocks noGrp="1"/>
          </p:cNvSpPr>
          <p:nvPr>
            <p:ph type="title"/>
          </p:nvPr>
        </p:nvSpPr>
        <p:spPr>
          <a:xfrm>
            <a:off x="1605047" y="174091"/>
            <a:ext cx="7725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00" dirty="0"/>
              <a:t>¿</a:t>
            </a:r>
            <a:r>
              <a:rPr lang="es-CL" sz="4400" dirty="0"/>
              <a:t>Qué</a:t>
            </a:r>
            <a:r>
              <a:rPr lang="en" sz="4400" dirty="0"/>
              <a:t> son las CARTAS AL DIRECTOR? </a:t>
            </a:r>
            <a:endParaRPr sz="4400" dirty="0"/>
          </a:p>
        </p:txBody>
      </p:sp>
      <p:sp>
        <p:nvSpPr>
          <p:cNvPr id="4" name="Google Shape;2191;p31">
            <a:extLst>
              <a:ext uri="{FF2B5EF4-FFF2-40B4-BE49-F238E27FC236}">
                <a16:creationId xmlns:a16="http://schemas.microsoft.com/office/drawing/2014/main" id="{E718E598-0A22-47FC-B720-10BB54113C8C}"/>
              </a:ext>
            </a:extLst>
          </p:cNvPr>
          <p:cNvSpPr txBox="1">
            <a:spLocks/>
          </p:cNvSpPr>
          <p:nvPr/>
        </p:nvSpPr>
        <p:spPr>
          <a:xfrm>
            <a:off x="5317069" y="1333097"/>
            <a:ext cx="3486242"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rgbClr val="5D3765"/>
              </a:buClr>
              <a:buSzPts val="1200"/>
              <a:buFont typeface="Catamaran"/>
              <a:buAutoNum type="arabicPeriod"/>
              <a:defRPr sz="1100" b="0" i="0" u="none" strike="noStrike" cap="none">
                <a:solidFill>
                  <a:srgbClr val="232552"/>
                </a:solidFill>
                <a:latin typeface="Roboto"/>
                <a:ea typeface="Roboto"/>
                <a:cs typeface="Roboto"/>
                <a:sym typeface="Roboto"/>
              </a:defRPr>
            </a:lvl1pPr>
            <a:lvl2pPr marL="914400" marR="0" lvl="1"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2pPr>
            <a:lvl3pPr marL="1371600" marR="0" lvl="2" indent="-298450" algn="l" rtl="0">
              <a:lnSpc>
                <a:spcPct val="115000"/>
              </a:lnSpc>
              <a:spcBef>
                <a:spcPts val="1600"/>
              </a:spcBef>
              <a:spcAft>
                <a:spcPts val="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3pPr>
            <a:lvl4pPr marL="1828800" marR="0" lvl="3" indent="-298450" algn="l" rtl="0">
              <a:lnSpc>
                <a:spcPct val="115000"/>
              </a:lnSpc>
              <a:spcBef>
                <a:spcPts val="1600"/>
              </a:spcBef>
              <a:spcAft>
                <a:spcPts val="0"/>
              </a:spcAft>
              <a:buClr>
                <a:srgbClr val="232552"/>
              </a:buClr>
              <a:buSzPts val="1100"/>
              <a:buFont typeface="Catamaran"/>
              <a:buAutoNum type="arabicPeriod"/>
              <a:defRPr sz="1100" b="0" i="0" u="none" strike="noStrike" cap="none">
                <a:solidFill>
                  <a:srgbClr val="232552"/>
                </a:solidFill>
                <a:latin typeface="Roboto"/>
                <a:ea typeface="Roboto"/>
                <a:cs typeface="Roboto"/>
                <a:sym typeface="Roboto"/>
              </a:defRPr>
            </a:lvl4pPr>
            <a:lvl5pPr marL="2286000" marR="0" lvl="4"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5pPr>
            <a:lvl6pPr marL="2743200" marR="0" lvl="5" indent="-298450" algn="l" rtl="0">
              <a:lnSpc>
                <a:spcPct val="115000"/>
              </a:lnSpc>
              <a:spcBef>
                <a:spcPts val="1600"/>
              </a:spcBef>
              <a:spcAft>
                <a:spcPts val="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6pPr>
            <a:lvl7pPr marL="3200400" marR="0" lvl="6" indent="-298450" algn="l" rtl="0">
              <a:lnSpc>
                <a:spcPct val="115000"/>
              </a:lnSpc>
              <a:spcBef>
                <a:spcPts val="1600"/>
              </a:spcBef>
              <a:spcAft>
                <a:spcPts val="0"/>
              </a:spcAft>
              <a:buClr>
                <a:srgbClr val="232552"/>
              </a:buClr>
              <a:buSzPts val="1100"/>
              <a:buFont typeface="Catamaran"/>
              <a:buAutoNum type="arabicPeriod"/>
              <a:defRPr sz="1100" b="0" i="0" u="none" strike="noStrike" cap="none">
                <a:solidFill>
                  <a:srgbClr val="232552"/>
                </a:solidFill>
                <a:latin typeface="Roboto"/>
                <a:ea typeface="Roboto"/>
                <a:cs typeface="Roboto"/>
                <a:sym typeface="Roboto"/>
              </a:defRPr>
            </a:lvl7pPr>
            <a:lvl8pPr marL="3657600" marR="0" lvl="7"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8pPr>
            <a:lvl9pPr marL="4114800" marR="0" lvl="8" indent="-298450" algn="l" rtl="0">
              <a:lnSpc>
                <a:spcPct val="115000"/>
              </a:lnSpc>
              <a:spcBef>
                <a:spcPts val="1600"/>
              </a:spcBef>
              <a:spcAft>
                <a:spcPts val="160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9pPr>
          </a:lstStyle>
          <a:p>
            <a:pPr marL="0" indent="0" algn="just">
              <a:lnSpc>
                <a:spcPct val="100000"/>
              </a:lnSpc>
              <a:buFont typeface="Catamaran"/>
              <a:buNone/>
            </a:pPr>
            <a:r>
              <a:rPr lang="es-CL" sz="2000" dirty="0"/>
              <a:t>En las cartas al director, quien escribe expone un </a:t>
            </a:r>
            <a:r>
              <a:rPr lang="es-CL" sz="2000" dirty="0">
                <a:solidFill>
                  <a:srgbClr val="0070C0"/>
                </a:solidFill>
              </a:rPr>
              <a:t>punto de vista personal </a:t>
            </a:r>
            <a:r>
              <a:rPr lang="es-CL" sz="2000" dirty="0"/>
              <a:t>respecto de un tema determinado e intenta fundamentar ese punto de vista con argumentos que demuestren que está en lo correcto.</a:t>
            </a:r>
          </a:p>
        </p:txBody>
      </p:sp>
      <p:grpSp>
        <p:nvGrpSpPr>
          <p:cNvPr id="5" name="Google Shape;2806;p37">
            <a:extLst>
              <a:ext uri="{FF2B5EF4-FFF2-40B4-BE49-F238E27FC236}">
                <a16:creationId xmlns:a16="http://schemas.microsoft.com/office/drawing/2014/main" id="{55703027-C614-4EE3-89E4-26AA325998DB}"/>
              </a:ext>
            </a:extLst>
          </p:cNvPr>
          <p:cNvGrpSpPr/>
          <p:nvPr/>
        </p:nvGrpSpPr>
        <p:grpSpPr>
          <a:xfrm>
            <a:off x="3300690" y="2210014"/>
            <a:ext cx="1901214" cy="1280551"/>
            <a:chOff x="896600" y="1865885"/>
            <a:chExt cx="1901214" cy="1280551"/>
          </a:xfrm>
        </p:grpSpPr>
        <p:sp>
          <p:nvSpPr>
            <p:cNvPr id="6" name="Google Shape;2807;p37">
              <a:extLst>
                <a:ext uri="{FF2B5EF4-FFF2-40B4-BE49-F238E27FC236}">
                  <a16:creationId xmlns:a16="http://schemas.microsoft.com/office/drawing/2014/main" id="{DE527A9E-C493-4B26-9454-B41484228350}"/>
                </a:ext>
              </a:extLst>
            </p:cNvPr>
            <p:cNvSpPr/>
            <p:nvPr/>
          </p:nvSpPr>
          <p:spPr>
            <a:xfrm>
              <a:off x="2449899" y="3112407"/>
              <a:ext cx="1346" cy="1289"/>
            </a:xfrm>
            <a:custGeom>
              <a:avLst/>
              <a:gdLst/>
              <a:ahLst/>
              <a:cxnLst/>
              <a:rect l="l" t="t" r="r" b="b"/>
              <a:pathLst>
                <a:path w="24" h="23" extrusionOk="0">
                  <a:moveTo>
                    <a:pt x="0" y="0"/>
                  </a:moveTo>
                  <a:lnTo>
                    <a:pt x="23"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808;p37">
              <a:extLst>
                <a:ext uri="{FF2B5EF4-FFF2-40B4-BE49-F238E27FC236}">
                  <a16:creationId xmlns:a16="http://schemas.microsoft.com/office/drawing/2014/main" id="{DF1D99BE-5B41-48AA-B853-C066F0CA45B9}"/>
                </a:ext>
              </a:extLst>
            </p:cNvPr>
            <p:cNvSpPr/>
            <p:nvPr/>
          </p:nvSpPr>
          <p:spPr>
            <a:xfrm>
              <a:off x="2441994" y="3107026"/>
              <a:ext cx="56" cy="56"/>
            </a:xfrm>
            <a:custGeom>
              <a:avLst/>
              <a:gdLst/>
              <a:ahLst/>
              <a:cxnLst/>
              <a:rect l="l" t="t" r="r" b="b"/>
              <a:pathLst>
                <a:path w="1" h="1" extrusionOk="0">
                  <a:moveTo>
                    <a:pt x="0" y="0"/>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809;p37">
              <a:extLst>
                <a:ext uri="{FF2B5EF4-FFF2-40B4-BE49-F238E27FC236}">
                  <a16:creationId xmlns:a16="http://schemas.microsoft.com/office/drawing/2014/main" id="{C33988E7-E180-4769-8BF4-C398AE1B1BAD}"/>
                </a:ext>
              </a:extLst>
            </p:cNvPr>
            <p:cNvSpPr/>
            <p:nvPr/>
          </p:nvSpPr>
          <p:spPr>
            <a:xfrm>
              <a:off x="2278852" y="3055450"/>
              <a:ext cx="2523" cy="5438"/>
            </a:xfrm>
            <a:custGeom>
              <a:avLst/>
              <a:gdLst/>
              <a:ahLst/>
              <a:cxnLst/>
              <a:rect l="l" t="t" r="r" b="b"/>
              <a:pathLst>
                <a:path w="45" h="97" extrusionOk="0">
                  <a:moveTo>
                    <a:pt x="44" y="1"/>
                  </a:moveTo>
                  <a:cubicBezTo>
                    <a:pt x="34" y="14"/>
                    <a:pt x="28" y="26"/>
                    <a:pt x="27" y="37"/>
                  </a:cubicBezTo>
                  <a:lnTo>
                    <a:pt x="27" y="37"/>
                  </a:lnTo>
                  <a:cubicBezTo>
                    <a:pt x="33" y="25"/>
                    <a:pt x="39" y="13"/>
                    <a:pt x="44" y="1"/>
                  </a:cubicBezTo>
                  <a:close/>
                  <a:moveTo>
                    <a:pt x="27" y="37"/>
                  </a:moveTo>
                  <a:cubicBezTo>
                    <a:pt x="11" y="71"/>
                    <a:pt x="0" y="97"/>
                    <a:pt x="22" y="97"/>
                  </a:cubicBezTo>
                  <a:lnTo>
                    <a:pt x="44" y="74"/>
                  </a:lnTo>
                  <a:cubicBezTo>
                    <a:pt x="32" y="62"/>
                    <a:pt x="26" y="50"/>
                    <a:pt x="27" y="37"/>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810;p37">
              <a:extLst>
                <a:ext uri="{FF2B5EF4-FFF2-40B4-BE49-F238E27FC236}">
                  <a16:creationId xmlns:a16="http://schemas.microsoft.com/office/drawing/2014/main" id="{E9A57850-E6A9-42C4-BFBB-AF2C0C277034}"/>
                </a:ext>
              </a:extLst>
            </p:cNvPr>
            <p:cNvSpPr/>
            <p:nvPr/>
          </p:nvSpPr>
          <p:spPr>
            <a:xfrm>
              <a:off x="2364179" y="3085835"/>
              <a:ext cx="2915" cy="1289"/>
            </a:xfrm>
            <a:custGeom>
              <a:avLst/>
              <a:gdLst/>
              <a:ahLst/>
              <a:cxnLst/>
              <a:rect l="l" t="t" r="r" b="b"/>
              <a:pathLst>
                <a:path w="52" h="23" extrusionOk="0">
                  <a:moveTo>
                    <a:pt x="51" y="0"/>
                  </a:moveTo>
                  <a:lnTo>
                    <a:pt x="51" y="0"/>
                  </a:lnTo>
                  <a:cubicBezTo>
                    <a:pt x="23" y="0"/>
                    <a:pt x="23" y="0"/>
                    <a:pt x="0" y="23"/>
                  </a:cubicBezTo>
                  <a:cubicBezTo>
                    <a:pt x="23" y="0"/>
                    <a:pt x="23" y="0"/>
                    <a:pt x="5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811;p37">
              <a:extLst>
                <a:ext uri="{FF2B5EF4-FFF2-40B4-BE49-F238E27FC236}">
                  <a16:creationId xmlns:a16="http://schemas.microsoft.com/office/drawing/2014/main" id="{098DD4AB-15A5-4912-9348-C2773BDE124C}"/>
                </a:ext>
              </a:extLst>
            </p:cNvPr>
            <p:cNvSpPr/>
            <p:nvPr/>
          </p:nvSpPr>
          <p:spPr>
            <a:xfrm>
              <a:off x="2368272" y="3080789"/>
              <a:ext cx="2579" cy="1289"/>
            </a:xfrm>
            <a:custGeom>
              <a:avLst/>
              <a:gdLst/>
              <a:ahLst/>
              <a:cxnLst/>
              <a:rect l="l" t="t" r="r" b="b"/>
              <a:pathLst>
                <a:path w="46" h="23" extrusionOk="0">
                  <a:moveTo>
                    <a:pt x="1" y="0"/>
                  </a:moveTo>
                  <a:lnTo>
                    <a:pt x="46" y="23"/>
                  </a:lnTo>
                  <a:cubicBezTo>
                    <a:pt x="46" y="23"/>
                    <a:pt x="23" y="0"/>
                    <a:pt x="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812;p37">
              <a:extLst>
                <a:ext uri="{FF2B5EF4-FFF2-40B4-BE49-F238E27FC236}">
                  <a16:creationId xmlns:a16="http://schemas.microsoft.com/office/drawing/2014/main" id="{E3B00E22-E59B-4405-97B3-44CD67DFBA25}"/>
                </a:ext>
              </a:extLst>
            </p:cNvPr>
            <p:cNvSpPr/>
            <p:nvPr/>
          </p:nvSpPr>
          <p:spPr>
            <a:xfrm>
              <a:off x="2493571" y="3125357"/>
              <a:ext cx="1289" cy="1345"/>
            </a:xfrm>
            <a:custGeom>
              <a:avLst/>
              <a:gdLst/>
              <a:ahLst/>
              <a:cxnLst/>
              <a:rect l="l" t="t" r="r" b="b"/>
              <a:pathLst>
                <a:path w="23" h="24" extrusionOk="0">
                  <a:moveTo>
                    <a:pt x="23" y="1"/>
                  </a:moveTo>
                  <a:cubicBezTo>
                    <a:pt x="0" y="1"/>
                    <a:pt x="0" y="23"/>
                    <a:pt x="0" y="23"/>
                  </a:cubicBez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813;p37">
              <a:extLst>
                <a:ext uri="{FF2B5EF4-FFF2-40B4-BE49-F238E27FC236}">
                  <a16:creationId xmlns:a16="http://schemas.microsoft.com/office/drawing/2014/main" id="{C3EDE854-785D-417D-823C-177E898CDB48}"/>
                </a:ext>
              </a:extLst>
            </p:cNvPr>
            <p:cNvSpPr/>
            <p:nvPr/>
          </p:nvSpPr>
          <p:spPr>
            <a:xfrm>
              <a:off x="2438182" y="3121545"/>
              <a:ext cx="1346" cy="56"/>
            </a:xfrm>
            <a:custGeom>
              <a:avLst/>
              <a:gdLst/>
              <a:ahLst/>
              <a:cxnLst/>
              <a:rect l="l" t="t" r="r" b="b"/>
              <a:pathLst>
                <a:path w="24" h="1" extrusionOk="0">
                  <a:moveTo>
                    <a:pt x="1" y="1"/>
                  </a:move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814;p37">
              <a:extLst>
                <a:ext uri="{FF2B5EF4-FFF2-40B4-BE49-F238E27FC236}">
                  <a16:creationId xmlns:a16="http://schemas.microsoft.com/office/drawing/2014/main" id="{B34F9F83-DF8C-4115-8DC0-F64FCE98BF62}"/>
                </a:ext>
              </a:extLst>
            </p:cNvPr>
            <p:cNvSpPr/>
            <p:nvPr/>
          </p:nvSpPr>
          <p:spPr>
            <a:xfrm>
              <a:off x="2474903" y="3029214"/>
              <a:ext cx="56" cy="1289"/>
            </a:xfrm>
            <a:custGeom>
              <a:avLst/>
              <a:gdLst/>
              <a:ahLst/>
              <a:cxnLst/>
              <a:rect l="l" t="t" r="r" b="b"/>
              <a:pathLst>
                <a:path w="1" h="23" extrusionOk="0">
                  <a:moveTo>
                    <a:pt x="0" y="23"/>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815;p37">
              <a:extLst>
                <a:ext uri="{FF2B5EF4-FFF2-40B4-BE49-F238E27FC236}">
                  <a16:creationId xmlns:a16="http://schemas.microsoft.com/office/drawing/2014/main" id="{B471384C-12B7-4C23-AD7A-FA4E36E2EDA8}"/>
                </a:ext>
              </a:extLst>
            </p:cNvPr>
            <p:cNvSpPr/>
            <p:nvPr/>
          </p:nvSpPr>
          <p:spPr>
            <a:xfrm>
              <a:off x="2299652" y="2996307"/>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816;p37">
              <a:extLst>
                <a:ext uri="{FF2B5EF4-FFF2-40B4-BE49-F238E27FC236}">
                  <a16:creationId xmlns:a16="http://schemas.microsoft.com/office/drawing/2014/main" id="{C2A8903D-CC16-45B0-955E-699C5FA122EB}"/>
                </a:ext>
              </a:extLst>
            </p:cNvPr>
            <p:cNvSpPr/>
            <p:nvPr/>
          </p:nvSpPr>
          <p:spPr>
            <a:xfrm>
              <a:off x="2542234" y="3087068"/>
              <a:ext cx="1346" cy="1682"/>
            </a:xfrm>
            <a:custGeom>
              <a:avLst/>
              <a:gdLst/>
              <a:ahLst/>
              <a:cxnLst/>
              <a:rect l="l" t="t" r="r" b="b"/>
              <a:pathLst>
                <a:path w="24" h="30" extrusionOk="0">
                  <a:moveTo>
                    <a:pt x="24" y="1"/>
                  </a:moveTo>
                  <a:cubicBezTo>
                    <a:pt x="1" y="1"/>
                    <a:pt x="1" y="1"/>
                    <a:pt x="24" y="29"/>
                  </a:cubicBezTo>
                  <a:lnTo>
                    <a:pt x="24"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817;p37">
              <a:extLst>
                <a:ext uri="{FF2B5EF4-FFF2-40B4-BE49-F238E27FC236}">
                  <a16:creationId xmlns:a16="http://schemas.microsoft.com/office/drawing/2014/main" id="{5C4737EA-F88A-4B2D-A32C-89401FBDBCE7}"/>
                </a:ext>
              </a:extLst>
            </p:cNvPr>
            <p:cNvSpPr/>
            <p:nvPr/>
          </p:nvSpPr>
          <p:spPr>
            <a:xfrm>
              <a:off x="2305034" y="3076641"/>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818;p37">
              <a:extLst>
                <a:ext uri="{FF2B5EF4-FFF2-40B4-BE49-F238E27FC236}">
                  <a16:creationId xmlns:a16="http://schemas.microsoft.com/office/drawing/2014/main" id="{2E49EB2E-4BC5-4EC0-8D0F-CFB717100133}"/>
                </a:ext>
              </a:extLst>
            </p:cNvPr>
            <p:cNvSpPr/>
            <p:nvPr/>
          </p:nvSpPr>
          <p:spPr>
            <a:xfrm>
              <a:off x="2305034" y="3076641"/>
              <a:ext cx="3868" cy="4204"/>
            </a:xfrm>
            <a:custGeom>
              <a:avLst/>
              <a:gdLst/>
              <a:ahLst/>
              <a:cxnLst/>
              <a:rect l="l" t="t" r="r" b="b"/>
              <a:pathLst>
                <a:path w="69" h="75" extrusionOk="0">
                  <a:moveTo>
                    <a:pt x="0" y="1"/>
                  </a:moveTo>
                  <a:lnTo>
                    <a:pt x="0" y="23"/>
                  </a:lnTo>
                  <a:lnTo>
                    <a:pt x="0" y="74"/>
                  </a:lnTo>
                  <a:lnTo>
                    <a:pt x="68" y="1"/>
                  </a:lnTo>
                  <a:lnTo>
                    <a:pt x="68" y="1"/>
                  </a:lnTo>
                  <a:cubicBezTo>
                    <a:pt x="53" y="8"/>
                    <a:pt x="43" y="11"/>
                    <a:pt x="35" y="11"/>
                  </a:cubicBezTo>
                  <a:cubicBezTo>
                    <a:pt x="20" y="11"/>
                    <a:pt x="15" y="1"/>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819;p37">
              <a:extLst>
                <a:ext uri="{FF2B5EF4-FFF2-40B4-BE49-F238E27FC236}">
                  <a16:creationId xmlns:a16="http://schemas.microsoft.com/office/drawing/2014/main" id="{7DAB3EF7-0418-426C-99E7-69A368DC08B9}"/>
                </a:ext>
              </a:extLst>
            </p:cNvPr>
            <p:cNvSpPr/>
            <p:nvPr/>
          </p:nvSpPr>
          <p:spPr>
            <a:xfrm>
              <a:off x="2368272" y="3082023"/>
              <a:ext cx="1346" cy="56"/>
            </a:xfrm>
            <a:custGeom>
              <a:avLst/>
              <a:gdLst/>
              <a:ahLst/>
              <a:cxnLst/>
              <a:rect l="l" t="t" r="r" b="b"/>
              <a:pathLst>
                <a:path w="24" h="1" extrusionOk="0">
                  <a:moveTo>
                    <a:pt x="1" y="1"/>
                  </a:moveTo>
                  <a:lnTo>
                    <a:pt x="1" y="1"/>
                  </a:lnTo>
                  <a:cubicBezTo>
                    <a:pt x="23" y="1"/>
                    <a:pt x="23" y="1"/>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820;p37">
              <a:extLst>
                <a:ext uri="{FF2B5EF4-FFF2-40B4-BE49-F238E27FC236}">
                  <a16:creationId xmlns:a16="http://schemas.microsoft.com/office/drawing/2014/main" id="{EBA05CB3-13F1-4AD6-9269-4AC619B759C2}"/>
                </a:ext>
              </a:extLst>
            </p:cNvPr>
            <p:cNvSpPr/>
            <p:nvPr/>
          </p:nvSpPr>
          <p:spPr>
            <a:xfrm>
              <a:off x="2493571" y="3126647"/>
              <a:ext cx="56" cy="56"/>
            </a:xfrm>
            <a:custGeom>
              <a:avLst/>
              <a:gdLst/>
              <a:ahLst/>
              <a:cxnLst/>
              <a:rect l="l" t="t" r="r" b="b"/>
              <a:pathLst>
                <a:path w="1" h="1" extrusionOk="0">
                  <a:moveTo>
                    <a:pt x="0" y="0"/>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821;p37">
              <a:extLst>
                <a:ext uri="{FF2B5EF4-FFF2-40B4-BE49-F238E27FC236}">
                  <a16:creationId xmlns:a16="http://schemas.microsoft.com/office/drawing/2014/main" id="{6C550C15-5646-48E2-8271-E2EEF847D3FA}"/>
                </a:ext>
              </a:extLst>
            </p:cNvPr>
            <p:cNvSpPr/>
            <p:nvPr/>
          </p:nvSpPr>
          <p:spPr>
            <a:xfrm>
              <a:off x="2297129" y="3012116"/>
              <a:ext cx="1289" cy="1345"/>
            </a:xfrm>
            <a:custGeom>
              <a:avLst/>
              <a:gdLst/>
              <a:ahLst/>
              <a:cxnLst/>
              <a:rect l="l" t="t" r="r" b="b"/>
              <a:pathLst>
                <a:path w="23" h="24" extrusionOk="0">
                  <a:moveTo>
                    <a:pt x="23" y="1"/>
                  </a:moveTo>
                  <a:cubicBezTo>
                    <a:pt x="23" y="23"/>
                    <a:pt x="23" y="23"/>
                    <a:pt x="0" y="23"/>
                  </a:cubicBezTo>
                  <a:cubicBezTo>
                    <a:pt x="23" y="23"/>
                    <a:pt x="23" y="23"/>
                    <a:pt x="23"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822;p37">
              <a:extLst>
                <a:ext uri="{FF2B5EF4-FFF2-40B4-BE49-F238E27FC236}">
                  <a16:creationId xmlns:a16="http://schemas.microsoft.com/office/drawing/2014/main" id="{AD23B46E-7A80-44A9-BF93-DB7DF8A56D05}"/>
                </a:ext>
              </a:extLst>
            </p:cNvPr>
            <p:cNvSpPr/>
            <p:nvPr/>
          </p:nvSpPr>
          <p:spPr>
            <a:xfrm>
              <a:off x="2290457" y="3014638"/>
              <a:ext cx="2579" cy="1345"/>
            </a:xfrm>
            <a:custGeom>
              <a:avLst/>
              <a:gdLst/>
              <a:ahLst/>
              <a:cxnLst/>
              <a:rect l="l" t="t" r="r" b="b"/>
              <a:pathLst>
                <a:path w="46" h="24" extrusionOk="0">
                  <a:moveTo>
                    <a:pt x="1" y="1"/>
                  </a:moveTo>
                  <a:lnTo>
                    <a:pt x="46" y="23"/>
                  </a:lnTo>
                  <a:lnTo>
                    <a:pt x="46"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823;p37">
              <a:extLst>
                <a:ext uri="{FF2B5EF4-FFF2-40B4-BE49-F238E27FC236}">
                  <a16:creationId xmlns:a16="http://schemas.microsoft.com/office/drawing/2014/main" id="{3E0C5C59-5B9D-4A29-82A5-3BE3E639CFD1}"/>
                </a:ext>
              </a:extLst>
            </p:cNvPr>
            <p:cNvSpPr/>
            <p:nvPr/>
          </p:nvSpPr>
          <p:spPr>
            <a:xfrm>
              <a:off x="2294270" y="3052927"/>
              <a:ext cx="2915" cy="4653"/>
            </a:xfrm>
            <a:custGeom>
              <a:avLst/>
              <a:gdLst/>
              <a:ahLst/>
              <a:cxnLst/>
              <a:rect l="l" t="t" r="r" b="b"/>
              <a:pathLst>
                <a:path w="52" h="83" extrusionOk="0">
                  <a:moveTo>
                    <a:pt x="1" y="1"/>
                  </a:moveTo>
                  <a:lnTo>
                    <a:pt x="1" y="23"/>
                  </a:lnTo>
                  <a:cubicBezTo>
                    <a:pt x="1" y="61"/>
                    <a:pt x="1" y="83"/>
                    <a:pt x="12" y="83"/>
                  </a:cubicBezTo>
                  <a:cubicBezTo>
                    <a:pt x="16" y="83"/>
                    <a:pt x="21" y="80"/>
                    <a:pt x="29" y="74"/>
                  </a:cubicBezTo>
                  <a:cubicBezTo>
                    <a:pt x="51" y="1"/>
                    <a:pt x="1" y="46"/>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824;p37">
              <a:extLst>
                <a:ext uri="{FF2B5EF4-FFF2-40B4-BE49-F238E27FC236}">
                  <a16:creationId xmlns:a16="http://schemas.microsoft.com/office/drawing/2014/main" id="{AB8897F1-0308-4634-B4A8-A5C69DC9ABB7}"/>
                </a:ext>
              </a:extLst>
            </p:cNvPr>
            <p:cNvSpPr/>
            <p:nvPr/>
          </p:nvSpPr>
          <p:spPr>
            <a:xfrm>
              <a:off x="2292980" y="3052927"/>
              <a:ext cx="1346" cy="1345"/>
            </a:xfrm>
            <a:custGeom>
              <a:avLst/>
              <a:gdLst/>
              <a:ahLst/>
              <a:cxnLst/>
              <a:rect l="l" t="t" r="r" b="b"/>
              <a:pathLst>
                <a:path w="24" h="24" extrusionOk="0">
                  <a:moveTo>
                    <a:pt x="1" y="1"/>
                  </a:moveTo>
                  <a:cubicBezTo>
                    <a:pt x="1" y="23"/>
                    <a:pt x="1" y="23"/>
                    <a:pt x="24" y="23"/>
                  </a:cubicBez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825;p37">
              <a:extLst>
                <a:ext uri="{FF2B5EF4-FFF2-40B4-BE49-F238E27FC236}">
                  <a16:creationId xmlns:a16="http://schemas.microsoft.com/office/drawing/2014/main" id="{3FC2D82D-9170-4256-B13A-B64636809773}"/>
                </a:ext>
              </a:extLst>
            </p:cNvPr>
            <p:cNvSpPr/>
            <p:nvPr/>
          </p:nvSpPr>
          <p:spPr>
            <a:xfrm>
              <a:off x="2424895" y="3092450"/>
              <a:ext cx="1346" cy="2579"/>
            </a:xfrm>
            <a:custGeom>
              <a:avLst/>
              <a:gdLst/>
              <a:ahLst/>
              <a:cxnLst/>
              <a:rect l="l" t="t" r="r" b="b"/>
              <a:pathLst>
                <a:path w="24" h="46" extrusionOk="0">
                  <a:moveTo>
                    <a:pt x="1" y="1"/>
                  </a:moveTo>
                  <a:lnTo>
                    <a:pt x="1" y="23"/>
                  </a:lnTo>
                  <a:lnTo>
                    <a:pt x="23" y="46"/>
                  </a:ln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826;p37">
              <a:extLst>
                <a:ext uri="{FF2B5EF4-FFF2-40B4-BE49-F238E27FC236}">
                  <a16:creationId xmlns:a16="http://schemas.microsoft.com/office/drawing/2014/main" id="{D6C7FA2C-11C3-4FB2-A27E-1A7537B910A7}"/>
                </a:ext>
              </a:extLst>
            </p:cNvPr>
            <p:cNvSpPr/>
            <p:nvPr/>
          </p:nvSpPr>
          <p:spPr>
            <a:xfrm>
              <a:off x="2452422" y="3112407"/>
              <a:ext cx="56" cy="2579"/>
            </a:xfrm>
            <a:custGeom>
              <a:avLst/>
              <a:gdLst/>
              <a:ahLst/>
              <a:cxnLst/>
              <a:rect l="l" t="t" r="r" b="b"/>
              <a:pathLst>
                <a:path w="1" h="46" extrusionOk="0">
                  <a:moveTo>
                    <a:pt x="1" y="0"/>
                  </a:moveTo>
                  <a:lnTo>
                    <a:pt x="1" y="0"/>
                  </a:lnTo>
                  <a:lnTo>
                    <a:pt x="1" y="45"/>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827;p37">
              <a:extLst>
                <a:ext uri="{FF2B5EF4-FFF2-40B4-BE49-F238E27FC236}">
                  <a16:creationId xmlns:a16="http://schemas.microsoft.com/office/drawing/2014/main" id="{094E124B-8F51-4A05-A66C-C313068F499E}"/>
                </a:ext>
              </a:extLst>
            </p:cNvPr>
            <p:cNvSpPr/>
            <p:nvPr/>
          </p:nvSpPr>
          <p:spPr>
            <a:xfrm>
              <a:off x="2473613" y="3120312"/>
              <a:ext cx="2579" cy="1682"/>
            </a:xfrm>
            <a:custGeom>
              <a:avLst/>
              <a:gdLst/>
              <a:ahLst/>
              <a:cxnLst/>
              <a:rect l="l" t="t" r="r" b="b"/>
              <a:pathLst>
                <a:path w="46" h="30" extrusionOk="0">
                  <a:moveTo>
                    <a:pt x="1" y="0"/>
                  </a:moveTo>
                  <a:cubicBezTo>
                    <a:pt x="1" y="0"/>
                    <a:pt x="1" y="0"/>
                    <a:pt x="3" y="0"/>
                  </a:cubicBezTo>
                  <a:lnTo>
                    <a:pt x="3" y="0"/>
                  </a:lnTo>
                  <a:cubicBezTo>
                    <a:pt x="2" y="0"/>
                    <a:pt x="1" y="0"/>
                    <a:pt x="1" y="0"/>
                  </a:cubicBezTo>
                  <a:close/>
                  <a:moveTo>
                    <a:pt x="3" y="0"/>
                  </a:moveTo>
                  <a:lnTo>
                    <a:pt x="3" y="0"/>
                  </a:lnTo>
                  <a:cubicBezTo>
                    <a:pt x="20" y="3"/>
                    <a:pt x="37" y="29"/>
                    <a:pt x="43" y="29"/>
                  </a:cubicBezTo>
                  <a:cubicBezTo>
                    <a:pt x="45" y="29"/>
                    <a:pt x="46" y="27"/>
                    <a:pt x="46" y="23"/>
                  </a:cubicBezTo>
                  <a:cubicBezTo>
                    <a:pt x="28" y="5"/>
                    <a:pt x="9" y="1"/>
                    <a:pt x="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828;p37">
              <a:extLst>
                <a:ext uri="{FF2B5EF4-FFF2-40B4-BE49-F238E27FC236}">
                  <a16:creationId xmlns:a16="http://schemas.microsoft.com/office/drawing/2014/main" id="{079FADCE-6C0E-4843-9419-6A2812E5E946}"/>
                </a:ext>
              </a:extLst>
            </p:cNvPr>
            <p:cNvSpPr/>
            <p:nvPr/>
          </p:nvSpPr>
          <p:spPr>
            <a:xfrm>
              <a:off x="2291747" y="3060496"/>
              <a:ext cx="228623" cy="81231"/>
            </a:xfrm>
            <a:custGeom>
              <a:avLst/>
              <a:gdLst/>
              <a:ahLst/>
              <a:cxnLst/>
              <a:rect l="l" t="t" r="r" b="b"/>
              <a:pathLst>
                <a:path w="4078" h="1449" extrusionOk="0">
                  <a:moveTo>
                    <a:pt x="999" y="1"/>
                  </a:moveTo>
                  <a:cubicBezTo>
                    <a:pt x="714" y="1"/>
                    <a:pt x="426" y="24"/>
                    <a:pt x="141" y="52"/>
                  </a:cubicBezTo>
                  <a:cubicBezTo>
                    <a:pt x="0" y="52"/>
                    <a:pt x="0" y="266"/>
                    <a:pt x="141" y="266"/>
                  </a:cubicBezTo>
                  <a:cubicBezTo>
                    <a:pt x="431" y="248"/>
                    <a:pt x="727" y="224"/>
                    <a:pt x="1022" y="224"/>
                  </a:cubicBezTo>
                  <a:cubicBezTo>
                    <a:pt x="1447" y="224"/>
                    <a:pt x="1868" y="273"/>
                    <a:pt x="2257" y="452"/>
                  </a:cubicBezTo>
                  <a:cubicBezTo>
                    <a:pt x="2821" y="712"/>
                    <a:pt x="3267" y="1180"/>
                    <a:pt x="3854" y="1440"/>
                  </a:cubicBezTo>
                  <a:cubicBezTo>
                    <a:pt x="3870" y="1446"/>
                    <a:pt x="3886" y="1448"/>
                    <a:pt x="3901" y="1448"/>
                  </a:cubicBezTo>
                  <a:cubicBezTo>
                    <a:pt x="4014" y="1448"/>
                    <a:pt x="4077" y="1293"/>
                    <a:pt x="3972" y="1253"/>
                  </a:cubicBezTo>
                  <a:cubicBezTo>
                    <a:pt x="3341" y="971"/>
                    <a:pt x="2867" y="452"/>
                    <a:pt x="2235" y="221"/>
                  </a:cubicBezTo>
                  <a:cubicBezTo>
                    <a:pt x="1841" y="53"/>
                    <a:pt x="1423"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29;p37">
              <a:extLst>
                <a:ext uri="{FF2B5EF4-FFF2-40B4-BE49-F238E27FC236}">
                  <a16:creationId xmlns:a16="http://schemas.microsoft.com/office/drawing/2014/main" id="{D4285EBD-1DEA-4863-B445-BE8DB624F5AA}"/>
                </a:ext>
              </a:extLst>
            </p:cNvPr>
            <p:cNvSpPr/>
            <p:nvPr/>
          </p:nvSpPr>
          <p:spPr>
            <a:xfrm>
              <a:off x="2296624" y="3026243"/>
              <a:ext cx="257383" cy="120193"/>
            </a:xfrm>
            <a:custGeom>
              <a:avLst/>
              <a:gdLst/>
              <a:ahLst/>
              <a:cxnLst/>
              <a:rect l="l" t="t" r="r" b="b"/>
              <a:pathLst>
                <a:path w="4591" h="2144" extrusionOk="0">
                  <a:moveTo>
                    <a:pt x="3353" y="1"/>
                  </a:moveTo>
                  <a:cubicBezTo>
                    <a:pt x="3245" y="1"/>
                    <a:pt x="3215" y="177"/>
                    <a:pt x="3321" y="217"/>
                  </a:cubicBezTo>
                  <a:cubicBezTo>
                    <a:pt x="3603" y="313"/>
                    <a:pt x="3908" y="409"/>
                    <a:pt x="4100" y="618"/>
                  </a:cubicBezTo>
                  <a:cubicBezTo>
                    <a:pt x="4382" y="922"/>
                    <a:pt x="4427" y="1701"/>
                    <a:pt x="3885" y="1887"/>
                  </a:cubicBezTo>
                  <a:cubicBezTo>
                    <a:pt x="3810" y="1916"/>
                    <a:pt x="3733" y="1928"/>
                    <a:pt x="3656" y="1928"/>
                  </a:cubicBezTo>
                  <a:cubicBezTo>
                    <a:pt x="3231" y="1928"/>
                    <a:pt x="2791" y="1546"/>
                    <a:pt x="2452" y="1345"/>
                  </a:cubicBezTo>
                  <a:cubicBezTo>
                    <a:pt x="2125" y="1182"/>
                    <a:pt x="1792" y="1018"/>
                    <a:pt x="1420" y="945"/>
                  </a:cubicBezTo>
                  <a:cubicBezTo>
                    <a:pt x="1311" y="927"/>
                    <a:pt x="1204" y="922"/>
                    <a:pt x="1098" y="922"/>
                  </a:cubicBezTo>
                  <a:cubicBezTo>
                    <a:pt x="946" y="922"/>
                    <a:pt x="795" y="933"/>
                    <a:pt x="644" y="933"/>
                  </a:cubicBezTo>
                  <a:cubicBezTo>
                    <a:pt x="489" y="933"/>
                    <a:pt x="332" y="922"/>
                    <a:pt x="173" y="877"/>
                  </a:cubicBezTo>
                  <a:cubicBezTo>
                    <a:pt x="161" y="873"/>
                    <a:pt x="150" y="871"/>
                    <a:pt x="140" y="871"/>
                  </a:cubicBezTo>
                  <a:cubicBezTo>
                    <a:pt x="43" y="871"/>
                    <a:pt x="0" y="1043"/>
                    <a:pt x="128" y="1063"/>
                  </a:cubicBezTo>
                  <a:cubicBezTo>
                    <a:pt x="302" y="1129"/>
                    <a:pt x="467" y="1145"/>
                    <a:pt x="632" y="1145"/>
                  </a:cubicBezTo>
                  <a:cubicBezTo>
                    <a:pt x="777" y="1145"/>
                    <a:pt x="921" y="1133"/>
                    <a:pt x="1070" y="1133"/>
                  </a:cubicBezTo>
                  <a:cubicBezTo>
                    <a:pt x="1114" y="1133"/>
                    <a:pt x="1160" y="1134"/>
                    <a:pt x="1205" y="1137"/>
                  </a:cubicBezTo>
                  <a:cubicBezTo>
                    <a:pt x="1679" y="1182"/>
                    <a:pt x="2103" y="1396"/>
                    <a:pt x="2497" y="1628"/>
                  </a:cubicBezTo>
                  <a:cubicBezTo>
                    <a:pt x="2844" y="1844"/>
                    <a:pt x="3270" y="2144"/>
                    <a:pt x="3705" y="2144"/>
                  </a:cubicBezTo>
                  <a:cubicBezTo>
                    <a:pt x="3836" y="2144"/>
                    <a:pt x="3969" y="2116"/>
                    <a:pt x="4100" y="2051"/>
                  </a:cubicBezTo>
                  <a:cubicBezTo>
                    <a:pt x="4500" y="1842"/>
                    <a:pt x="4591" y="1323"/>
                    <a:pt x="4500" y="922"/>
                  </a:cubicBezTo>
                  <a:cubicBezTo>
                    <a:pt x="4382" y="381"/>
                    <a:pt x="3863" y="172"/>
                    <a:pt x="3395" y="8"/>
                  </a:cubicBezTo>
                  <a:cubicBezTo>
                    <a:pt x="3380" y="3"/>
                    <a:pt x="3366" y="1"/>
                    <a:pt x="3353"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 name="Google Shape;2830;p37">
              <a:extLst>
                <a:ext uri="{FF2B5EF4-FFF2-40B4-BE49-F238E27FC236}">
                  <a16:creationId xmlns:a16="http://schemas.microsoft.com/office/drawing/2014/main" id="{78CA2910-B113-4AED-9980-16F8DB9434B6}"/>
                </a:ext>
              </a:extLst>
            </p:cNvPr>
            <p:cNvGrpSpPr/>
            <p:nvPr/>
          </p:nvGrpSpPr>
          <p:grpSpPr>
            <a:xfrm>
              <a:off x="896600" y="1865885"/>
              <a:ext cx="1901214" cy="1270011"/>
              <a:chOff x="896600" y="1865885"/>
              <a:chExt cx="1901214" cy="1270011"/>
            </a:xfrm>
          </p:grpSpPr>
          <p:sp>
            <p:nvSpPr>
              <p:cNvPr id="30" name="Google Shape;2831;p37">
                <a:extLst>
                  <a:ext uri="{FF2B5EF4-FFF2-40B4-BE49-F238E27FC236}">
                    <a16:creationId xmlns:a16="http://schemas.microsoft.com/office/drawing/2014/main" id="{823A0176-0A71-48B8-8535-497567C6E05B}"/>
                  </a:ext>
                </a:extLst>
              </p:cNvPr>
              <p:cNvSpPr/>
              <p:nvPr/>
            </p:nvSpPr>
            <p:spPr>
              <a:xfrm>
                <a:off x="896600" y="1865885"/>
                <a:ext cx="1901214" cy="1249049"/>
              </a:xfrm>
              <a:custGeom>
                <a:avLst/>
                <a:gdLst/>
                <a:ahLst/>
                <a:cxnLst/>
                <a:rect l="l" t="t" r="r" b="b"/>
                <a:pathLst>
                  <a:path w="139898" h="89892" extrusionOk="0">
                    <a:moveTo>
                      <a:pt x="122285" y="1"/>
                    </a:moveTo>
                    <a:cubicBezTo>
                      <a:pt x="119745" y="1"/>
                      <a:pt x="117174" y="490"/>
                      <a:pt x="114759" y="1295"/>
                    </a:cubicBezTo>
                    <a:cubicBezTo>
                      <a:pt x="109377" y="3071"/>
                      <a:pt x="104438" y="6216"/>
                      <a:pt x="99351" y="8842"/>
                    </a:cubicBezTo>
                    <a:cubicBezTo>
                      <a:pt x="88460" y="14364"/>
                      <a:pt x="76541" y="17222"/>
                      <a:pt x="64654" y="17222"/>
                    </a:cubicBezTo>
                    <a:cubicBezTo>
                      <a:pt x="59298" y="17222"/>
                      <a:pt x="53950" y="16642"/>
                      <a:pt x="48705" y="15464"/>
                    </a:cubicBezTo>
                    <a:cubicBezTo>
                      <a:pt x="41232" y="14780"/>
                      <a:pt x="36533" y="13855"/>
                      <a:pt x="29134" y="13245"/>
                    </a:cubicBezTo>
                    <a:cubicBezTo>
                      <a:pt x="28309" y="13169"/>
                      <a:pt x="27479" y="13132"/>
                      <a:pt x="26648" y="13132"/>
                    </a:cubicBezTo>
                    <a:cubicBezTo>
                      <a:pt x="19706" y="13132"/>
                      <a:pt x="12670" y="15777"/>
                      <a:pt x="7714" y="21476"/>
                    </a:cubicBezTo>
                    <a:cubicBezTo>
                      <a:pt x="2239" y="27802"/>
                      <a:pt x="1" y="38124"/>
                      <a:pt x="3312" y="46300"/>
                    </a:cubicBezTo>
                    <a:cubicBezTo>
                      <a:pt x="5624" y="51849"/>
                      <a:pt x="10100" y="55789"/>
                      <a:pt x="14725" y="58785"/>
                    </a:cubicBezTo>
                    <a:cubicBezTo>
                      <a:pt x="19035" y="61634"/>
                      <a:pt x="23659" y="63872"/>
                      <a:pt x="28524" y="64723"/>
                    </a:cubicBezTo>
                    <a:cubicBezTo>
                      <a:pt x="30754" y="65131"/>
                      <a:pt x="33011" y="65246"/>
                      <a:pt x="35279" y="65246"/>
                    </a:cubicBezTo>
                    <a:cubicBezTo>
                      <a:pt x="38245" y="65246"/>
                      <a:pt x="41228" y="65048"/>
                      <a:pt x="44190" y="65048"/>
                    </a:cubicBezTo>
                    <a:cubicBezTo>
                      <a:pt x="47491" y="65048"/>
                      <a:pt x="50764" y="65294"/>
                      <a:pt x="53958" y="66332"/>
                    </a:cubicBezTo>
                    <a:cubicBezTo>
                      <a:pt x="63207" y="69347"/>
                      <a:pt x="69903" y="78448"/>
                      <a:pt x="78393" y="83683"/>
                    </a:cubicBezTo>
                    <a:cubicBezTo>
                      <a:pt x="86015" y="88471"/>
                      <a:pt x="94713" y="89891"/>
                      <a:pt x="103513" y="89891"/>
                    </a:cubicBezTo>
                    <a:cubicBezTo>
                      <a:pt x="107868" y="89891"/>
                      <a:pt x="112248" y="89543"/>
                      <a:pt x="116535" y="89084"/>
                    </a:cubicBezTo>
                    <a:cubicBezTo>
                      <a:pt x="119236" y="88844"/>
                      <a:pt x="122084" y="88529"/>
                      <a:pt x="124545" y="87234"/>
                    </a:cubicBezTo>
                    <a:cubicBezTo>
                      <a:pt x="127097" y="85921"/>
                      <a:pt x="129336" y="83535"/>
                      <a:pt x="129946" y="80446"/>
                    </a:cubicBezTo>
                    <a:cubicBezTo>
                      <a:pt x="130871" y="75969"/>
                      <a:pt x="128244" y="71585"/>
                      <a:pt x="127486" y="67109"/>
                    </a:cubicBezTo>
                    <a:cubicBezTo>
                      <a:pt x="126024" y="58933"/>
                      <a:pt x="130556" y="51238"/>
                      <a:pt x="134034" y="43987"/>
                    </a:cubicBezTo>
                    <a:cubicBezTo>
                      <a:pt x="137271" y="37199"/>
                      <a:pt x="139898" y="29726"/>
                      <a:pt x="139898" y="22031"/>
                    </a:cubicBezTo>
                    <a:cubicBezTo>
                      <a:pt x="139898" y="14318"/>
                      <a:pt x="136809" y="6216"/>
                      <a:pt x="131019" y="2442"/>
                    </a:cubicBezTo>
                    <a:cubicBezTo>
                      <a:pt x="128369" y="713"/>
                      <a:pt x="125349" y="1"/>
                      <a:pt x="122285" y="1"/>
                    </a:cubicBezTo>
                    <a:close/>
                  </a:path>
                </a:pathLst>
              </a:custGeom>
              <a:solidFill>
                <a:srgbClr val="FCC7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832;p37">
                <a:extLst>
                  <a:ext uri="{FF2B5EF4-FFF2-40B4-BE49-F238E27FC236}">
                    <a16:creationId xmlns:a16="http://schemas.microsoft.com/office/drawing/2014/main" id="{570E1305-917A-4BCB-9337-3C14AC413DD5}"/>
                  </a:ext>
                </a:extLst>
              </p:cNvPr>
              <p:cNvSpPr/>
              <p:nvPr/>
            </p:nvSpPr>
            <p:spPr>
              <a:xfrm>
                <a:off x="1729049" y="1960483"/>
                <a:ext cx="330881" cy="315057"/>
              </a:xfrm>
              <a:custGeom>
                <a:avLst/>
                <a:gdLst/>
                <a:ahLst/>
                <a:cxnLst/>
                <a:rect l="l" t="t" r="r" b="b"/>
                <a:pathLst>
                  <a:path w="5902" h="5620" extrusionOk="0">
                    <a:moveTo>
                      <a:pt x="2725" y="0"/>
                    </a:moveTo>
                    <a:cubicBezTo>
                      <a:pt x="0" y="1456"/>
                      <a:pt x="2962" y="5619"/>
                      <a:pt x="2962" y="5619"/>
                    </a:cubicBezTo>
                    <a:cubicBezTo>
                      <a:pt x="5902" y="2421"/>
                      <a:pt x="2725" y="0"/>
                      <a:pt x="27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833;p37">
                <a:extLst>
                  <a:ext uri="{FF2B5EF4-FFF2-40B4-BE49-F238E27FC236}">
                    <a16:creationId xmlns:a16="http://schemas.microsoft.com/office/drawing/2014/main" id="{472C0580-A3FC-4D65-945F-39A760F054E7}"/>
                  </a:ext>
                </a:extLst>
              </p:cNvPr>
              <p:cNvSpPr/>
              <p:nvPr/>
            </p:nvSpPr>
            <p:spPr>
              <a:xfrm>
                <a:off x="1552508" y="2255304"/>
                <a:ext cx="357174" cy="334062"/>
              </a:xfrm>
              <a:custGeom>
                <a:avLst/>
                <a:gdLst/>
                <a:ahLst/>
                <a:cxnLst/>
                <a:rect l="l" t="t" r="r" b="b"/>
                <a:pathLst>
                  <a:path w="6371" h="5959" extrusionOk="0">
                    <a:moveTo>
                      <a:pt x="5964" y="0"/>
                    </a:moveTo>
                    <a:cubicBezTo>
                      <a:pt x="5152" y="0"/>
                      <a:pt x="3539" y="323"/>
                      <a:pt x="2867" y="383"/>
                    </a:cubicBezTo>
                    <a:cubicBezTo>
                      <a:pt x="2021" y="479"/>
                      <a:pt x="469" y="1088"/>
                      <a:pt x="232" y="1720"/>
                    </a:cubicBezTo>
                    <a:cubicBezTo>
                      <a:pt x="1" y="2380"/>
                      <a:pt x="69" y="3791"/>
                      <a:pt x="1152" y="5015"/>
                    </a:cubicBezTo>
                    <a:cubicBezTo>
                      <a:pt x="1903" y="5828"/>
                      <a:pt x="2871" y="5958"/>
                      <a:pt x="3414" y="5958"/>
                    </a:cubicBezTo>
                    <a:cubicBezTo>
                      <a:pt x="3670" y="5958"/>
                      <a:pt x="3832" y="5929"/>
                      <a:pt x="3832" y="5929"/>
                    </a:cubicBezTo>
                    <a:cubicBezTo>
                      <a:pt x="2822" y="3605"/>
                      <a:pt x="6371" y="56"/>
                      <a:pt x="6371" y="56"/>
                    </a:cubicBezTo>
                    <a:cubicBezTo>
                      <a:pt x="6289" y="16"/>
                      <a:pt x="6147" y="0"/>
                      <a:pt x="59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834;p37">
                <a:extLst>
                  <a:ext uri="{FF2B5EF4-FFF2-40B4-BE49-F238E27FC236}">
                    <a16:creationId xmlns:a16="http://schemas.microsoft.com/office/drawing/2014/main" id="{FBE56348-D9FA-47BF-A53D-3B77E69EBAD2}"/>
                  </a:ext>
                </a:extLst>
              </p:cNvPr>
              <p:cNvSpPr/>
              <p:nvPr/>
            </p:nvSpPr>
            <p:spPr>
              <a:xfrm>
                <a:off x="1632845" y="2344383"/>
                <a:ext cx="330937" cy="354804"/>
              </a:xfrm>
              <a:custGeom>
                <a:avLst/>
                <a:gdLst/>
                <a:ahLst/>
                <a:cxnLst/>
                <a:rect l="l" t="t" r="r" b="b"/>
                <a:pathLst>
                  <a:path w="5903" h="6329" extrusionOk="0">
                    <a:moveTo>
                      <a:pt x="4809" y="0"/>
                    </a:moveTo>
                    <a:cubicBezTo>
                      <a:pt x="4792" y="0"/>
                      <a:pt x="4771" y="6"/>
                      <a:pt x="4746" y="18"/>
                    </a:cubicBezTo>
                    <a:cubicBezTo>
                      <a:pt x="4560" y="86"/>
                      <a:pt x="4419" y="554"/>
                      <a:pt x="4396" y="887"/>
                    </a:cubicBezTo>
                    <a:cubicBezTo>
                      <a:pt x="4374" y="1192"/>
                      <a:pt x="3787" y="3234"/>
                      <a:pt x="3053" y="3426"/>
                    </a:cubicBezTo>
                    <a:cubicBezTo>
                      <a:pt x="3020" y="3434"/>
                      <a:pt x="2988" y="3438"/>
                      <a:pt x="2957" y="3438"/>
                    </a:cubicBezTo>
                    <a:cubicBezTo>
                      <a:pt x="2723" y="3438"/>
                      <a:pt x="2543" y="3223"/>
                      <a:pt x="2399" y="2930"/>
                    </a:cubicBezTo>
                    <a:cubicBezTo>
                      <a:pt x="2350" y="2943"/>
                      <a:pt x="2302" y="2949"/>
                      <a:pt x="2254" y="2949"/>
                    </a:cubicBezTo>
                    <a:cubicBezTo>
                      <a:pt x="2114" y="2949"/>
                      <a:pt x="1979" y="2894"/>
                      <a:pt x="1857" y="2789"/>
                    </a:cubicBezTo>
                    <a:cubicBezTo>
                      <a:pt x="1694" y="2625"/>
                      <a:pt x="1598" y="2416"/>
                      <a:pt x="1479" y="2202"/>
                    </a:cubicBezTo>
                    <a:cubicBezTo>
                      <a:pt x="1338" y="1965"/>
                      <a:pt x="1220" y="1711"/>
                      <a:pt x="1107" y="1451"/>
                    </a:cubicBezTo>
                    <a:lnTo>
                      <a:pt x="1107" y="1401"/>
                    </a:lnTo>
                    <a:cubicBezTo>
                      <a:pt x="729" y="1429"/>
                      <a:pt x="328" y="1615"/>
                      <a:pt x="1" y="2247"/>
                    </a:cubicBezTo>
                    <a:cubicBezTo>
                      <a:pt x="1" y="2247"/>
                      <a:pt x="492" y="6033"/>
                      <a:pt x="2890" y="6315"/>
                    </a:cubicBezTo>
                    <a:cubicBezTo>
                      <a:pt x="2963" y="6324"/>
                      <a:pt x="3034" y="6329"/>
                      <a:pt x="3102" y="6329"/>
                    </a:cubicBezTo>
                    <a:cubicBezTo>
                      <a:pt x="5277" y="6329"/>
                      <a:pt x="4751" y="1751"/>
                      <a:pt x="4915" y="1592"/>
                    </a:cubicBezTo>
                    <a:cubicBezTo>
                      <a:pt x="4964" y="1535"/>
                      <a:pt x="5042" y="1518"/>
                      <a:pt x="5132" y="1518"/>
                    </a:cubicBezTo>
                    <a:cubicBezTo>
                      <a:pt x="5263" y="1518"/>
                      <a:pt x="5418" y="1554"/>
                      <a:pt x="5545" y="1554"/>
                    </a:cubicBezTo>
                    <a:cubicBezTo>
                      <a:pt x="5623" y="1554"/>
                      <a:pt x="5690" y="1540"/>
                      <a:pt x="5733" y="1497"/>
                    </a:cubicBezTo>
                    <a:cubicBezTo>
                      <a:pt x="5903" y="1333"/>
                      <a:pt x="5620" y="1119"/>
                      <a:pt x="5338" y="1119"/>
                    </a:cubicBezTo>
                    <a:cubicBezTo>
                      <a:pt x="5079" y="1119"/>
                      <a:pt x="4887" y="932"/>
                      <a:pt x="5169" y="836"/>
                    </a:cubicBezTo>
                    <a:cubicBezTo>
                      <a:pt x="5429" y="724"/>
                      <a:pt x="5733" y="532"/>
                      <a:pt x="5479" y="464"/>
                    </a:cubicBezTo>
                    <a:cubicBezTo>
                      <a:pt x="5447" y="452"/>
                      <a:pt x="5413" y="447"/>
                      <a:pt x="5377" y="447"/>
                    </a:cubicBezTo>
                    <a:cubicBezTo>
                      <a:pt x="5206" y="447"/>
                      <a:pt x="5010" y="561"/>
                      <a:pt x="4909" y="561"/>
                    </a:cubicBezTo>
                    <a:cubicBezTo>
                      <a:pt x="4862" y="561"/>
                      <a:pt x="4836" y="536"/>
                      <a:pt x="4842" y="464"/>
                    </a:cubicBezTo>
                    <a:cubicBezTo>
                      <a:pt x="4881" y="258"/>
                      <a:pt x="4925" y="0"/>
                      <a:pt x="4809"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835;p37">
                <a:extLst>
                  <a:ext uri="{FF2B5EF4-FFF2-40B4-BE49-F238E27FC236}">
                    <a16:creationId xmlns:a16="http://schemas.microsoft.com/office/drawing/2014/main" id="{EAAB9A5D-2106-4B7A-B024-6665C649A148}"/>
                  </a:ext>
                </a:extLst>
              </p:cNvPr>
              <p:cNvSpPr/>
              <p:nvPr/>
            </p:nvSpPr>
            <p:spPr>
              <a:xfrm>
                <a:off x="1578801" y="1895958"/>
                <a:ext cx="392886" cy="549444"/>
              </a:xfrm>
              <a:custGeom>
                <a:avLst/>
                <a:gdLst/>
                <a:ahLst/>
                <a:cxnLst/>
                <a:rect l="l" t="t" r="r" b="b"/>
                <a:pathLst>
                  <a:path w="7008" h="9801" extrusionOk="0">
                    <a:moveTo>
                      <a:pt x="2043" y="0"/>
                    </a:moveTo>
                    <a:cubicBezTo>
                      <a:pt x="1997" y="164"/>
                      <a:pt x="1901" y="327"/>
                      <a:pt x="1670" y="401"/>
                    </a:cubicBezTo>
                    <a:cubicBezTo>
                      <a:pt x="1033" y="609"/>
                      <a:pt x="564" y="1151"/>
                      <a:pt x="237" y="1715"/>
                    </a:cubicBezTo>
                    <a:cubicBezTo>
                      <a:pt x="141" y="1834"/>
                      <a:pt x="68" y="1997"/>
                      <a:pt x="0" y="2138"/>
                    </a:cubicBezTo>
                    <a:cubicBezTo>
                      <a:pt x="23" y="2206"/>
                      <a:pt x="23" y="2302"/>
                      <a:pt x="23" y="2398"/>
                    </a:cubicBezTo>
                    <a:cubicBezTo>
                      <a:pt x="0" y="2821"/>
                      <a:pt x="0" y="3289"/>
                      <a:pt x="23" y="3735"/>
                    </a:cubicBezTo>
                    <a:cubicBezTo>
                      <a:pt x="96" y="3831"/>
                      <a:pt x="141" y="3972"/>
                      <a:pt x="119" y="4113"/>
                    </a:cubicBezTo>
                    <a:lnTo>
                      <a:pt x="119" y="4322"/>
                    </a:lnTo>
                    <a:lnTo>
                      <a:pt x="119" y="4373"/>
                    </a:lnTo>
                    <a:cubicBezTo>
                      <a:pt x="209" y="4959"/>
                      <a:pt x="468" y="5478"/>
                      <a:pt x="587" y="6065"/>
                    </a:cubicBezTo>
                    <a:cubicBezTo>
                      <a:pt x="728" y="6697"/>
                      <a:pt x="683" y="7707"/>
                      <a:pt x="141" y="8226"/>
                    </a:cubicBezTo>
                    <a:lnTo>
                      <a:pt x="141" y="8322"/>
                    </a:lnTo>
                    <a:lnTo>
                      <a:pt x="1715" y="9800"/>
                    </a:lnTo>
                    <a:cubicBezTo>
                      <a:pt x="1715" y="9800"/>
                      <a:pt x="2020" y="8931"/>
                      <a:pt x="2443" y="8486"/>
                    </a:cubicBezTo>
                    <a:cubicBezTo>
                      <a:pt x="2889" y="8062"/>
                      <a:pt x="4136" y="8204"/>
                      <a:pt x="4982" y="7735"/>
                    </a:cubicBezTo>
                    <a:cubicBezTo>
                      <a:pt x="5806" y="7261"/>
                      <a:pt x="5924" y="6675"/>
                      <a:pt x="5947" y="6675"/>
                    </a:cubicBezTo>
                    <a:cubicBezTo>
                      <a:pt x="5992" y="6675"/>
                      <a:pt x="6206" y="6675"/>
                      <a:pt x="6161" y="6392"/>
                    </a:cubicBezTo>
                    <a:cubicBezTo>
                      <a:pt x="6133" y="6088"/>
                      <a:pt x="6133" y="6297"/>
                      <a:pt x="6466" y="6110"/>
                    </a:cubicBezTo>
                    <a:cubicBezTo>
                      <a:pt x="6771" y="5902"/>
                      <a:pt x="6443" y="5783"/>
                      <a:pt x="6534" y="5168"/>
                    </a:cubicBezTo>
                    <a:cubicBezTo>
                      <a:pt x="6630" y="4536"/>
                      <a:pt x="7008" y="4559"/>
                      <a:pt x="6912" y="4181"/>
                    </a:cubicBezTo>
                    <a:cubicBezTo>
                      <a:pt x="6793" y="3786"/>
                      <a:pt x="6161" y="3690"/>
                      <a:pt x="6161" y="3690"/>
                    </a:cubicBezTo>
                    <a:cubicBezTo>
                      <a:pt x="6088" y="1388"/>
                      <a:pt x="4350" y="609"/>
                      <a:pt x="4350" y="609"/>
                    </a:cubicBezTo>
                    <a:cubicBezTo>
                      <a:pt x="3481" y="260"/>
                      <a:pt x="2703" y="68"/>
                      <a:pt x="2043" y="0"/>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836;p37">
                <a:extLst>
                  <a:ext uri="{FF2B5EF4-FFF2-40B4-BE49-F238E27FC236}">
                    <a16:creationId xmlns:a16="http://schemas.microsoft.com/office/drawing/2014/main" id="{280DB5F2-B7EB-46A8-BF0A-9D0242103D60}"/>
                  </a:ext>
                </a:extLst>
              </p:cNvPr>
              <p:cNvSpPr/>
              <p:nvPr/>
            </p:nvSpPr>
            <p:spPr>
              <a:xfrm>
                <a:off x="1963726" y="2412272"/>
                <a:ext cx="532426" cy="412658"/>
              </a:xfrm>
              <a:custGeom>
                <a:avLst/>
                <a:gdLst/>
                <a:ahLst/>
                <a:cxnLst/>
                <a:rect l="l" t="t" r="r" b="b"/>
                <a:pathLst>
                  <a:path w="9497" h="7361" extrusionOk="0">
                    <a:moveTo>
                      <a:pt x="5012" y="0"/>
                    </a:moveTo>
                    <a:cubicBezTo>
                      <a:pt x="4954" y="0"/>
                      <a:pt x="4897" y="9"/>
                      <a:pt x="4841" y="26"/>
                    </a:cubicBezTo>
                    <a:cubicBezTo>
                      <a:pt x="2748" y="641"/>
                      <a:pt x="491" y="3366"/>
                      <a:pt x="491" y="3366"/>
                    </a:cubicBezTo>
                    <a:cubicBezTo>
                      <a:pt x="1" y="4258"/>
                      <a:pt x="988" y="6328"/>
                      <a:pt x="1620" y="7316"/>
                    </a:cubicBezTo>
                    <a:cubicBezTo>
                      <a:pt x="1665" y="7270"/>
                      <a:pt x="1738" y="7242"/>
                      <a:pt x="1834" y="7220"/>
                    </a:cubicBezTo>
                    <a:cubicBezTo>
                      <a:pt x="2325" y="7079"/>
                      <a:pt x="2844" y="6915"/>
                      <a:pt x="3312" y="6729"/>
                    </a:cubicBezTo>
                    <a:cubicBezTo>
                      <a:pt x="3361" y="6708"/>
                      <a:pt x="3406" y="6700"/>
                      <a:pt x="3449" y="6700"/>
                    </a:cubicBezTo>
                    <a:cubicBezTo>
                      <a:pt x="3509" y="6700"/>
                      <a:pt x="3564" y="6715"/>
                      <a:pt x="3617" y="6729"/>
                    </a:cubicBezTo>
                    <a:cubicBezTo>
                      <a:pt x="4494" y="5487"/>
                      <a:pt x="4579" y="3928"/>
                      <a:pt x="5109" y="3928"/>
                    </a:cubicBezTo>
                    <a:cubicBezTo>
                      <a:pt x="5121" y="3928"/>
                      <a:pt x="5134" y="3929"/>
                      <a:pt x="5146" y="3930"/>
                    </a:cubicBezTo>
                    <a:cubicBezTo>
                      <a:pt x="5874" y="3998"/>
                      <a:pt x="8435" y="7361"/>
                      <a:pt x="8435" y="7361"/>
                    </a:cubicBezTo>
                    <a:lnTo>
                      <a:pt x="9496" y="6892"/>
                    </a:lnTo>
                    <a:cubicBezTo>
                      <a:pt x="9496" y="6892"/>
                      <a:pt x="6688" y="0"/>
                      <a:pt x="5012"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837;p37">
                <a:extLst>
                  <a:ext uri="{FF2B5EF4-FFF2-40B4-BE49-F238E27FC236}">
                    <a16:creationId xmlns:a16="http://schemas.microsoft.com/office/drawing/2014/main" id="{8FD4E935-B747-4127-BFC1-D91CEF7EA3A8}"/>
                  </a:ext>
                </a:extLst>
              </p:cNvPr>
              <p:cNvSpPr/>
              <p:nvPr/>
            </p:nvSpPr>
            <p:spPr>
              <a:xfrm>
                <a:off x="2377018" y="2724359"/>
                <a:ext cx="301000" cy="160948"/>
              </a:xfrm>
              <a:custGeom>
                <a:avLst/>
                <a:gdLst/>
                <a:ahLst/>
                <a:cxnLst/>
                <a:rect l="l" t="t" r="r" b="b"/>
                <a:pathLst>
                  <a:path w="5369" h="2871" extrusionOk="0">
                    <a:moveTo>
                      <a:pt x="1912" y="0"/>
                    </a:moveTo>
                    <a:cubicBezTo>
                      <a:pt x="1817" y="0"/>
                      <a:pt x="1719" y="48"/>
                      <a:pt x="1678" y="101"/>
                    </a:cubicBezTo>
                    <a:cubicBezTo>
                      <a:pt x="1583" y="197"/>
                      <a:pt x="1628" y="434"/>
                      <a:pt x="1724" y="575"/>
                    </a:cubicBezTo>
                    <a:cubicBezTo>
                      <a:pt x="1783" y="666"/>
                      <a:pt x="1610" y="868"/>
                      <a:pt x="1367" y="868"/>
                    </a:cubicBezTo>
                    <a:cubicBezTo>
                      <a:pt x="1308" y="868"/>
                      <a:pt x="1246" y="856"/>
                      <a:pt x="1182" y="829"/>
                    </a:cubicBezTo>
                    <a:cubicBezTo>
                      <a:pt x="1102" y="797"/>
                      <a:pt x="1027" y="784"/>
                      <a:pt x="961" y="784"/>
                    </a:cubicBezTo>
                    <a:cubicBezTo>
                      <a:pt x="736" y="784"/>
                      <a:pt x="595" y="925"/>
                      <a:pt x="595" y="925"/>
                    </a:cubicBezTo>
                    <a:cubicBezTo>
                      <a:pt x="0" y="1525"/>
                      <a:pt x="361" y="2870"/>
                      <a:pt x="1031" y="2870"/>
                    </a:cubicBezTo>
                    <a:cubicBezTo>
                      <a:pt x="1073" y="2870"/>
                      <a:pt x="1115" y="2865"/>
                      <a:pt x="1159" y="2854"/>
                    </a:cubicBezTo>
                    <a:cubicBezTo>
                      <a:pt x="2192" y="2595"/>
                      <a:pt x="2711" y="2499"/>
                      <a:pt x="3721" y="2076"/>
                    </a:cubicBezTo>
                    <a:cubicBezTo>
                      <a:pt x="4759" y="1653"/>
                      <a:pt x="5368" y="1466"/>
                      <a:pt x="5109" y="1021"/>
                    </a:cubicBezTo>
                    <a:cubicBezTo>
                      <a:pt x="4885" y="590"/>
                      <a:pt x="4434" y="412"/>
                      <a:pt x="3911" y="412"/>
                    </a:cubicBezTo>
                    <a:cubicBezTo>
                      <a:pt x="3721" y="412"/>
                      <a:pt x="3522" y="435"/>
                      <a:pt x="3320" y="479"/>
                    </a:cubicBezTo>
                    <a:cubicBezTo>
                      <a:pt x="3178" y="510"/>
                      <a:pt x="3047" y="523"/>
                      <a:pt x="2927" y="523"/>
                    </a:cubicBezTo>
                    <a:cubicBezTo>
                      <a:pt x="2417" y="523"/>
                      <a:pt x="2124" y="293"/>
                      <a:pt x="2124" y="293"/>
                    </a:cubicBezTo>
                    <a:cubicBezTo>
                      <a:pt x="2137" y="72"/>
                      <a:pt x="2027" y="0"/>
                      <a:pt x="1912"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838;p37">
                <a:extLst>
                  <a:ext uri="{FF2B5EF4-FFF2-40B4-BE49-F238E27FC236}">
                    <a16:creationId xmlns:a16="http://schemas.microsoft.com/office/drawing/2014/main" id="{4494292D-FAFB-4B4C-BAAD-AF3EC8F07216}"/>
                  </a:ext>
                </a:extLst>
              </p:cNvPr>
              <p:cNvSpPr/>
              <p:nvPr/>
            </p:nvSpPr>
            <p:spPr>
              <a:xfrm>
                <a:off x="2502710" y="2738879"/>
                <a:ext cx="1346" cy="1906"/>
              </a:xfrm>
              <a:custGeom>
                <a:avLst/>
                <a:gdLst/>
                <a:ahLst/>
                <a:cxnLst/>
                <a:rect l="l" t="t" r="r" b="b"/>
                <a:pathLst>
                  <a:path w="24" h="34" extrusionOk="0">
                    <a:moveTo>
                      <a:pt x="11" y="1"/>
                    </a:moveTo>
                    <a:cubicBezTo>
                      <a:pt x="6" y="1"/>
                      <a:pt x="1" y="6"/>
                      <a:pt x="1" y="6"/>
                    </a:cubicBezTo>
                    <a:cubicBezTo>
                      <a:pt x="1" y="34"/>
                      <a:pt x="23" y="34"/>
                      <a:pt x="23" y="34"/>
                    </a:cubicBezTo>
                    <a:cubicBezTo>
                      <a:pt x="23" y="7"/>
                      <a:pt x="17" y="1"/>
                      <a:pt x="1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839;p37">
                <a:extLst>
                  <a:ext uri="{FF2B5EF4-FFF2-40B4-BE49-F238E27FC236}">
                    <a16:creationId xmlns:a16="http://schemas.microsoft.com/office/drawing/2014/main" id="{191AE74D-64CA-454F-ACDA-B64B29790D40}"/>
                  </a:ext>
                </a:extLst>
              </p:cNvPr>
              <p:cNvSpPr/>
              <p:nvPr/>
            </p:nvSpPr>
            <p:spPr>
              <a:xfrm>
                <a:off x="2485667" y="2720827"/>
                <a:ext cx="3812" cy="56"/>
              </a:xfrm>
              <a:custGeom>
                <a:avLst/>
                <a:gdLst/>
                <a:ahLst/>
                <a:cxnLst/>
                <a:rect l="l" t="t" r="r" b="b"/>
                <a:pathLst>
                  <a:path w="68" h="1" extrusionOk="0">
                    <a:moveTo>
                      <a:pt x="68" y="0"/>
                    </a:moveTo>
                    <a:lnTo>
                      <a:pt x="68" y="0"/>
                    </a:ln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840;p37">
                <a:extLst>
                  <a:ext uri="{FF2B5EF4-FFF2-40B4-BE49-F238E27FC236}">
                    <a16:creationId xmlns:a16="http://schemas.microsoft.com/office/drawing/2014/main" id="{98316C3B-D052-4A7D-BC03-04F614F0B1C7}"/>
                  </a:ext>
                </a:extLst>
              </p:cNvPr>
              <p:cNvSpPr/>
              <p:nvPr/>
            </p:nvSpPr>
            <p:spPr>
              <a:xfrm>
                <a:off x="2469801" y="2719538"/>
                <a:ext cx="11773" cy="5438"/>
              </a:xfrm>
              <a:custGeom>
                <a:avLst/>
                <a:gdLst/>
                <a:ahLst/>
                <a:cxnLst/>
                <a:rect l="l" t="t" r="r" b="b"/>
                <a:pathLst>
                  <a:path w="210" h="97" extrusionOk="0">
                    <a:moveTo>
                      <a:pt x="210" y="1"/>
                    </a:moveTo>
                    <a:cubicBezTo>
                      <a:pt x="114" y="23"/>
                      <a:pt x="46" y="69"/>
                      <a:pt x="1" y="97"/>
                    </a:cubicBezTo>
                    <a:cubicBezTo>
                      <a:pt x="46" y="97"/>
                      <a:pt x="91" y="23"/>
                      <a:pt x="165" y="23"/>
                    </a:cubicBezTo>
                    <a:lnTo>
                      <a:pt x="187" y="23"/>
                    </a:lnTo>
                    <a:lnTo>
                      <a:pt x="21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841;p37">
                <a:extLst>
                  <a:ext uri="{FF2B5EF4-FFF2-40B4-BE49-F238E27FC236}">
                    <a16:creationId xmlns:a16="http://schemas.microsoft.com/office/drawing/2014/main" id="{03E81195-C69C-484C-B6D9-640AA225CE36}"/>
                  </a:ext>
                </a:extLst>
              </p:cNvPr>
              <p:cNvSpPr/>
              <p:nvPr/>
            </p:nvSpPr>
            <p:spPr>
              <a:xfrm>
                <a:off x="2459093" y="2731254"/>
                <a:ext cx="1289" cy="4148"/>
              </a:xfrm>
              <a:custGeom>
                <a:avLst/>
                <a:gdLst/>
                <a:ahLst/>
                <a:cxnLst/>
                <a:rect l="l" t="t" r="r" b="b"/>
                <a:pathLst>
                  <a:path w="23" h="74" extrusionOk="0">
                    <a:moveTo>
                      <a:pt x="23" y="1"/>
                    </a:moveTo>
                    <a:lnTo>
                      <a:pt x="0" y="29"/>
                    </a:lnTo>
                    <a:lnTo>
                      <a:pt x="0" y="74"/>
                    </a:lnTo>
                    <a:cubicBezTo>
                      <a:pt x="23" y="74"/>
                      <a:pt x="0" y="74"/>
                      <a:pt x="23"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842;p37">
                <a:extLst>
                  <a:ext uri="{FF2B5EF4-FFF2-40B4-BE49-F238E27FC236}">
                    <a16:creationId xmlns:a16="http://schemas.microsoft.com/office/drawing/2014/main" id="{CA541F9A-6309-454E-BE31-3F7B2A014667}"/>
                  </a:ext>
                </a:extLst>
              </p:cNvPr>
              <p:cNvSpPr/>
              <p:nvPr/>
            </p:nvSpPr>
            <p:spPr>
              <a:xfrm>
                <a:off x="2459093" y="2732824"/>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843;p37">
                <a:extLst>
                  <a:ext uri="{FF2B5EF4-FFF2-40B4-BE49-F238E27FC236}">
                    <a16:creationId xmlns:a16="http://schemas.microsoft.com/office/drawing/2014/main" id="{6D3A11F3-1C50-4ECB-8A35-1CA2EC93E702}"/>
                  </a:ext>
                </a:extLst>
              </p:cNvPr>
              <p:cNvSpPr/>
              <p:nvPr/>
            </p:nvSpPr>
            <p:spPr>
              <a:xfrm>
                <a:off x="2457804" y="2740729"/>
                <a:ext cx="2579" cy="4485"/>
              </a:xfrm>
              <a:custGeom>
                <a:avLst/>
                <a:gdLst/>
                <a:ahLst/>
                <a:cxnLst/>
                <a:rect l="l" t="t" r="r" b="b"/>
                <a:pathLst>
                  <a:path w="46" h="80" extrusionOk="0">
                    <a:moveTo>
                      <a:pt x="23" y="1"/>
                    </a:moveTo>
                    <a:cubicBezTo>
                      <a:pt x="5" y="19"/>
                      <a:pt x="16" y="52"/>
                      <a:pt x="9" y="52"/>
                    </a:cubicBezTo>
                    <a:cubicBezTo>
                      <a:pt x="7" y="52"/>
                      <a:pt x="5" y="50"/>
                      <a:pt x="1" y="46"/>
                    </a:cubicBezTo>
                    <a:lnTo>
                      <a:pt x="1" y="46"/>
                    </a:lnTo>
                    <a:cubicBezTo>
                      <a:pt x="12" y="69"/>
                      <a:pt x="17" y="80"/>
                      <a:pt x="23" y="80"/>
                    </a:cubicBezTo>
                    <a:cubicBezTo>
                      <a:pt x="29" y="80"/>
                      <a:pt x="34" y="69"/>
                      <a:pt x="46" y="46"/>
                    </a:cubicBezTo>
                    <a:cubicBezTo>
                      <a:pt x="46" y="46"/>
                      <a:pt x="23" y="46"/>
                      <a:pt x="23" y="23"/>
                    </a:cubicBez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844;p37">
                <a:extLst>
                  <a:ext uri="{FF2B5EF4-FFF2-40B4-BE49-F238E27FC236}">
                    <a16:creationId xmlns:a16="http://schemas.microsoft.com/office/drawing/2014/main" id="{C2494081-EA9E-4010-B240-8801D13828F5}"/>
                  </a:ext>
                </a:extLst>
              </p:cNvPr>
              <p:cNvSpPr/>
              <p:nvPr/>
            </p:nvSpPr>
            <p:spPr>
              <a:xfrm>
                <a:off x="2461896" y="2744541"/>
                <a:ext cx="56" cy="1345"/>
              </a:xfrm>
              <a:custGeom>
                <a:avLst/>
                <a:gdLst/>
                <a:ahLst/>
                <a:cxnLst/>
                <a:rect l="l" t="t" r="r" b="b"/>
                <a:pathLst>
                  <a:path w="1" h="24" extrusionOk="0">
                    <a:moveTo>
                      <a:pt x="1" y="23"/>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845;p37">
                <a:extLst>
                  <a:ext uri="{FF2B5EF4-FFF2-40B4-BE49-F238E27FC236}">
                    <a16:creationId xmlns:a16="http://schemas.microsoft.com/office/drawing/2014/main" id="{1A29F2E1-840F-417C-9E9B-A2AD9994FF35}"/>
                  </a:ext>
                </a:extLst>
              </p:cNvPr>
              <p:cNvSpPr/>
              <p:nvPr/>
            </p:nvSpPr>
            <p:spPr>
              <a:xfrm>
                <a:off x="2460326" y="2742018"/>
                <a:ext cx="1626" cy="2579"/>
              </a:xfrm>
              <a:custGeom>
                <a:avLst/>
                <a:gdLst/>
                <a:ahLst/>
                <a:cxnLst/>
                <a:rect l="l" t="t" r="r" b="b"/>
                <a:pathLst>
                  <a:path w="29" h="46" extrusionOk="0">
                    <a:moveTo>
                      <a:pt x="1" y="0"/>
                    </a:moveTo>
                    <a:lnTo>
                      <a:pt x="1" y="23"/>
                    </a:lnTo>
                    <a:cubicBezTo>
                      <a:pt x="29" y="23"/>
                      <a:pt x="1" y="23"/>
                      <a:pt x="1" y="0"/>
                    </a:cubicBezTo>
                    <a:close/>
                    <a:moveTo>
                      <a:pt x="1" y="23"/>
                    </a:moveTo>
                    <a:cubicBezTo>
                      <a:pt x="1" y="46"/>
                      <a:pt x="29" y="46"/>
                      <a:pt x="29" y="46"/>
                    </a:cubicBezTo>
                    <a:lnTo>
                      <a:pt x="1"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846;p37">
                <a:extLst>
                  <a:ext uri="{FF2B5EF4-FFF2-40B4-BE49-F238E27FC236}">
                    <a16:creationId xmlns:a16="http://schemas.microsoft.com/office/drawing/2014/main" id="{2D20C898-97BD-4C9B-B720-09088936C4BD}"/>
                  </a:ext>
                </a:extLst>
              </p:cNvPr>
              <p:cNvSpPr/>
              <p:nvPr/>
            </p:nvSpPr>
            <p:spPr>
              <a:xfrm>
                <a:off x="2460326" y="2735347"/>
                <a:ext cx="1626" cy="5438"/>
              </a:xfrm>
              <a:custGeom>
                <a:avLst/>
                <a:gdLst/>
                <a:ahLst/>
                <a:cxnLst/>
                <a:rect l="l" t="t" r="r" b="b"/>
                <a:pathLst>
                  <a:path w="29" h="97" extrusionOk="0">
                    <a:moveTo>
                      <a:pt x="29" y="1"/>
                    </a:moveTo>
                    <a:cubicBezTo>
                      <a:pt x="1" y="1"/>
                      <a:pt x="1" y="24"/>
                      <a:pt x="1" y="97"/>
                    </a:cubicBezTo>
                    <a:cubicBezTo>
                      <a:pt x="1" y="65"/>
                      <a:pt x="12" y="44"/>
                      <a:pt x="20" y="44"/>
                    </a:cubicBezTo>
                    <a:cubicBezTo>
                      <a:pt x="25" y="44"/>
                      <a:pt x="29" y="52"/>
                      <a:pt x="29" y="69"/>
                    </a:cubicBezTo>
                    <a:lnTo>
                      <a:pt x="29"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847;p37">
                <a:extLst>
                  <a:ext uri="{FF2B5EF4-FFF2-40B4-BE49-F238E27FC236}">
                    <a16:creationId xmlns:a16="http://schemas.microsoft.com/office/drawing/2014/main" id="{93F4FBB7-4087-46B3-8552-37AB1F7E247A}"/>
                  </a:ext>
                </a:extLst>
              </p:cNvPr>
              <p:cNvSpPr/>
              <p:nvPr/>
            </p:nvSpPr>
            <p:spPr>
              <a:xfrm>
                <a:off x="2469801" y="2724920"/>
                <a:ext cx="2635" cy="2579"/>
              </a:xfrm>
              <a:custGeom>
                <a:avLst/>
                <a:gdLst/>
                <a:ahLst/>
                <a:cxnLst/>
                <a:rect l="l" t="t" r="r" b="b"/>
                <a:pathLst>
                  <a:path w="47" h="46" extrusionOk="0">
                    <a:moveTo>
                      <a:pt x="46" y="1"/>
                    </a:moveTo>
                    <a:cubicBezTo>
                      <a:pt x="46" y="23"/>
                      <a:pt x="1" y="46"/>
                      <a:pt x="1" y="46"/>
                    </a:cubicBezTo>
                    <a:lnTo>
                      <a:pt x="46" y="46"/>
                    </a:lnTo>
                    <a:lnTo>
                      <a:pt x="46"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848;p37">
                <a:extLst>
                  <a:ext uri="{FF2B5EF4-FFF2-40B4-BE49-F238E27FC236}">
                    <a16:creationId xmlns:a16="http://schemas.microsoft.com/office/drawing/2014/main" id="{EA373B24-B684-4993-B80E-1227BDD7E148}"/>
                  </a:ext>
                </a:extLst>
              </p:cNvPr>
              <p:cNvSpPr/>
              <p:nvPr/>
            </p:nvSpPr>
            <p:spPr>
              <a:xfrm>
                <a:off x="2463186" y="2757827"/>
                <a:ext cx="2579" cy="1345"/>
              </a:xfrm>
              <a:custGeom>
                <a:avLst/>
                <a:gdLst/>
                <a:ahLst/>
                <a:cxnLst/>
                <a:rect l="l" t="t" r="r" b="b"/>
                <a:pathLst>
                  <a:path w="46" h="24" extrusionOk="0">
                    <a:moveTo>
                      <a:pt x="23" y="1"/>
                    </a:moveTo>
                    <a:lnTo>
                      <a:pt x="0" y="23"/>
                    </a:lnTo>
                    <a:cubicBezTo>
                      <a:pt x="23" y="1"/>
                      <a:pt x="23" y="1"/>
                      <a:pt x="46"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849;p37">
                <a:extLst>
                  <a:ext uri="{FF2B5EF4-FFF2-40B4-BE49-F238E27FC236}">
                    <a16:creationId xmlns:a16="http://schemas.microsoft.com/office/drawing/2014/main" id="{169F2EC4-2819-4343-BA38-E8A27F52BF7E}"/>
                  </a:ext>
                </a:extLst>
              </p:cNvPr>
              <p:cNvSpPr/>
              <p:nvPr/>
            </p:nvSpPr>
            <p:spPr>
              <a:xfrm>
                <a:off x="2465708" y="2757827"/>
                <a:ext cx="56" cy="56"/>
              </a:xfrm>
              <a:custGeom>
                <a:avLst/>
                <a:gdLst/>
                <a:ahLst/>
                <a:cxnLst/>
                <a:rect l="l" t="t" r="r" b="b"/>
                <a:pathLst>
                  <a:path w="1" h="1" extrusionOk="0">
                    <a:moveTo>
                      <a:pt x="1"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850;p37">
                <a:extLst>
                  <a:ext uri="{FF2B5EF4-FFF2-40B4-BE49-F238E27FC236}">
                    <a16:creationId xmlns:a16="http://schemas.microsoft.com/office/drawing/2014/main" id="{1128A94A-98D3-41F3-8759-680F0C469A65}"/>
                  </a:ext>
                </a:extLst>
              </p:cNvPr>
              <p:cNvSpPr/>
              <p:nvPr/>
            </p:nvSpPr>
            <p:spPr>
              <a:xfrm>
                <a:off x="2461896" y="2742018"/>
                <a:ext cx="2579" cy="5101"/>
              </a:xfrm>
              <a:custGeom>
                <a:avLst/>
                <a:gdLst/>
                <a:ahLst/>
                <a:cxnLst/>
                <a:rect l="l" t="t" r="r" b="b"/>
                <a:pathLst>
                  <a:path w="46" h="91" extrusionOk="0">
                    <a:moveTo>
                      <a:pt x="1" y="0"/>
                    </a:moveTo>
                    <a:lnTo>
                      <a:pt x="46" y="91"/>
                    </a:lnTo>
                    <a:lnTo>
                      <a:pt x="46" y="68"/>
                    </a:ln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851;p37">
                <a:extLst>
                  <a:ext uri="{FF2B5EF4-FFF2-40B4-BE49-F238E27FC236}">
                    <a16:creationId xmlns:a16="http://schemas.microsoft.com/office/drawing/2014/main" id="{636389F1-1481-4D83-BC7D-FB713B3A10E4}"/>
                  </a:ext>
                </a:extLst>
              </p:cNvPr>
              <p:cNvSpPr/>
              <p:nvPr/>
            </p:nvSpPr>
            <p:spPr>
              <a:xfrm>
                <a:off x="2461896" y="2759116"/>
                <a:ext cx="1346" cy="1289"/>
              </a:xfrm>
              <a:custGeom>
                <a:avLst/>
                <a:gdLst/>
                <a:ahLst/>
                <a:cxnLst/>
                <a:rect l="l" t="t" r="r" b="b"/>
                <a:pathLst>
                  <a:path w="24" h="23" extrusionOk="0">
                    <a:moveTo>
                      <a:pt x="23" y="23"/>
                    </a:move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852;p37">
                <a:extLst>
                  <a:ext uri="{FF2B5EF4-FFF2-40B4-BE49-F238E27FC236}">
                    <a16:creationId xmlns:a16="http://schemas.microsoft.com/office/drawing/2014/main" id="{BB7ECA5B-4734-48F1-978A-0C79E53C965B}"/>
                  </a:ext>
                </a:extLst>
              </p:cNvPr>
              <p:cNvSpPr/>
              <p:nvPr/>
            </p:nvSpPr>
            <p:spPr>
              <a:xfrm>
                <a:off x="2459093" y="2760350"/>
                <a:ext cx="2859" cy="1345"/>
              </a:xfrm>
              <a:custGeom>
                <a:avLst/>
                <a:gdLst/>
                <a:ahLst/>
                <a:cxnLst/>
                <a:rect l="l" t="t" r="r" b="b"/>
                <a:pathLst>
                  <a:path w="51" h="24" extrusionOk="0">
                    <a:moveTo>
                      <a:pt x="23" y="1"/>
                    </a:moveTo>
                    <a:cubicBezTo>
                      <a:pt x="0" y="1"/>
                      <a:pt x="0" y="23"/>
                      <a:pt x="0" y="23"/>
                    </a:cubicBezTo>
                    <a:lnTo>
                      <a:pt x="51" y="23"/>
                    </a:lnTo>
                    <a:cubicBezTo>
                      <a:pt x="51" y="1"/>
                      <a:pt x="23" y="1"/>
                      <a:pt x="23"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853;p37">
                <a:extLst>
                  <a:ext uri="{FF2B5EF4-FFF2-40B4-BE49-F238E27FC236}">
                    <a16:creationId xmlns:a16="http://schemas.microsoft.com/office/drawing/2014/main" id="{95D8431D-5441-4143-8918-E4857DDA1A8E}"/>
                  </a:ext>
                </a:extLst>
              </p:cNvPr>
              <p:cNvSpPr/>
              <p:nvPr/>
            </p:nvSpPr>
            <p:spPr>
              <a:xfrm>
                <a:off x="2457804" y="2761639"/>
                <a:ext cx="1346" cy="2915"/>
              </a:xfrm>
              <a:custGeom>
                <a:avLst/>
                <a:gdLst/>
                <a:ahLst/>
                <a:cxnLst/>
                <a:rect l="l" t="t" r="r" b="b"/>
                <a:pathLst>
                  <a:path w="24" h="52" extrusionOk="0">
                    <a:moveTo>
                      <a:pt x="1" y="51"/>
                    </a:moveTo>
                    <a:cubicBezTo>
                      <a:pt x="1" y="23"/>
                      <a:pt x="23" y="23"/>
                      <a:pt x="23" y="0"/>
                    </a:cubicBezTo>
                    <a:cubicBezTo>
                      <a:pt x="23" y="23"/>
                      <a:pt x="1" y="23"/>
                      <a:pt x="1" y="5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854;p37">
                <a:extLst>
                  <a:ext uri="{FF2B5EF4-FFF2-40B4-BE49-F238E27FC236}">
                    <a16:creationId xmlns:a16="http://schemas.microsoft.com/office/drawing/2014/main" id="{BF11157E-B634-4B37-8F2E-4697B6E7C85F}"/>
                  </a:ext>
                </a:extLst>
              </p:cNvPr>
              <p:cNvSpPr/>
              <p:nvPr/>
            </p:nvSpPr>
            <p:spPr>
              <a:xfrm>
                <a:off x="2464419" y="2760350"/>
                <a:ext cx="1346" cy="56"/>
              </a:xfrm>
              <a:custGeom>
                <a:avLst/>
                <a:gdLst/>
                <a:ahLst/>
                <a:cxnLst/>
                <a:rect l="l" t="t" r="r" b="b"/>
                <a:pathLst>
                  <a:path w="24" h="1" extrusionOk="0">
                    <a:moveTo>
                      <a:pt x="24"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855;p37">
                <a:extLst>
                  <a:ext uri="{FF2B5EF4-FFF2-40B4-BE49-F238E27FC236}">
                    <a16:creationId xmlns:a16="http://schemas.microsoft.com/office/drawing/2014/main" id="{28C2F286-864B-4D91-B414-0FEB819B05DA}"/>
                  </a:ext>
                </a:extLst>
              </p:cNvPr>
              <p:cNvSpPr/>
              <p:nvPr/>
            </p:nvSpPr>
            <p:spPr>
              <a:xfrm>
                <a:off x="2465708" y="2760350"/>
                <a:ext cx="56" cy="56"/>
              </a:xfrm>
              <a:custGeom>
                <a:avLst/>
                <a:gdLst/>
                <a:ahLst/>
                <a:cxnLst/>
                <a:rect l="l" t="t" r="r" b="b"/>
                <a:pathLst>
                  <a:path w="1" h="1" extrusionOk="0">
                    <a:moveTo>
                      <a:pt x="1"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856;p37">
                <a:extLst>
                  <a:ext uri="{FF2B5EF4-FFF2-40B4-BE49-F238E27FC236}">
                    <a16:creationId xmlns:a16="http://schemas.microsoft.com/office/drawing/2014/main" id="{6935A90A-81CD-4767-9F66-252A3A23A4D7}"/>
                  </a:ext>
                </a:extLst>
              </p:cNvPr>
              <p:cNvSpPr/>
              <p:nvPr/>
            </p:nvSpPr>
            <p:spPr>
              <a:xfrm>
                <a:off x="2465708" y="2760350"/>
                <a:ext cx="56" cy="56"/>
              </a:xfrm>
              <a:custGeom>
                <a:avLst/>
                <a:gdLst/>
                <a:ahLst/>
                <a:cxnLst/>
                <a:rect l="l" t="t" r="r" b="b"/>
                <a:pathLst>
                  <a:path w="1" h="1" extrusionOk="0">
                    <a:moveTo>
                      <a:pt x="1"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857;p37">
                <a:extLst>
                  <a:ext uri="{FF2B5EF4-FFF2-40B4-BE49-F238E27FC236}">
                    <a16:creationId xmlns:a16="http://schemas.microsoft.com/office/drawing/2014/main" id="{43056B87-3ED1-43C2-822E-06D0FB22B135}"/>
                  </a:ext>
                </a:extLst>
              </p:cNvPr>
              <p:cNvSpPr/>
              <p:nvPr/>
            </p:nvSpPr>
            <p:spPr>
              <a:xfrm>
                <a:off x="2465708" y="2753734"/>
                <a:ext cx="2579" cy="2859"/>
              </a:xfrm>
              <a:custGeom>
                <a:avLst/>
                <a:gdLst/>
                <a:ahLst/>
                <a:cxnLst/>
                <a:rect l="l" t="t" r="r" b="b"/>
                <a:pathLst>
                  <a:path w="46" h="51" extrusionOk="0">
                    <a:moveTo>
                      <a:pt x="46" y="0"/>
                    </a:moveTo>
                    <a:cubicBezTo>
                      <a:pt x="31" y="0"/>
                      <a:pt x="26" y="10"/>
                      <a:pt x="17" y="10"/>
                    </a:cubicBezTo>
                    <a:cubicBezTo>
                      <a:pt x="13" y="10"/>
                      <a:pt x="8" y="8"/>
                      <a:pt x="1" y="0"/>
                    </a:cubicBezTo>
                    <a:lnTo>
                      <a:pt x="1" y="0"/>
                    </a:lnTo>
                    <a:cubicBezTo>
                      <a:pt x="1" y="1"/>
                      <a:pt x="23" y="23"/>
                      <a:pt x="46" y="51"/>
                    </a:cubicBezTo>
                    <a:lnTo>
                      <a:pt x="46"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858;p37">
                <a:extLst>
                  <a:ext uri="{FF2B5EF4-FFF2-40B4-BE49-F238E27FC236}">
                    <a16:creationId xmlns:a16="http://schemas.microsoft.com/office/drawing/2014/main" id="{B582E59A-509C-4B9A-A17F-F000E692E600}"/>
                  </a:ext>
                </a:extLst>
              </p:cNvPr>
              <p:cNvSpPr/>
              <p:nvPr/>
            </p:nvSpPr>
            <p:spPr>
              <a:xfrm>
                <a:off x="2466998" y="2757827"/>
                <a:ext cx="1289" cy="1345"/>
              </a:xfrm>
              <a:custGeom>
                <a:avLst/>
                <a:gdLst/>
                <a:ahLst/>
                <a:cxnLst/>
                <a:rect l="l" t="t" r="r" b="b"/>
                <a:pathLst>
                  <a:path w="23" h="24" extrusionOk="0">
                    <a:moveTo>
                      <a:pt x="0" y="1"/>
                    </a:moveTo>
                    <a:lnTo>
                      <a:pt x="23" y="23"/>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859;p37">
                <a:extLst>
                  <a:ext uri="{FF2B5EF4-FFF2-40B4-BE49-F238E27FC236}">
                    <a16:creationId xmlns:a16="http://schemas.microsoft.com/office/drawing/2014/main" id="{8EBF6C3B-FC8E-4540-A5E3-E6EEAB7F55CB}"/>
                  </a:ext>
                </a:extLst>
              </p:cNvPr>
              <p:cNvSpPr/>
              <p:nvPr/>
            </p:nvSpPr>
            <p:spPr>
              <a:xfrm>
                <a:off x="2466998" y="2759116"/>
                <a:ext cx="1289" cy="1289"/>
              </a:xfrm>
              <a:custGeom>
                <a:avLst/>
                <a:gdLst/>
                <a:ahLst/>
                <a:cxnLst/>
                <a:rect l="l" t="t" r="r" b="b"/>
                <a:pathLst>
                  <a:path w="23" h="23" extrusionOk="0">
                    <a:moveTo>
                      <a:pt x="23" y="0"/>
                    </a:moveTo>
                    <a:lnTo>
                      <a:pt x="0" y="23"/>
                    </a:lnTo>
                    <a:lnTo>
                      <a:pt x="23" y="23"/>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860;p37">
                <a:extLst>
                  <a:ext uri="{FF2B5EF4-FFF2-40B4-BE49-F238E27FC236}">
                    <a16:creationId xmlns:a16="http://schemas.microsoft.com/office/drawing/2014/main" id="{EF031321-3895-4B40-94C1-578F917E8F6C}"/>
                  </a:ext>
                </a:extLst>
              </p:cNvPr>
              <p:cNvSpPr/>
              <p:nvPr/>
            </p:nvSpPr>
            <p:spPr>
              <a:xfrm>
                <a:off x="2459093" y="2764498"/>
                <a:ext cx="2859" cy="1289"/>
              </a:xfrm>
              <a:custGeom>
                <a:avLst/>
                <a:gdLst/>
                <a:ahLst/>
                <a:cxnLst/>
                <a:rect l="l" t="t" r="r" b="b"/>
                <a:pathLst>
                  <a:path w="51" h="23" extrusionOk="0">
                    <a:moveTo>
                      <a:pt x="51" y="0"/>
                    </a:moveTo>
                    <a:cubicBezTo>
                      <a:pt x="23" y="0"/>
                      <a:pt x="23" y="23"/>
                      <a:pt x="0" y="23"/>
                    </a:cubicBezTo>
                    <a:cubicBezTo>
                      <a:pt x="23" y="23"/>
                      <a:pt x="51" y="0"/>
                      <a:pt x="5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861;p37">
                <a:extLst>
                  <a:ext uri="{FF2B5EF4-FFF2-40B4-BE49-F238E27FC236}">
                    <a16:creationId xmlns:a16="http://schemas.microsoft.com/office/drawing/2014/main" id="{0A0FE468-128B-474F-A1ED-FE9671F1C54B}"/>
                  </a:ext>
                </a:extLst>
              </p:cNvPr>
              <p:cNvSpPr/>
              <p:nvPr/>
            </p:nvSpPr>
            <p:spPr>
              <a:xfrm>
                <a:off x="2464419" y="2761639"/>
                <a:ext cx="56" cy="56"/>
              </a:xfrm>
              <a:custGeom>
                <a:avLst/>
                <a:gdLst/>
                <a:ahLst/>
                <a:cxnLst/>
                <a:rect l="l" t="t" r="r" b="b"/>
                <a:pathLst>
                  <a:path w="1" h="1" extrusionOk="0">
                    <a:moveTo>
                      <a:pt x="1"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862;p37">
                <a:extLst>
                  <a:ext uri="{FF2B5EF4-FFF2-40B4-BE49-F238E27FC236}">
                    <a16:creationId xmlns:a16="http://schemas.microsoft.com/office/drawing/2014/main" id="{D1F0DC1C-E0B7-421B-BA8F-A397CF5621EA}"/>
                  </a:ext>
                </a:extLst>
              </p:cNvPr>
              <p:cNvSpPr/>
              <p:nvPr/>
            </p:nvSpPr>
            <p:spPr>
              <a:xfrm>
                <a:off x="2448609" y="2765731"/>
                <a:ext cx="56" cy="56"/>
              </a:xfrm>
              <a:custGeom>
                <a:avLst/>
                <a:gdLst/>
                <a:ahLst/>
                <a:cxnLst/>
                <a:rect l="l" t="t" r="r" b="b"/>
                <a:pathLst>
                  <a:path w="1" h="1" extrusionOk="0">
                    <a:moveTo>
                      <a:pt x="1"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863;p37">
                <a:extLst>
                  <a:ext uri="{FF2B5EF4-FFF2-40B4-BE49-F238E27FC236}">
                    <a16:creationId xmlns:a16="http://schemas.microsoft.com/office/drawing/2014/main" id="{E5329587-9FC7-4704-8FB4-D9DFFF40FBE1}"/>
                  </a:ext>
                </a:extLst>
              </p:cNvPr>
              <p:cNvSpPr/>
              <p:nvPr/>
            </p:nvSpPr>
            <p:spPr>
              <a:xfrm>
                <a:off x="2461896" y="2762872"/>
                <a:ext cx="1346" cy="1682"/>
              </a:xfrm>
              <a:custGeom>
                <a:avLst/>
                <a:gdLst/>
                <a:ahLst/>
                <a:cxnLst/>
                <a:rect l="l" t="t" r="r" b="b"/>
                <a:pathLst>
                  <a:path w="24" h="30" extrusionOk="0">
                    <a:moveTo>
                      <a:pt x="23" y="1"/>
                    </a:moveTo>
                    <a:cubicBezTo>
                      <a:pt x="23" y="1"/>
                      <a:pt x="23" y="29"/>
                      <a:pt x="1" y="29"/>
                    </a:cubicBezTo>
                    <a:lnTo>
                      <a:pt x="23" y="29"/>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864;p37">
                <a:extLst>
                  <a:ext uri="{FF2B5EF4-FFF2-40B4-BE49-F238E27FC236}">
                    <a16:creationId xmlns:a16="http://schemas.microsoft.com/office/drawing/2014/main" id="{EF9AEADA-3A9F-460C-9D14-531E378A4F8B}"/>
                  </a:ext>
                </a:extLst>
              </p:cNvPr>
              <p:cNvSpPr/>
              <p:nvPr/>
            </p:nvSpPr>
            <p:spPr>
              <a:xfrm>
                <a:off x="2455281" y="2764498"/>
                <a:ext cx="1289" cy="1289"/>
              </a:xfrm>
              <a:custGeom>
                <a:avLst/>
                <a:gdLst/>
                <a:ahLst/>
                <a:cxnLst/>
                <a:rect l="l" t="t" r="r" b="b"/>
                <a:pathLst>
                  <a:path w="23" h="23" extrusionOk="0">
                    <a:moveTo>
                      <a:pt x="0" y="0"/>
                    </a:moveTo>
                    <a:cubicBezTo>
                      <a:pt x="0" y="0"/>
                      <a:pt x="10" y="0"/>
                      <a:pt x="17" y="6"/>
                    </a:cubicBezTo>
                    <a:lnTo>
                      <a:pt x="17" y="6"/>
                    </a:lnTo>
                    <a:cubicBezTo>
                      <a:pt x="13" y="3"/>
                      <a:pt x="8" y="0"/>
                      <a:pt x="0" y="0"/>
                    </a:cubicBezTo>
                    <a:close/>
                    <a:moveTo>
                      <a:pt x="17" y="6"/>
                    </a:moveTo>
                    <a:cubicBezTo>
                      <a:pt x="23" y="13"/>
                      <a:pt x="23" y="23"/>
                      <a:pt x="23" y="23"/>
                    </a:cubicBezTo>
                    <a:lnTo>
                      <a:pt x="23" y="23"/>
                    </a:lnTo>
                    <a:cubicBezTo>
                      <a:pt x="23" y="15"/>
                      <a:pt x="20" y="10"/>
                      <a:pt x="17" y="6"/>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865;p37">
                <a:extLst>
                  <a:ext uri="{FF2B5EF4-FFF2-40B4-BE49-F238E27FC236}">
                    <a16:creationId xmlns:a16="http://schemas.microsoft.com/office/drawing/2014/main" id="{CF27A94B-EFD3-487C-960C-413128F452F1}"/>
                  </a:ext>
                </a:extLst>
              </p:cNvPr>
              <p:cNvSpPr/>
              <p:nvPr/>
            </p:nvSpPr>
            <p:spPr>
              <a:xfrm>
                <a:off x="2464419" y="2761639"/>
                <a:ext cx="56" cy="56"/>
              </a:xfrm>
              <a:custGeom>
                <a:avLst/>
                <a:gdLst/>
                <a:ahLst/>
                <a:cxnLst/>
                <a:rect l="l" t="t" r="r" b="b"/>
                <a:pathLst>
                  <a:path w="1" h="1" extrusionOk="0">
                    <a:moveTo>
                      <a:pt x="1"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866;p37">
                <a:extLst>
                  <a:ext uri="{FF2B5EF4-FFF2-40B4-BE49-F238E27FC236}">
                    <a16:creationId xmlns:a16="http://schemas.microsoft.com/office/drawing/2014/main" id="{636FB451-7EEA-43D9-AA32-9B14C392042A}"/>
                  </a:ext>
                </a:extLst>
              </p:cNvPr>
              <p:cNvSpPr/>
              <p:nvPr/>
            </p:nvSpPr>
            <p:spPr>
              <a:xfrm>
                <a:off x="2463186" y="2761639"/>
                <a:ext cx="1289" cy="1289"/>
              </a:xfrm>
              <a:custGeom>
                <a:avLst/>
                <a:gdLst/>
                <a:ahLst/>
                <a:cxnLst/>
                <a:rect l="l" t="t" r="r" b="b"/>
                <a:pathLst>
                  <a:path w="23" h="23" extrusionOk="0">
                    <a:moveTo>
                      <a:pt x="23" y="0"/>
                    </a:move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867;p37">
                <a:extLst>
                  <a:ext uri="{FF2B5EF4-FFF2-40B4-BE49-F238E27FC236}">
                    <a16:creationId xmlns:a16="http://schemas.microsoft.com/office/drawing/2014/main" id="{C9CAF121-F7C5-4B8B-ADCA-B4BFB34CCE69}"/>
                  </a:ext>
                </a:extLst>
              </p:cNvPr>
              <p:cNvSpPr/>
              <p:nvPr/>
            </p:nvSpPr>
            <p:spPr>
              <a:xfrm>
                <a:off x="2440705" y="2765731"/>
                <a:ext cx="10540" cy="7961"/>
              </a:xfrm>
              <a:custGeom>
                <a:avLst/>
                <a:gdLst/>
                <a:ahLst/>
                <a:cxnLst/>
                <a:rect l="l" t="t" r="r" b="b"/>
                <a:pathLst>
                  <a:path w="188" h="142" extrusionOk="0">
                    <a:moveTo>
                      <a:pt x="142" y="1"/>
                    </a:moveTo>
                    <a:cubicBezTo>
                      <a:pt x="142" y="1"/>
                      <a:pt x="142" y="23"/>
                      <a:pt x="97" y="23"/>
                    </a:cubicBezTo>
                    <a:cubicBezTo>
                      <a:pt x="119" y="46"/>
                      <a:pt x="187" y="68"/>
                      <a:pt x="142" y="68"/>
                    </a:cubicBezTo>
                    <a:cubicBezTo>
                      <a:pt x="97" y="68"/>
                      <a:pt x="97" y="68"/>
                      <a:pt x="69" y="46"/>
                    </a:cubicBezTo>
                    <a:lnTo>
                      <a:pt x="69" y="46"/>
                    </a:lnTo>
                    <a:cubicBezTo>
                      <a:pt x="97" y="68"/>
                      <a:pt x="69" y="68"/>
                      <a:pt x="46" y="68"/>
                    </a:cubicBezTo>
                    <a:cubicBezTo>
                      <a:pt x="23" y="68"/>
                      <a:pt x="1" y="68"/>
                      <a:pt x="1" y="91"/>
                    </a:cubicBezTo>
                    <a:lnTo>
                      <a:pt x="46" y="91"/>
                    </a:lnTo>
                    <a:cubicBezTo>
                      <a:pt x="46" y="91"/>
                      <a:pt x="23" y="119"/>
                      <a:pt x="46" y="119"/>
                    </a:cubicBezTo>
                    <a:cubicBezTo>
                      <a:pt x="46" y="107"/>
                      <a:pt x="55" y="100"/>
                      <a:pt x="69" y="100"/>
                    </a:cubicBezTo>
                    <a:cubicBezTo>
                      <a:pt x="88" y="100"/>
                      <a:pt x="116" y="113"/>
                      <a:pt x="142" y="142"/>
                    </a:cubicBezTo>
                    <a:cubicBezTo>
                      <a:pt x="187" y="119"/>
                      <a:pt x="164" y="46"/>
                      <a:pt x="142"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868;p37">
                <a:extLst>
                  <a:ext uri="{FF2B5EF4-FFF2-40B4-BE49-F238E27FC236}">
                    <a16:creationId xmlns:a16="http://schemas.microsoft.com/office/drawing/2014/main" id="{270FDADB-7EB8-4BE4-8E2B-341C2650A488}"/>
                  </a:ext>
                </a:extLst>
              </p:cNvPr>
              <p:cNvSpPr/>
              <p:nvPr/>
            </p:nvSpPr>
            <p:spPr>
              <a:xfrm>
                <a:off x="2448609" y="2764498"/>
                <a:ext cx="5438" cy="2579"/>
              </a:xfrm>
              <a:custGeom>
                <a:avLst/>
                <a:gdLst/>
                <a:ahLst/>
                <a:cxnLst/>
                <a:rect l="l" t="t" r="r" b="b"/>
                <a:pathLst>
                  <a:path w="97" h="46" extrusionOk="0">
                    <a:moveTo>
                      <a:pt x="46" y="0"/>
                    </a:moveTo>
                    <a:cubicBezTo>
                      <a:pt x="23" y="0"/>
                      <a:pt x="23" y="23"/>
                      <a:pt x="1" y="23"/>
                    </a:cubicBezTo>
                    <a:lnTo>
                      <a:pt x="46" y="23"/>
                    </a:lnTo>
                    <a:cubicBezTo>
                      <a:pt x="69" y="23"/>
                      <a:pt x="69" y="45"/>
                      <a:pt x="69" y="45"/>
                    </a:cubicBezTo>
                    <a:lnTo>
                      <a:pt x="97" y="45"/>
                    </a:lnTo>
                    <a:cubicBezTo>
                      <a:pt x="69" y="23"/>
                      <a:pt x="69" y="23"/>
                      <a:pt x="46"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869;p37">
                <a:extLst>
                  <a:ext uri="{FF2B5EF4-FFF2-40B4-BE49-F238E27FC236}">
                    <a16:creationId xmlns:a16="http://schemas.microsoft.com/office/drawing/2014/main" id="{0A9FFCB2-9364-4C7C-A168-27A287891213}"/>
                  </a:ext>
                </a:extLst>
              </p:cNvPr>
              <p:cNvSpPr/>
              <p:nvPr/>
            </p:nvSpPr>
            <p:spPr>
              <a:xfrm>
                <a:off x="2453991" y="2765731"/>
                <a:ext cx="5887" cy="3868"/>
              </a:xfrm>
              <a:custGeom>
                <a:avLst/>
                <a:gdLst/>
                <a:ahLst/>
                <a:cxnLst/>
                <a:rect l="l" t="t" r="r" b="b"/>
                <a:pathLst>
                  <a:path w="105" h="69" extrusionOk="0">
                    <a:moveTo>
                      <a:pt x="23" y="1"/>
                    </a:moveTo>
                    <a:cubicBezTo>
                      <a:pt x="1" y="1"/>
                      <a:pt x="1" y="23"/>
                      <a:pt x="1" y="23"/>
                    </a:cubicBezTo>
                    <a:cubicBezTo>
                      <a:pt x="1" y="23"/>
                      <a:pt x="23" y="23"/>
                      <a:pt x="46" y="1"/>
                    </a:cubicBezTo>
                    <a:lnTo>
                      <a:pt x="46" y="1"/>
                    </a:lnTo>
                    <a:cubicBezTo>
                      <a:pt x="46" y="23"/>
                      <a:pt x="23" y="46"/>
                      <a:pt x="46" y="68"/>
                    </a:cubicBezTo>
                    <a:cubicBezTo>
                      <a:pt x="91" y="46"/>
                      <a:pt x="69" y="46"/>
                      <a:pt x="91" y="23"/>
                    </a:cubicBezTo>
                    <a:lnTo>
                      <a:pt x="91" y="23"/>
                    </a:lnTo>
                    <a:cubicBezTo>
                      <a:pt x="78" y="28"/>
                      <a:pt x="70" y="29"/>
                      <a:pt x="67" y="29"/>
                    </a:cubicBezTo>
                    <a:cubicBezTo>
                      <a:pt x="54" y="29"/>
                      <a:pt x="105" y="1"/>
                      <a:pt x="69"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870;p37">
                <a:extLst>
                  <a:ext uri="{FF2B5EF4-FFF2-40B4-BE49-F238E27FC236}">
                    <a16:creationId xmlns:a16="http://schemas.microsoft.com/office/drawing/2014/main" id="{0376D60D-9AC5-43B7-B85E-51072E89685C}"/>
                  </a:ext>
                </a:extLst>
              </p:cNvPr>
              <p:cNvSpPr/>
              <p:nvPr/>
            </p:nvSpPr>
            <p:spPr>
              <a:xfrm>
                <a:off x="2472380" y="2754968"/>
                <a:ext cx="56" cy="1626"/>
              </a:xfrm>
              <a:custGeom>
                <a:avLst/>
                <a:gdLst/>
                <a:ahLst/>
                <a:cxnLst/>
                <a:rect l="l" t="t" r="r" b="b"/>
                <a:pathLst>
                  <a:path w="1" h="29" extrusionOk="0">
                    <a:moveTo>
                      <a:pt x="0" y="1"/>
                    </a:moveTo>
                    <a:lnTo>
                      <a:pt x="0" y="1"/>
                    </a:lnTo>
                    <a:cubicBezTo>
                      <a:pt x="0" y="29"/>
                      <a:pt x="0" y="29"/>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871;p37">
                <a:extLst>
                  <a:ext uri="{FF2B5EF4-FFF2-40B4-BE49-F238E27FC236}">
                    <a16:creationId xmlns:a16="http://schemas.microsoft.com/office/drawing/2014/main" id="{5D2EF31A-5FCD-4E08-BF13-213D0FF23DF2}"/>
                  </a:ext>
                </a:extLst>
              </p:cNvPr>
              <p:cNvSpPr/>
              <p:nvPr/>
            </p:nvSpPr>
            <p:spPr>
              <a:xfrm>
                <a:off x="2469801" y="2754968"/>
                <a:ext cx="2635" cy="4541"/>
              </a:xfrm>
              <a:custGeom>
                <a:avLst/>
                <a:gdLst/>
                <a:ahLst/>
                <a:cxnLst/>
                <a:rect l="l" t="t" r="r" b="b"/>
                <a:pathLst>
                  <a:path w="47" h="81" extrusionOk="0">
                    <a:moveTo>
                      <a:pt x="23" y="1"/>
                    </a:moveTo>
                    <a:lnTo>
                      <a:pt x="23" y="29"/>
                    </a:lnTo>
                    <a:cubicBezTo>
                      <a:pt x="23" y="15"/>
                      <a:pt x="29" y="15"/>
                      <a:pt x="35" y="15"/>
                    </a:cubicBezTo>
                    <a:cubicBezTo>
                      <a:pt x="40" y="15"/>
                      <a:pt x="46" y="15"/>
                      <a:pt x="46" y="1"/>
                    </a:cubicBezTo>
                    <a:close/>
                    <a:moveTo>
                      <a:pt x="23" y="29"/>
                    </a:moveTo>
                    <a:cubicBezTo>
                      <a:pt x="23" y="42"/>
                      <a:pt x="16" y="64"/>
                      <a:pt x="9" y="74"/>
                    </a:cubicBezTo>
                    <a:lnTo>
                      <a:pt x="9" y="74"/>
                    </a:lnTo>
                    <a:cubicBezTo>
                      <a:pt x="24" y="74"/>
                      <a:pt x="27" y="71"/>
                      <a:pt x="46" y="52"/>
                    </a:cubicBezTo>
                    <a:lnTo>
                      <a:pt x="23" y="29"/>
                    </a:lnTo>
                    <a:close/>
                    <a:moveTo>
                      <a:pt x="9" y="74"/>
                    </a:moveTo>
                    <a:cubicBezTo>
                      <a:pt x="7" y="74"/>
                      <a:pt x="4" y="74"/>
                      <a:pt x="1" y="74"/>
                    </a:cubicBezTo>
                    <a:cubicBezTo>
                      <a:pt x="1" y="78"/>
                      <a:pt x="2" y="80"/>
                      <a:pt x="3" y="80"/>
                    </a:cubicBezTo>
                    <a:cubicBezTo>
                      <a:pt x="5" y="80"/>
                      <a:pt x="7" y="78"/>
                      <a:pt x="9" y="74"/>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872;p37">
                <a:extLst>
                  <a:ext uri="{FF2B5EF4-FFF2-40B4-BE49-F238E27FC236}">
                    <a16:creationId xmlns:a16="http://schemas.microsoft.com/office/drawing/2014/main" id="{52CE55E3-6003-4A8A-8F69-86CBD78BDBC0}"/>
                  </a:ext>
                </a:extLst>
              </p:cNvPr>
              <p:cNvSpPr/>
              <p:nvPr/>
            </p:nvSpPr>
            <p:spPr>
              <a:xfrm>
                <a:off x="2464419" y="2764498"/>
                <a:ext cx="2635" cy="2579"/>
              </a:xfrm>
              <a:custGeom>
                <a:avLst/>
                <a:gdLst/>
                <a:ahLst/>
                <a:cxnLst/>
                <a:rect l="l" t="t" r="r" b="b"/>
                <a:pathLst>
                  <a:path w="47" h="46" extrusionOk="0">
                    <a:moveTo>
                      <a:pt x="46" y="0"/>
                    </a:moveTo>
                    <a:lnTo>
                      <a:pt x="1" y="45"/>
                    </a:lnTo>
                    <a:lnTo>
                      <a:pt x="24" y="45"/>
                    </a:lnTo>
                    <a:cubicBezTo>
                      <a:pt x="46" y="23"/>
                      <a:pt x="46" y="23"/>
                      <a:pt x="46"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873;p37">
                <a:extLst>
                  <a:ext uri="{FF2B5EF4-FFF2-40B4-BE49-F238E27FC236}">
                    <a16:creationId xmlns:a16="http://schemas.microsoft.com/office/drawing/2014/main" id="{436FA6E4-7461-4B50-B656-469CDAA6D610}"/>
                  </a:ext>
                </a:extLst>
              </p:cNvPr>
              <p:cNvSpPr/>
              <p:nvPr/>
            </p:nvSpPr>
            <p:spPr>
              <a:xfrm>
                <a:off x="2447376" y="2764498"/>
                <a:ext cx="2579" cy="1289"/>
              </a:xfrm>
              <a:custGeom>
                <a:avLst/>
                <a:gdLst/>
                <a:ahLst/>
                <a:cxnLst/>
                <a:rect l="l" t="t" r="r" b="b"/>
                <a:pathLst>
                  <a:path w="46" h="23" extrusionOk="0">
                    <a:moveTo>
                      <a:pt x="23" y="0"/>
                    </a:moveTo>
                    <a:lnTo>
                      <a:pt x="0" y="23"/>
                    </a:lnTo>
                    <a:lnTo>
                      <a:pt x="0" y="23"/>
                    </a:lnTo>
                    <a:lnTo>
                      <a:pt x="45"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874;p37">
                <a:extLst>
                  <a:ext uri="{FF2B5EF4-FFF2-40B4-BE49-F238E27FC236}">
                    <a16:creationId xmlns:a16="http://schemas.microsoft.com/office/drawing/2014/main" id="{1A32EE06-8C5F-4CBE-9563-A87001C24B14}"/>
                  </a:ext>
                </a:extLst>
              </p:cNvPr>
              <p:cNvSpPr/>
              <p:nvPr/>
            </p:nvSpPr>
            <p:spPr>
              <a:xfrm>
                <a:off x="2443227" y="2762872"/>
                <a:ext cx="1346" cy="56"/>
              </a:xfrm>
              <a:custGeom>
                <a:avLst/>
                <a:gdLst/>
                <a:ahLst/>
                <a:cxnLst/>
                <a:rect l="l" t="t" r="r" b="b"/>
                <a:pathLst>
                  <a:path w="24" h="1" extrusionOk="0">
                    <a:moveTo>
                      <a:pt x="24" y="1"/>
                    </a:moveTo>
                    <a:lnTo>
                      <a:pt x="24" y="1"/>
                    </a:ln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875;p37">
                <a:extLst>
                  <a:ext uri="{FF2B5EF4-FFF2-40B4-BE49-F238E27FC236}">
                    <a16:creationId xmlns:a16="http://schemas.microsoft.com/office/drawing/2014/main" id="{EAD0FA53-4FE8-4A6C-AB82-85A6906BE1D9}"/>
                  </a:ext>
                </a:extLst>
              </p:cNvPr>
              <p:cNvSpPr/>
              <p:nvPr/>
            </p:nvSpPr>
            <p:spPr>
              <a:xfrm>
                <a:off x="2576432" y="2836928"/>
                <a:ext cx="1289" cy="1289"/>
              </a:xfrm>
              <a:custGeom>
                <a:avLst/>
                <a:gdLst/>
                <a:ahLst/>
                <a:cxnLst/>
                <a:rect l="l" t="t" r="r" b="b"/>
                <a:pathLst>
                  <a:path w="23" h="23" extrusionOk="0">
                    <a:moveTo>
                      <a:pt x="23" y="0"/>
                    </a:moveTo>
                    <a:cubicBezTo>
                      <a:pt x="0" y="0"/>
                      <a:pt x="0" y="0"/>
                      <a:pt x="0" y="23"/>
                    </a:cubicBez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876;p37">
                <a:extLst>
                  <a:ext uri="{FF2B5EF4-FFF2-40B4-BE49-F238E27FC236}">
                    <a16:creationId xmlns:a16="http://schemas.microsoft.com/office/drawing/2014/main" id="{EACAC6F5-EA05-413E-B714-8B9B2C738B3D}"/>
                  </a:ext>
                </a:extLst>
              </p:cNvPr>
              <p:cNvSpPr/>
              <p:nvPr/>
            </p:nvSpPr>
            <p:spPr>
              <a:xfrm>
                <a:off x="2568527" y="2840684"/>
                <a:ext cx="56" cy="1345"/>
              </a:xfrm>
              <a:custGeom>
                <a:avLst/>
                <a:gdLst/>
                <a:ahLst/>
                <a:cxnLst/>
                <a:rect l="l" t="t" r="r" b="b"/>
                <a:pathLst>
                  <a:path w="1" h="24" extrusionOk="0">
                    <a:moveTo>
                      <a:pt x="0" y="1"/>
                    </a:move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877;p37">
                <a:extLst>
                  <a:ext uri="{FF2B5EF4-FFF2-40B4-BE49-F238E27FC236}">
                    <a16:creationId xmlns:a16="http://schemas.microsoft.com/office/drawing/2014/main" id="{A548E4F8-7301-4810-A65C-12A3A67FB9F0}"/>
                  </a:ext>
                </a:extLst>
              </p:cNvPr>
              <p:cNvSpPr/>
              <p:nvPr/>
            </p:nvSpPr>
            <p:spPr>
              <a:xfrm>
                <a:off x="2404993" y="2877740"/>
                <a:ext cx="1626" cy="4261"/>
              </a:xfrm>
              <a:custGeom>
                <a:avLst/>
                <a:gdLst/>
                <a:ahLst/>
                <a:cxnLst/>
                <a:rect l="l" t="t" r="r" b="b"/>
                <a:pathLst>
                  <a:path w="29" h="76" extrusionOk="0">
                    <a:moveTo>
                      <a:pt x="0" y="0"/>
                    </a:moveTo>
                    <a:cubicBezTo>
                      <a:pt x="0" y="36"/>
                      <a:pt x="0" y="76"/>
                      <a:pt x="15" y="76"/>
                    </a:cubicBezTo>
                    <a:cubicBezTo>
                      <a:pt x="18" y="76"/>
                      <a:pt x="23" y="73"/>
                      <a:pt x="28" y="68"/>
                    </a:cubicBezTo>
                    <a:lnTo>
                      <a:pt x="28" y="45"/>
                    </a:lnTo>
                    <a:cubicBezTo>
                      <a:pt x="0" y="23"/>
                      <a:pt x="0" y="22"/>
                      <a:pt x="0"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878;p37">
                <a:extLst>
                  <a:ext uri="{FF2B5EF4-FFF2-40B4-BE49-F238E27FC236}">
                    <a16:creationId xmlns:a16="http://schemas.microsoft.com/office/drawing/2014/main" id="{81ED73FE-12B3-4736-A8D6-46DFD9E08C1F}"/>
                  </a:ext>
                </a:extLst>
              </p:cNvPr>
              <p:cNvSpPr/>
              <p:nvPr/>
            </p:nvSpPr>
            <p:spPr>
              <a:xfrm>
                <a:off x="2497328" y="2869779"/>
                <a:ext cx="1346" cy="1345"/>
              </a:xfrm>
              <a:custGeom>
                <a:avLst/>
                <a:gdLst/>
                <a:ahLst/>
                <a:cxnLst/>
                <a:rect l="l" t="t" r="r" b="b"/>
                <a:pathLst>
                  <a:path w="24" h="24" extrusionOk="0">
                    <a:moveTo>
                      <a:pt x="23" y="1"/>
                    </a:moveTo>
                    <a:cubicBezTo>
                      <a:pt x="1" y="1"/>
                      <a:pt x="1" y="23"/>
                      <a:pt x="1" y="23"/>
                    </a:cubicBez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879;p37">
                <a:extLst>
                  <a:ext uri="{FF2B5EF4-FFF2-40B4-BE49-F238E27FC236}">
                    <a16:creationId xmlns:a16="http://schemas.microsoft.com/office/drawing/2014/main" id="{C59638BB-77AC-4FA0-B07A-6E6279DDDA6F}"/>
                  </a:ext>
                </a:extLst>
              </p:cNvPr>
              <p:cNvSpPr/>
              <p:nvPr/>
            </p:nvSpPr>
            <p:spPr>
              <a:xfrm>
                <a:off x="2498617" y="2864397"/>
                <a:ext cx="2915" cy="56"/>
              </a:xfrm>
              <a:custGeom>
                <a:avLst/>
                <a:gdLst/>
                <a:ahLst/>
                <a:cxnLst/>
                <a:rect l="l" t="t" r="r" b="b"/>
                <a:pathLst>
                  <a:path w="52" h="1" extrusionOk="0">
                    <a:moveTo>
                      <a:pt x="0" y="1"/>
                    </a:moveTo>
                    <a:lnTo>
                      <a:pt x="5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880;p37">
                <a:extLst>
                  <a:ext uri="{FF2B5EF4-FFF2-40B4-BE49-F238E27FC236}">
                    <a16:creationId xmlns:a16="http://schemas.microsoft.com/office/drawing/2014/main" id="{61BABCC2-7008-412A-853B-82760FB581B4}"/>
                  </a:ext>
                </a:extLst>
              </p:cNvPr>
              <p:cNvSpPr/>
              <p:nvPr/>
            </p:nvSpPr>
            <p:spPr>
              <a:xfrm>
                <a:off x="2621338" y="2815737"/>
                <a:ext cx="1346" cy="1289"/>
              </a:xfrm>
              <a:custGeom>
                <a:avLst/>
                <a:gdLst/>
                <a:ahLst/>
                <a:cxnLst/>
                <a:rect l="l" t="t" r="r" b="b"/>
                <a:pathLst>
                  <a:path w="24" h="23" extrusionOk="0">
                    <a:moveTo>
                      <a:pt x="23" y="0"/>
                    </a:moveTo>
                    <a:cubicBezTo>
                      <a:pt x="0" y="0"/>
                      <a:pt x="23" y="23"/>
                      <a:pt x="23" y="23"/>
                    </a:cubicBez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881;p37">
                <a:extLst>
                  <a:ext uri="{FF2B5EF4-FFF2-40B4-BE49-F238E27FC236}">
                    <a16:creationId xmlns:a16="http://schemas.microsoft.com/office/drawing/2014/main" id="{CDE38976-D94E-45C9-8624-B981963554D5}"/>
                  </a:ext>
                </a:extLst>
              </p:cNvPr>
              <p:cNvSpPr/>
              <p:nvPr/>
            </p:nvSpPr>
            <p:spPr>
              <a:xfrm>
                <a:off x="2389183" y="2794546"/>
                <a:ext cx="2859" cy="4148"/>
              </a:xfrm>
              <a:custGeom>
                <a:avLst/>
                <a:gdLst/>
                <a:ahLst/>
                <a:cxnLst/>
                <a:rect l="l" t="t" r="r" b="b"/>
                <a:pathLst>
                  <a:path w="51" h="74" extrusionOk="0">
                    <a:moveTo>
                      <a:pt x="28" y="0"/>
                    </a:moveTo>
                    <a:cubicBezTo>
                      <a:pt x="0" y="28"/>
                      <a:pt x="0" y="51"/>
                      <a:pt x="0" y="73"/>
                    </a:cubicBezTo>
                    <a:cubicBezTo>
                      <a:pt x="28" y="28"/>
                      <a:pt x="51" y="0"/>
                      <a:pt x="28"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882;p37">
                <a:extLst>
                  <a:ext uri="{FF2B5EF4-FFF2-40B4-BE49-F238E27FC236}">
                    <a16:creationId xmlns:a16="http://schemas.microsoft.com/office/drawing/2014/main" id="{AFA3A0E8-52BD-4600-A983-080A69C82BD1}"/>
                  </a:ext>
                </a:extLst>
              </p:cNvPr>
              <p:cNvSpPr/>
              <p:nvPr/>
            </p:nvSpPr>
            <p:spPr>
              <a:xfrm>
                <a:off x="2577665" y="2849878"/>
                <a:ext cx="1346" cy="1626"/>
              </a:xfrm>
              <a:custGeom>
                <a:avLst/>
                <a:gdLst/>
                <a:ahLst/>
                <a:cxnLst/>
                <a:rect l="l" t="t" r="r" b="b"/>
                <a:pathLst>
                  <a:path w="24" h="29" extrusionOk="0">
                    <a:moveTo>
                      <a:pt x="23" y="0"/>
                    </a:moveTo>
                    <a:lnTo>
                      <a:pt x="1" y="29"/>
                    </a:lnTo>
                    <a:cubicBezTo>
                      <a:pt x="23" y="29"/>
                      <a:pt x="23" y="29"/>
                      <a:pt x="2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883;p37">
                <a:extLst>
                  <a:ext uri="{FF2B5EF4-FFF2-40B4-BE49-F238E27FC236}">
                    <a16:creationId xmlns:a16="http://schemas.microsoft.com/office/drawing/2014/main" id="{216D3EF0-573F-470E-870A-E50288995675}"/>
                  </a:ext>
                </a:extLst>
              </p:cNvPr>
              <p:cNvSpPr/>
              <p:nvPr/>
            </p:nvSpPr>
            <p:spPr>
              <a:xfrm>
                <a:off x="2386660" y="2798639"/>
                <a:ext cx="2579" cy="3868"/>
              </a:xfrm>
              <a:custGeom>
                <a:avLst/>
                <a:gdLst/>
                <a:ahLst/>
                <a:cxnLst/>
                <a:rect l="l" t="t" r="r" b="b"/>
                <a:pathLst>
                  <a:path w="46" h="69" extrusionOk="0">
                    <a:moveTo>
                      <a:pt x="45" y="0"/>
                    </a:moveTo>
                    <a:cubicBezTo>
                      <a:pt x="23" y="23"/>
                      <a:pt x="0" y="46"/>
                      <a:pt x="23" y="68"/>
                    </a:cubicBezTo>
                    <a:cubicBezTo>
                      <a:pt x="23" y="46"/>
                      <a:pt x="23" y="23"/>
                      <a:pt x="45"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884;p37">
                <a:extLst>
                  <a:ext uri="{FF2B5EF4-FFF2-40B4-BE49-F238E27FC236}">
                    <a16:creationId xmlns:a16="http://schemas.microsoft.com/office/drawing/2014/main" id="{6D99ABFA-3CE5-4308-A20A-1E9E703CA8E4}"/>
                  </a:ext>
                </a:extLst>
              </p:cNvPr>
              <p:cNvSpPr/>
              <p:nvPr/>
            </p:nvSpPr>
            <p:spPr>
              <a:xfrm>
                <a:off x="2561855" y="2759116"/>
                <a:ext cx="56" cy="56"/>
              </a:xfrm>
              <a:custGeom>
                <a:avLst/>
                <a:gdLst/>
                <a:ahLst/>
                <a:cxnLst/>
                <a:rect l="l" t="t" r="r" b="b"/>
                <a:pathLst>
                  <a:path w="1" h="1" extrusionOk="0">
                    <a:moveTo>
                      <a:pt x="1"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885;p37">
                <a:extLst>
                  <a:ext uri="{FF2B5EF4-FFF2-40B4-BE49-F238E27FC236}">
                    <a16:creationId xmlns:a16="http://schemas.microsoft.com/office/drawing/2014/main" id="{042A7F1E-CFAC-42AC-80AE-AA5B528E355E}"/>
                  </a:ext>
                </a:extLst>
              </p:cNvPr>
              <p:cNvSpPr/>
              <p:nvPr/>
            </p:nvSpPr>
            <p:spPr>
              <a:xfrm>
                <a:off x="2510614" y="2742018"/>
                <a:ext cx="2579" cy="1289"/>
              </a:xfrm>
              <a:custGeom>
                <a:avLst/>
                <a:gdLst/>
                <a:ahLst/>
                <a:cxnLst/>
                <a:rect l="l" t="t" r="r" b="b"/>
                <a:pathLst>
                  <a:path w="46" h="23" extrusionOk="0">
                    <a:moveTo>
                      <a:pt x="1" y="0"/>
                    </a:moveTo>
                    <a:lnTo>
                      <a:pt x="1" y="0"/>
                    </a:lnTo>
                    <a:cubicBezTo>
                      <a:pt x="23" y="0"/>
                      <a:pt x="23" y="23"/>
                      <a:pt x="46" y="23"/>
                    </a:cubicBezTo>
                    <a:cubicBezTo>
                      <a:pt x="46" y="23"/>
                      <a:pt x="23" y="0"/>
                      <a:pt x="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886;p37">
                <a:extLst>
                  <a:ext uri="{FF2B5EF4-FFF2-40B4-BE49-F238E27FC236}">
                    <a16:creationId xmlns:a16="http://schemas.microsoft.com/office/drawing/2014/main" id="{E514CB09-6C84-4B2A-AD41-ABDFDEA7F726}"/>
                  </a:ext>
                </a:extLst>
              </p:cNvPr>
              <p:cNvSpPr/>
              <p:nvPr/>
            </p:nvSpPr>
            <p:spPr>
              <a:xfrm>
                <a:off x="2416990" y="2762872"/>
                <a:ext cx="56" cy="56"/>
              </a:xfrm>
              <a:custGeom>
                <a:avLst/>
                <a:gdLst/>
                <a:ahLst/>
                <a:cxnLst/>
                <a:rect l="l" t="t" r="r" b="b"/>
                <a:pathLst>
                  <a:path w="1" h="1" extrusionOk="0">
                    <a:moveTo>
                      <a:pt x="1"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887;p37">
                <a:extLst>
                  <a:ext uri="{FF2B5EF4-FFF2-40B4-BE49-F238E27FC236}">
                    <a16:creationId xmlns:a16="http://schemas.microsoft.com/office/drawing/2014/main" id="{665925A1-2DDC-448D-8239-F66357467BFC}"/>
                  </a:ext>
                </a:extLst>
              </p:cNvPr>
              <p:cNvSpPr/>
              <p:nvPr/>
            </p:nvSpPr>
            <p:spPr>
              <a:xfrm>
                <a:off x="2423662" y="2765731"/>
                <a:ext cx="1289" cy="1345"/>
              </a:xfrm>
              <a:custGeom>
                <a:avLst/>
                <a:gdLst/>
                <a:ahLst/>
                <a:cxnLst/>
                <a:rect l="l" t="t" r="r" b="b"/>
                <a:pathLst>
                  <a:path w="23" h="24" extrusionOk="0">
                    <a:moveTo>
                      <a:pt x="23" y="1"/>
                    </a:move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888;p37">
                <a:extLst>
                  <a:ext uri="{FF2B5EF4-FFF2-40B4-BE49-F238E27FC236}">
                    <a16:creationId xmlns:a16="http://schemas.microsoft.com/office/drawing/2014/main" id="{03C1D18D-9637-489D-8C0E-F6870E70995A}"/>
                  </a:ext>
                </a:extLst>
              </p:cNvPr>
              <p:cNvSpPr/>
              <p:nvPr/>
            </p:nvSpPr>
            <p:spPr>
              <a:xfrm>
                <a:off x="2393276" y="2816970"/>
                <a:ext cx="56" cy="56"/>
              </a:xfrm>
              <a:custGeom>
                <a:avLst/>
                <a:gdLst/>
                <a:ahLst/>
                <a:cxnLst/>
                <a:rect l="l" t="t" r="r" b="b"/>
                <a:pathLst>
                  <a:path w="1" h="1" extrusionOk="0">
                    <a:moveTo>
                      <a:pt x="1"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889;p37">
                <a:extLst>
                  <a:ext uri="{FF2B5EF4-FFF2-40B4-BE49-F238E27FC236}">
                    <a16:creationId xmlns:a16="http://schemas.microsoft.com/office/drawing/2014/main" id="{220D7F07-E48C-4A59-91E9-07B798F703D9}"/>
                  </a:ext>
                </a:extLst>
              </p:cNvPr>
              <p:cNvSpPr/>
              <p:nvPr/>
            </p:nvSpPr>
            <p:spPr>
              <a:xfrm>
                <a:off x="2416990" y="2762872"/>
                <a:ext cx="1346" cy="56"/>
              </a:xfrm>
              <a:custGeom>
                <a:avLst/>
                <a:gdLst/>
                <a:ahLst/>
                <a:cxnLst/>
                <a:rect l="l" t="t" r="r" b="b"/>
                <a:pathLst>
                  <a:path w="24" h="1" extrusionOk="0">
                    <a:moveTo>
                      <a:pt x="23"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890;p37">
                <a:extLst>
                  <a:ext uri="{FF2B5EF4-FFF2-40B4-BE49-F238E27FC236}">
                    <a16:creationId xmlns:a16="http://schemas.microsoft.com/office/drawing/2014/main" id="{8B1BA7AE-A068-4D42-A15F-F171DEE55719}"/>
                  </a:ext>
                </a:extLst>
              </p:cNvPr>
              <p:cNvSpPr/>
              <p:nvPr/>
            </p:nvSpPr>
            <p:spPr>
              <a:xfrm>
                <a:off x="2418280" y="2761639"/>
                <a:ext cx="1289" cy="1289"/>
              </a:xfrm>
              <a:custGeom>
                <a:avLst/>
                <a:gdLst/>
                <a:ahLst/>
                <a:cxnLst/>
                <a:rect l="l" t="t" r="r" b="b"/>
                <a:pathLst>
                  <a:path w="23" h="23" extrusionOk="0">
                    <a:moveTo>
                      <a:pt x="23" y="0"/>
                    </a:moveTo>
                    <a:lnTo>
                      <a:pt x="23" y="0"/>
                    </a:lnTo>
                    <a:cubicBezTo>
                      <a:pt x="23" y="0"/>
                      <a:pt x="0" y="0"/>
                      <a:pt x="0" y="23"/>
                    </a:cubicBez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891;p37">
                <a:extLst>
                  <a:ext uri="{FF2B5EF4-FFF2-40B4-BE49-F238E27FC236}">
                    <a16:creationId xmlns:a16="http://schemas.microsoft.com/office/drawing/2014/main" id="{59DE4FED-F98D-4CE4-801F-5C34FCF86BA9}"/>
                  </a:ext>
                </a:extLst>
              </p:cNvPr>
              <p:cNvSpPr/>
              <p:nvPr/>
            </p:nvSpPr>
            <p:spPr>
              <a:xfrm>
                <a:off x="2414467" y="2762872"/>
                <a:ext cx="2579" cy="1682"/>
              </a:xfrm>
              <a:custGeom>
                <a:avLst/>
                <a:gdLst/>
                <a:ahLst/>
                <a:cxnLst/>
                <a:rect l="l" t="t" r="r" b="b"/>
                <a:pathLst>
                  <a:path w="46" h="30" extrusionOk="0">
                    <a:moveTo>
                      <a:pt x="46" y="1"/>
                    </a:moveTo>
                    <a:cubicBezTo>
                      <a:pt x="23" y="1"/>
                      <a:pt x="23" y="1"/>
                      <a:pt x="1" y="29"/>
                    </a:cubicBezTo>
                    <a:cubicBezTo>
                      <a:pt x="23" y="29"/>
                      <a:pt x="23" y="1"/>
                      <a:pt x="46"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892;p37">
                <a:extLst>
                  <a:ext uri="{FF2B5EF4-FFF2-40B4-BE49-F238E27FC236}">
                    <a16:creationId xmlns:a16="http://schemas.microsoft.com/office/drawing/2014/main" id="{6A9E2653-72CB-4B30-99C3-018048B855FB}"/>
                  </a:ext>
                </a:extLst>
              </p:cNvPr>
              <p:cNvSpPr/>
              <p:nvPr/>
            </p:nvSpPr>
            <p:spPr>
              <a:xfrm>
                <a:off x="2648864" y="2769543"/>
                <a:ext cx="1289" cy="56"/>
              </a:xfrm>
              <a:custGeom>
                <a:avLst/>
                <a:gdLst/>
                <a:ahLst/>
                <a:cxnLst/>
                <a:rect l="l" t="t" r="r" b="b"/>
                <a:pathLst>
                  <a:path w="23" h="1" extrusionOk="0">
                    <a:moveTo>
                      <a:pt x="23" y="0"/>
                    </a:moveTo>
                    <a:lnTo>
                      <a:pt x="23" y="0"/>
                    </a:lnTo>
                    <a:cubicBezTo>
                      <a:pt x="0" y="0"/>
                      <a:pt x="23" y="0"/>
                      <a:pt x="2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893;p37">
                <a:extLst>
                  <a:ext uri="{FF2B5EF4-FFF2-40B4-BE49-F238E27FC236}">
                    <a16:creationId xmlns:a16="http://schemas.microsoft.com/office/drawing/2014/main" id="{8E02FE8C-E9E4-4DA8-B684-B50AEF3C9E7F}"/>
                  </a:ext>
                </a:extLst>
              </p:cNvPr>
              <p:cNvSpPr/>
              <p:nvPr/>
            </p:nvSpPr>
            <p:spPr>
              <a:xfrm>
                <a:off x="2436612" y="2878973"/>
                <a:ext cx="56" cy="56"/>
              </a:xfrm>
              <a:custGeom>
                <a:avLst/>
                <a:gdLst/>
                <a:ahLst/>
                <a:cxnLst/>
                <a:rect l="l" t="t" r="r" b="b"/>
                <a:pathLst>
                  <a:path w="1" h="1" extrusionOk="0">
                    <a:moveTo>
                      <a:pt x="0" y="0"/>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894;p37">
                <a:extLst>
                  <a:ext uri="{FF2B5EF4-FFF2-40B4-BE49-F238E27FC236}">
                    <a16:creationId xmlns:a16="http://schemas.microsoft.com/office/drawing/2014/main" id="{DB7EE268-FD04-4D36-AD51-A5163C994341}"/>
                  </a:ext>
                </a:extLst>
              </p:cNvPr>
              <p:cNvSpPr/>
              <p:nvPr/>
            </p:nvSpPr>
            <p:spPr>
              <a:xfrm>
                <a:off x="2436612" y="2877683"/>
                <a:ext cx="2915" cy="5438"/>
              </a:xfrm>
              <a:custGeom>
                <a:avLst/>
                <a:gdLst/>
                <a:ahLst/>
                <a:cxnLst/>
                <a:rect l="l" t="t" r="r" b="b"/>
                <a:pathLst>
                  <a:path w="52" h="97" extrusionOk="0">
                    <a:moveTo>
                      <a:pt x="51" y="1"/>
                    </a:moveTo>
                    <a:lnTo>
                      <a:pt x="49" y="12"/>
                    </a:lnTo>
                    <a:lnTo>
                      <a:pt x="49" y="12"/>
                    </a:lnTo>
                    <a:cubicBezTo>
                      <a:pt x="50" y="9"/>
                      <a:pt x="51" y="5"/>
                      <a:pt x="51" y="1"/>
                    </a:cubicBezTo>
                    <a:close/>
                    <a:moveTo>
                      <a:pt x="49" y="12"/>
                    </a:moveTo>
                    <a:lnTo>
                      <a:pt x="49" y="12"/>
                    </a:lnTo>
                    <a:cubicBezTo>
                      <a:pt x="42" y="23"/>
                      <a:pt x="23" y="23"/>
                      <a:pt x="0" y="23"/>
                    </a:cubicBezTo>
                    <a:cubicBezTo>
                      <a:pt x="0" y="23"/>
                      <a:pt x="0" y="46"/>
                      <a:pt x="29" y="46"/>
                    </a:cubicBezTo>
                    <a:lnTo>
                      <a:pt x="29" y="97"/>
                    </a:lnTo>
                    <a:lnTo>
                      <a:pt x="49" y="12"/>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895;p37">
                <a:extLst>
                  <a:ext uri="{FF2B5EF4-FFF2-40B4-BE49-F238E27FC236}">
                    <a16:creationId xmlns:a16="http://schemas.microsoft.com/office/drawing/2014/main" id="{A9A7BAB0-E554-4796-8884-3291EFCEE915}"/>
                  </a:ext>
                </a:extLst>
              </p:cNvPr>
              <p:cNvSpPr/>
              <p:nvPr/>
            </p:nvSpPr>
            <p:spPr>
              <a:xfrm>
                <a:off x="2498617" y="2864397"/>
                <a:ext cx="1289" cy="1345"/>
              </a:xfrm>
              <a:custGeom>
                <a:avLst/>
                <a:gdLst/>
                <a:ahLst/>
                <a:cxnLst/>
                <a:rect l="l" t="t" r="r" b="b"/>
                <a:pathLst>
                  <a:path w="23" h="24" extrusionOk="0">
                    <a:moveTo>
                      <a:pt x="0" y="1"/>
                    </a:moveTo>
                    <a:lnTo>
                      <a:pt x="0" y="23"/>
                    </a:lnTo>
                    <a:cubicBezTo>
                      <a:pt x="23" y="23"/>
                      <a:pt x="23" y="1"/>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896;p37">
                <a:extLst>
                  <a:ext uri="{FF2B5EF4-FFF2-40B4-BE49-F238E27FC236}">
                    <a16:creationId xmlns:a16="http://schemas.microsoft.com/office/drawing/2014/main" id="{E288A35E-F063-43FA-ABFD-BE643537A668}"/>
                  </a:ext>
                </a:extLst>
              </p:cNvPr>
              <p:cNvSpPr/>
              <p:nvPr/>
            </p:nvSpPr>
            <p:spPr>
              <a:xfrm>
                <a:off x="2622627" y="2816970"/>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897;p37">
                <a:extLst>
                  <a:ext uri="{FF2B5EF4-FFF2-40B4-BE49-F238E27FC236}">
                    <a16:creationId xmlns:a16="http://schemas.microsoft.com/office/drawing/2014/main" id="{25156FCC-136B-464A-90A8-475DF2673C32}"/>
                  </a:ext>
                </a:extLst>
              </p:cNvPr>
              <p:cNvSpPr/>
              <p:nvPr/>
            </p:nvSpPr>
            <p:spPr>
              <a:xfrm>
                <a:off x="2399947" y="2831546"/>
                <a:ext cx="0" cy="1289"/>
              </a:xfrm>
              <a:custGeom>
                <a:avLst/>
                <a:gdLst/>
                <a:ahLst/>
                <a:cxnLst/>
                <a:rect l="l" t="t" r="r" b="b"/>
                <a:pathLst>
                  <a:path h="23" extrusionOk="0">
                    <a:moveTo>
                      <a:pt x="0" y="0"/>
                    </a:move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898;p37">
                <a:extLst>
                  <a:ext uri="{FF2B5EF4-FFF2-40B4-BE49-F238E27FC236}">
                    <a16:creationId xmlns:a16="http://schemas.microsoft.com/office/drawing/2014/main" id="{99716A11-FCD8-46B7-BCDA-57E7628B3042}"/>
                  </a:ext>
                </a:extLst>
              </p:cNvPr>
              <p:cNvSpPr/>
              <p:nvPr/>
            </p:nvSpPr>
            <p:spPr>
              <a:xfrm>
                <a:off x="2428707" y="2760350"/>
                <a:ext cx="2915" cy="56"/>
              </a:xfrm>
              <a:custGeom>
                <a:avLst/>
                <a:gdLst/>
                <a:ahLst/>
                <a:cxnLst/>
                <a:rect l="l" t="t" r="r" b="b"/>
                <a:pathLst>
                  <a:path w="52" h="1" extrusionOk="0">
                    <a:moveTo>
                      <a:pt x="51" y="1"/>
                    </a:moveTo>
                    <a:lnTo>
                      <a:pt x="0" y="1"/>
                    </a:lnTo>
                    <a:lnTo>
                      <a:pt x="51" y="1"/>
                    </a:lnTo>
                    <a:cubicBezTo>
                      <a:pt x="51" y="1"/>
                      <a:pt x="29" y="1"/>
                      <a:pt x="5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899;p37">
                <a:extLst>
                  <a:ext uri="{FF2B5EF4-FFF2-40B4-BE49-F238E27FC236}">
                    <a16:creationId xmlns:a16="http://schemas.microsoft.com/office/drawing/2014/main" id="{785C7485-BD08-4073-BEE2-636AC2B18889}"/>
                  </a:ext>
                </a:extLst>
              </p:cNvPr>
              <p:cNvSpPr/>
              <p:nvPr/>
            </p:nvSpPr>
            <p:spPr>
              <a:xfrm>
                <a:off x="2451188" y="2772403"/>
                <a:ext cx="2859" cy="1289"/>
              </a:xfrm>
              <a:custGeom>
                <a:avLst/>
                <a:gdLst/>
                <a:ahLst/>
                <a:cxnLst/>
                <a:rect l="l" t="t" r="r" b="b"/>
                <a:pathLst>
                  <a:path w="51" h="23" extrusionOk="0">
                    <a:moveTo>
                      <a:pt x="51" y="0"/>
                    </a:moveTo>
                    <a:cubicBezTo>
                      <a:pt x="23" y="0"/>
                      <a:pt x="0" y="23"/>
                      <a:pt x="51" y="23"/>
                    </a:cubicBezTo>
                    <a:lnTo>
                      <a:pt x="5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900;p37">
                <a:extLst>
                  <a:ext uri="{FF2B5EF4-FFF2-40B4-BE49-F238E27FC236}">
                    <a16:creationId xmlns:a16="http://schemas.microsoft.com/office/drawing/2014/main" id="{2FBFE62E-61B6-4D1F-AF44-BE103DDD75B6}"/>
                  </a:ext>
                </a:extLst>
              </p:cNvPr>
              <p:cNvSpPr/>
              <p:nvPr/>
            </p:nvSpPr>
            <p:spPr>
              <a:xfrm>
                <a:off x="2434089" y="2764498"/>
                <a:ext cx="5438" cy="1289"/>
              </a:xfrm>
              <a:custGeom>
                <a:avLst/>
                <a:gdLst/>
                <a:ahLst/>
                <a:cxnLst/>
                <a:rect l="l" t="t" r="r" b="b"/>
                <a:pathLst>
                  <a:path w="97" h="23" extrusionOk="0">
                    <a:moveTo>
                      <a:pt x="0" y="0"/>
                    </a:moveTo>
                    <a:cubicBezTo>
                      <a:pt x="0" y="23"/>
                      <a:pt x="45" y="23"/>
                      <a:pt x="74" y="23"/>
                    </a:cubicBezTo>
                    <a:cubicBezTo>
                      <a:pt x="96" y="0"/>
                      <a:pt x="45" y="0"/>
                      <a:pt x="0"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901;p37">
                <a:extLst>
                  <a:ext uri="{FF2B5EF4-FFF2-40B4-BE49-F238E27FC236}">
                    <a16:creationId xmlns:a16="http://schemas.microsoft.com/office/drawing/2014/main" id="{6479B939-2134-4247-A68E-C445AA4DAA7D}"/>
                  </a:ext>
                </a:extLst>
              </p:cNvPr>
              <p:cNvSpPr/>
              <p:nvPr/>
            </p:nvSpPr>
            <p:spPr>
              <a:xfrm>
                <a:off x="2438182" y="2765731"/>
                <a:ext cx="2579" cy="1345"/>
              </a:xfrm>
              <a:custGeom>
                <a:avLst/>
                <a:gdLst/>
                <a:ahLst/>
                <a:cxnLst/>
                <a:rect l="l" t="t" r="r" b="b"/>
                <a:pathLst>
                  <a:path w="46" h="24" extrusionOk="0">
                    <a:moveTo>
                      <a:pt x="1" y="1"/>
                    </a:moveTo>
                    <a:cubicBezTo>
                      <a:pt x="23" y="1"/>
                      <a:pt x="23" y="23"/>
                      <a:pt x="46" y="23"/>
                    </a:cubicBezTo>
                    <a:cubicBezTo>
                      <a:pt x="46" y="1"/>
                      <a:pt x="23" y="1"/>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902;p37">
                <a:extLst>
                  <a:ext uri="{FF2B5EF4-FFF2-40B4-BE49-F238E27FC236}">
                    <a16:creationId xmlns:a16="http://schemas.microsoft.com/office/drawing/2014/main" id="{96AAEE24-96E4-4004-A69C-557127DD03B5}"/>
                  </a:ext>
                </a:extLst>
              </p:cNvPr>
              <p:cNvSpPr/>
              <p:nvPr/>
            </p:nvSpPr>
            <p:spPr>
              <a:xfrm>
                <a:off x="2410038" y="2764218"/>
                <a:ext cx="2915" cy="2747"/>
              </a:xfrm>
              <a:custGeom>
                <a:avLst/>
                <a:gdLst/>
                <a:ahLst/>
                <a:cxnLst/>
                <a:rect l="l" t="t" r="r" b="b"/>
                <a:pathLst>
                  <a:path w="52" h="49" extrusionOk="0">
                    <a:moveTo>
                      <a:pt x="48" y="1"/>
                    </a:moveTo>
                    <a:cubicBezTo>
                      <a:pt x="37" y="1"/>
                      <a:pt x="0" y="49"/>
                      <a:pt x="14" y="49"/>
                    </a:cubicBezTo>
                    <a:cubicBezTo>
                      <a:pt x="20" y="49"/>
                      <a:pt x="31" y="43"/>
                      <a:pt x="51" y="28"/>
                    </a:cubicBezTo>
                    <a:cubicBezTo>
                      <a:pt x="51" y="28"/>
                      <a:pt x="29" y="5"/>
                      <a:pt x="51" y="5"/>
                    </a:cubicBezTo>
                    <a:cubicBezTo>
                      <a:pt x="51" y="2"/>
                      <a:pt x="50" y="1"/>
                      <a:pt x="48"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903;p37">
                <a:extLst>
                  <a:ext uri="{FF2B5EF4-FFF2-40B4-BE49-F238E27FC236}">
                    <a16:creationId xmlns:a16="http://schemas.microsoft.com/office/drawing/2014/main" id="{6D202FA8-4607-48F6-B469-735D3D66B08B}"/>
                  </a:ext>
                </a:extLst>
              </p:cNvPr>
              <p:cNvSpPr/>
              <p:nvPr/>
            </p:nvSpPr>
            <p:spPr>
              <a:xfrm>
                <a:off x="2434089" y="2767021"/>
                <a:ext cx="1289" cy="2579"/>
              </a:xfrm>
              <a:custGeom>
                <a:avLst/>
                <a:gdLst/>
                <a:ahLst/>
                <a:cxnLst/>
                <a:rect l="l" t="t" r="r" b="b"/>
                <a:pathLst>
                  <a:path w="23" h="46" extrusionOk="0">
                    <a:moveTo>
                      <a:pt x="23" y="0"/>
                    </a:moveTo>
                    <a:lnTo>
                      <a:pt x="0" y="23"/>
                    </a:lnTo>
                    <a:lnTo>
                      <a:pt x="23" y="45"/>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904;p37">
                <a:extLst>
                  <a:ext uri="{FF2B5EF4-FFF2-40B4-BE49-F238E27FC236}">
                    <a16:creationId xmlns:a16="http://schemas.microsoft.com/office/drawing/2014/main" id="{D9DF816F-4612-4C72-9F66-2089B4B73332}"/>
                  </a:ext>
                </a:extLst>
              </p:cNvPr>
              <p:cNvSpPr/>
              <p:nvPr/>
            </p:nvSpPr>
            <p:spPr>
              <a:xfrm>
                <a:off x="2420802" y="2768254"/>
                <a:ext cx="4149" cy="1345"/>
              </a:xfrm>
              <a:custGeom>
                <a:avLst/>
                <a:gdLst/>
                <a:ahLst/>
                <a:cxnLst/>
                <a:rect l="l" t="t" r="r" b="b"/>
                <a:pathLst>
                  <a:path w="74" h="24" extrusionOk="0">
                    <a:moveTo>
                      <a:pt x="51" y="1"/>
                    </a:moveTo>
                    <a:lnTo>
                      <a:pt x="51" y="1"/>
                    </a:lnTo>
                    <a:lnTo>
                      <a:pt x="51" y="1"/>
                    </a:lnTo>
                    <a:cubicBezTo>
                      <a:pt x="58" y="1"/>
                      <a:pt x="66" y="1"/>
                      <a:pt x="74" y="1"/>
                    </a:cubicBezTo>
                    <a:close/>
                    <a:moveTo>
                      <a:pt x="51" y="1"/>
                    </a:moveTo>
                    <a:cubicBezTo>
                      <a:pt x="19" y="1"/>
                      <a:pt x="0" y="5"/>
                      <a:pt x="0" y="23"/>
                    </a:cubicBezTo>
                    <a:lnTo>
                      <a:pt x="5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905;p37">
                <a:extLst>
                  <a:ext uri="{FF2B5EF4-FFF2-40B4-BE49-F238E27FC236}">
                    <a16:creationId xmlns:a16="http://schemas.microsoft.com/office/drawing/2014/main" id="{7C038C02-6202-43BF-AE8C-8BDA9C550AB2}"/>
                  </a:ext>
                </a:extLst>
              </p:cNvPr>
              <p:cNvSpPr/>
              <p:nvPr/>
            </p:nvSpPr>
            <p:spPr>
              <a:xfrm>
                <a:off x="2424895" y="2767021"/>
                <a:ext cx="2579" cy="1289"/>
              </a:xfrm>
              <a:custGeom>
                <a:avLst/>
                <a:gdLst/>
                <a:ahLst/>
                <a:cxnLst/>
                <a:rect l="l" t="t" r="r" b="b"/>
                <a:pathLst>
                  <a:path w="46" h="23" extrusionOk="0">
                    <a:moveTo>
                      <a:pt x="1" y="23"/>
                    </a:moveTo>
                    <a:cubicBezTo>
                      <a:pt x="1" y="23"/>
                      <a:pt x="23" y="0"/>
                      <a:pt x="46" y="0"/>
                    </a:cubicBezTo>
                    <a:cubicBezTo>
                      <a:pt x="23" y="0"/>
                      <a:pt x="1" y="23"/>
                      <a:pt x="1" y="23"/>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906;p37">
                <a:extLst>
                  <a:ext uri="{FF2B5EF4-FFF2-40B4-BE49-F238E27FC236}">
                    <a16:creationId xmlns:a16="http://schemas.microsoft.com/office/drawing/2014/main" id="{C8F3D3D5-F290-4E15-AEA7-25887277FD2C}"/>
                  </a:ext>
                </a:extLst>
              </p:cNvPr>
              <p:cNvSpPr/>
              <p:nvPr/>
            </p:nvSpPr>
            <p:spPr>
              <a:xfrm>
                <a:off x="2428707" y="2768254"/>
                <a:ext cx="2915" cy="1345"/>
              </a:xfrm>
              <a:custGeom>
                <a:avLst/>
                <a:gdLst/>
                <a:ahLst/>
                <a:cxnLst/>
                <a:rect l="l" t="t" r="r" b="b"/>
                <a:pathLst>
                  <a:path w="52" h="24" extrusionOk="0">
                    <a:moveTo>
                      <a:pt x="0" y="1"/>
                    </a:moveTo>
                    <a:lnTo>
                      <a:pt x="51" y="23"/>
                    </a:lnTo>
                    <a:lnTo>
                      <a:pt x="29"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907;p37">
                <a:extLst>
                  <a:ext uri="{FF2B5EF4-FFF2-40B4-BE49-F238E27FC236}">
                    <a16:creationId xmlns:a16="http://schemas.microsoft.com/office/drawing/2014/main" id="{3974CBD8-3407-4672-8B06-FAB1283DC08E}"/>
                  </a:ext>
                </a:extLst>
              </p:cNvPr>
              <p:cNvSpPr/>
              <p:nvPr/>
            </p:nvSpPr>
            <p:spPr>
              <a:xfrm>
                <a:off x="2397088" y="2790734"/>
                <a:ext cx="2859" cy="3083"/>
              </a:xfrm>
              <a:custGeom>
                <a:avLst/>
                <a:gdLst/>
                <a:ahLst/>
                <a:cxnLst/>
                <a:rect l="l" t="t" r="r" b="b"/>
                <a:pathLst>
                  <a:path w="51" h="55" extrusionOk="0">
                    <a:moveTo>
                      <a:pt x="28" y="0"/>
                    </a:moveTo>
                    <a:lnTo>
                      <a:pt x="0" y="45"/>
                    </a:lnTo>
                    <a:cubicBezTo>
                      <a:pt x="8" y="52"/>
                      <a:pt x="14" y="55"/>
                      <a:pt x="18" y="55"/>
                    </a:cubicBezTo>
                    <a:cubicBezTo>
                      <a:pt x="28" y="55"/>
                      <a:pt x="28" y="39"/>
                      <a:pt x="28" y="23"/>
                    </a:cubicBezTo>
                    <a:cubicBezTo>
                      <a:pt x="28" y="23"/>
                      <a:pt x="51" y="0"/>
                      <a:pt x="28"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908;p37">
                <a:extLst>
                  <a:ext uri="{FF2B5EF4-FFF2-40B4-BE49-F238E27FC236}">
                    <a16:creationId xmlns:a16="http://schemas.microsoft.com/office/drawing/2014/main" id="{54E4464D-D1A9-457F-9F04-7056A7ECC756}"/>
                  </a:ext>
                </a:extLst>
              </p:cNvPr>
              <p:cNvSpPr/>
              <p:nvPr/>
            </p:nvSpPr>
            <p:spPr>
              <a:xfrm>
                <a:off x="2404993" y="2784063"/>
                <a:ext cx="1626" cy="2579"/>
              </a:xfrm>
              <a:custGeom>
                <a:avLst/>
                <a:gdLst/>
                <a:ahLst/>
                <a:cxnLst/>
                <a:rect l="l" t="t" r="r" b="b"/>
                <a:pathLst>
                  <a:path w="29" h="46" extrusionOk="0">
                    <a:moveTo>
                      <a:pt x="28" y="1"/>
                    </a:moveTo>
                    <a:cubicBezTo>
                      <a:pt x="28" y="23"/>
                      <a:pt x="28" y="23"/>
                      <a:pt x="0" y="23"/>
                    </a:cubicBezTo>
                    <a:lnTo>
                      <a:pt x="28" y="46"/>
                    </a:lnTo>
                    <a:lnTo>
                      <a:pt x="28"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909;p37">
                <a:extLst>
                  <a:ext uri="{FF2B5EF4-FFF2-40B4-BE49-F238E27FC236}">
                    <a16:creationId xmlns:a16="http://schemas.microsoft.com/office/drawing/2014/main" id="{51E42AAD-8AA9-4995-87C3-38F8CF1A2F53}"/>
                  </a:ext>
                </a:extLst>
              </p:cNvPr>
              <p:cNvSpPr/>
              <p:nvPr/>
            </p:nvSpPr>
            <p:spPr>
              <a:xfrm>
                <a:off x="2402470" y="2791631"/>
                <a:ext cx="1289" cy="3476"/>
              </a:xfrm>
              <a:custGeom>
                <a:avLst/>
                <a:gdLst/>
                <a:ahLst/>
                <a:cxnLst/>
                <a:rect l="l" t="t" r="r" b="b"/>
                <a:pathLst>
                  <a:path w="23" h="62" extrusionOk="0">
                    <a:moveTo>
                      <a:pt x="11" y="1"/>
                    </a:moveTo>
                    <a:cubicBezTo>
                      <a:pt x="8" y="1"/>
                      <a:pt x="5" y="2"/>
                      <a:pt x="0" y="7"/>
                    </a:cubicBezTo>
                    <a:cubicBezTo>
                      <a:pt x="0" y="22"/>
                      <a:pt x="0" y="61"/>
                      <a:pt x="7" y="61"/>
                    </a:cubicBezTo>
                    <a:cubicBezTo>
                      <a:pt x="11" y="61"/>
                      <a:pt x="16" y="53"/>
                      <a:pt x="23" y="29"/>
                    </a:cubicBezTo>
                    <a:cubicBezTo>
                      <a:pt x="23" y="29"/>
                      <a:pt x="23" y="1"/>
                      <a:pt x="1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910;p37">
                <a:extLst>
                  <a:ext uri="{FF2B5EF4-FFF2-40B4-BE49-F238E27FC236}">
                    <a16:creationId xmlns:a16="http://schemas.microsoft.com/office/drawing/2014/main" id="{884F8CE9-8349-46E1-8965-F06537FC8300}"/>
                  </a:ext>
                </a:extLst>
              </p:cNvPr>
              <p:cNvSpPr/>
              <p:nvPr/>
            </p:nvSpPr>
            <p:spPr>
              <a:xfrm>
                <a:off x="2391986" y="2836928"/>
                <a:ext cx="3868" cy="56"/>
              </a:xfrm>
              <a:custGeom>
                <a:avLst/>
                <a:gdLst/>
                <a:ahLst/>
                <a:cxnLst/>
                <a:rect l="l" t="t" r="r" b="b"/>
                <a:pathLst>
                  <a:path w="69" h="1" extrusionOk="0">
                    <a:moveTo>
                      <a:pt x="69" y="0"/>
                    </a:moveTo>
                    <a:lnTo>
                      <a:pt x="69" y="0"/>
                    </a:ln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911;p37">
                <a:extLst>
                  <a:ext uri="{FF2B5EF4-FFF2-40B4-BE49-F238E27FC236}">
                    <a16:creationId xmlns:a16="http://schemas.microsoft.com/office/drawing/2014/main" id="{8B2BF46B-D1BF-4517-B19C-88C8CC3F6C9E}"/>
                  </a:ext>
                </a:extLst>
              </p:cNvPr>
              <p:cNvSpPr/>
              <p:nvPr/>
            </p:nvSpPr>
            <p:spPr>
              <a:xfrm>
                <a:off x="2414467" y="2867256"/>
                <a:ext cx="3868" cy="2915"/>
              </a:xfrm>
              <a:custGeom>
                <a:avLst/>
                <a:gdLst/>
                <a:ahLst/>
                <a:cxnLst/>
                <a:rect l="l" t="t" r="r" b="b"/>
                <a:pathLst>
                  <a:path w="69" h="52" extrusionOk="0">
                    <a:moveTo>
                      <a:pt x="1" y="1"/>
                    </a:moveTo>
                    <a:cubicBezTo>
                      <a:pt x="1" y="1"/>
                      <a:pt x="23" y="46"/>
                      <a:pt x="1" y="46"/>
                    </a:cubicBezTo>
                    <a:cubicBezTo>
                      <a:pt x="23" y="46"/>
                      <a:pt x="34" y="51"/>
                      <a:pt x="43" y="51"/>
                    </a:cubicBezTo>
                    <a:cubicBezTo>
                      <a:pt x="51" y="51"/>
                      <a:pt x="57" y="46"/>
                      <a:pt x="68" y="23"/>
                    </a:cubicBezTo>
                    <a:cubicBezTo>
                      <a:pt x="62" y="9"/>
                      <a:pt x="55" y="4"/>
                      <a:pt x="49" y="4"/>
                    </a:cubicBezTo>
                    <a:cubicBezTo>
                      <a:pt x="39" y="4"/>
                      <a:pt x="28" y="16"/>
                      <a:pt x="18" y="16"/>
                    </a:cubicBezTo>
                    <a:cubicBezTo>
                      <a:pt x="12" y="16"/>
                      <a:pt x="6" y="12"/>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912;p37">
                <a:extLst>
                  <a:ext uri="{FF2B5EF4-FFF2-40B4-BE49-F238E27FC236}">
                    <a16:creationId xmlns:a16="http://schemas.microsoft.com/office/drawing/2014/main" id="{3625ED20-E635-4052-AD85-BAF93D616803}"/>
                  </a:ext>
                </a:extLst>
              </p:cNvPr>
              <p:cNvSpPr/>
              <p:nvPr/>
            </p:nvSpPr>
            <p:spPr>
              <a:xfrm>
                <a:off x="2414467" y="2868546"/>
                <a:ext cx="56" cy="1289"/>
              </a:xfrm>
              <a:custGeom>
                <a:avLst/>
                <a:gdLst/>
                <a:ahLst/>
                <a:cxnLst/>
                <a:rect l="l" t="t" r="r" b="b"/>
                <a:pathLst>
                  <a:path w="1" h="23" extrusionOk="0">
                    <a:moveTo>
                      <a:pt x="1" y="23"/>
                    </a:move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913;p37">
                <a:extLst>
                  <a:ext uri="{FF2B5EF4-FFF2-40B4-BE49-F238E27FC236}">
                    <a16:creationId xmlns:a16="http://schemas.microsoft.com/office/drawing/2014/main" id="{A9A46865-3B17-49D3-A71D-4768401FBF40}"/>
                  </a:ext>
                </a:extLst>
              </p:cNvPr>
              <p:cNvSpPr/>
              <p:nvPr/>
            </p:nvSpPr>
            <p:spPr>
              <a:xfrm>
                <a:off x="2502710" y="2735347"/>
                <a:ext cx="1346" cy="2635"/>
              </a:xfrm>
              <a:custGeom>
                <a:avLst/>
                <a:gdLst/>
                <a:ahLst/>
                <a:cxnLst/>
                <a:rect l="l" t="t" r="r" b="b"/>
                <a:pathLst>
                  <a:path w="24" h="47" extrusionOk="0">
                    <a:moveTo>
                      <a:pt x="23" y="46"/>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914;p37">
                <a:extLst>
                  <a:ext uri="{FF2B5EF4-FFF2-40B4-BE49-F238E27FC236}">
                    <a16:creationId xmlns:a16="http://schemas.microsoft.com/office/drawing/2014/main" id="{ACC2E5CA-F97D-422A-A638-398C826583A3}"/>
                  </a:ext>
                </a:extLst>
              </p:cNvPr>
              <p:cNvSpPr/>
              <p:nvPr/>
            </p:nvSpPr>
            <p:spPr>
              <a:xfrm>
                <a:off x="2498617" y="2735347"/>
                <a:ext cx="1289" cy="1345"/>
              </a:xfrm>
              <a:custGeom>
                <a:avLst/>
                <a:gdLst/>
                <a:ahLst/>
                <a:cxnLst/>
                <a:rect l="l" t="t" r="r" b="b"/>
                <a:pathLst>
                  <a:path w="23" h="24" extrusionOk="0">
                    <a:moveTo>
                      <a:pt x="23" y="1"/>
                    </a:moveTo>
                    <a:lnTo>
                      <a:pt x="0" y="24"/>
                    </a:lnTo>
                    <a:lnTo>
                      <a:pt x="23" y="24"/>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915;p37">
                <a:extLst>
                  <a:ext uri="{FF2B5EF4-FFF2-40B4-BE49-F238E27FC236}">
                    <a16:creationId xmlns:a16="http://schemas.microsoft.com/office/drawing/2014/main" id="{253674C2-A12F-492E-9B76-46F011AB1167}"/>
                  </a:ext>
                </a:extLst>
              </p:cNvPr>
              <p:cNvSpPr/>
              <p:nvPr/>
            </p:nvSpPr>
            <p:spPr>
              <a:xfrm>
                <a:off x="2547335" y="2844832"/>
                <a:ext cx="2859" cy="1009"/>
              </a:xfrm>
              <a:custGeom>
                <a:avLst/>
                <a:gdLst/>
                <a:ahLst/>
                <a:cxnLst/>
                <a:rect l="l" t="t" r="r" b="b"/>
                <a:pathLst>
                  <a:path w="51" h="18" extrusionOk="0">
                    <a:moveTo>
                      <a:pt x="0" y="0"/>
                    </a:moveTo>
                    <a:cubicBezTo>
                      <a:pt x="14" y="11"/>
                      <a:pt x="21" y="17"/>
                      <a:pt x="28" y="17"/>
                    </a:cubicBezTo>
                    <a:cubicBezTo>
                      <a:pt x="34" y="17"/>
                      <a:pt x="40" y="11"/>
                      <a:pt x="5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916;p37">
                <a:extLst>
                  <a:ext uri="{FF2B5EF4-FFF2-40B4-BE49-F238E27FC236}">
                    <a16:creationId xmlns:a16="http://schemas.microsoft.com/office/drawing/2014/main" id="{56FCF243-4A30-414F-9F3A-BC3618655F25}"/>
                  </a:ext>
                </a:extLst>
              </p:cNvPr>
              <p:cNvSpPr/>
              <p:nvPr/>
            </p:nvSpPr>
            <p:spPr>
              <a:xfrm>
                <a:off x="2577665" y="2834069"/>
                <a:ext cx="1346" cy="1626"/>
              </a:xfrm>
              <a:custGeom>
                <a:avLst/>
                <a:gdLst/>
                <a:ahLst/>
                <a:cxnLst/>
                <a:rect l="l" t="t" r="r" b="b"/>
                <a:pathLst>
                  <a:path w="24" h="29" extrusionOk="0">
                    <a:moveTo>
                      <a:pt x="1" y="0"/>
                    </a:moveTo>
                    <a:lnTo>
                      <a:pt x="23" y="28"/>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917;p37">
                <a:extLst>
                  <a:ext uri="{FF2B5EF4-FFF2-40B4-BE49-F238E27FC236}">
                    <a16:creationId xmlns:a16="http://schemas.microsoft.com/office/drawing/2014/main" id="{26F2F659-F8FC-4983-B8F9-0C4B6D00D33F}"/>
                  </a:ext>
                </a:extLst>
              </p:cNvPr>
              <p:cNvSpPr/>
              <p:nvPr/>
            </p:nvSpPr>
            <p:spPr>
              <a:xfrm>
                <a:off x="2600146" y="2822352"/>
                <a:ext cx="3364" cy="1345"/>
              </a:xfrm>
              <a:custGeom>
                <a:avLst/>
                <a:gdLst/>
                <a:ahLst/>
                <a:cxnLst/>
                <a:rect l="l" t="t" r="r" b="b"/>
                <a:pathLst>
                  <a:path w="60" h="24" extrusionOk="0">
                    <a:moveTo>
                      <a:pt x="46" y="1"/>
                    </a:moveTo>
                    <a:cubicBezTo>
                      <a:pt x="33" y="1"/>
                      <a:pt x="28" y="7"/>
                      <a:pt x="22" y="13"/>
                    </a:cubicBezTo>
                    <a:lnTo>
                      <a:pt x="22" y="13"/>
                    </a:lnTo>
                    <a:cubicBezTo>
                      <a:pt x="29" y="12"/>
                      <a:pt x="36" y="12"/>
                      <a:pt x="42" y="12"/>
                    </a:cubicBezTo>
                    <a:cubicBezTo>
                      <a:pt x="54" y="12"/>
                      <a:pt x="60" y="12"/>
                      <a:pt x="46" y="1"/>
                    </a:cubicBezTo>
                    <a:close/>
                    <a:moveTo>
                      <a:pt x="22" y="13"/>
                    </a:moveTo>
                    <a:cubicBezTo>
                      <a:pt x="14" y="14"/>
                      <a:pt x="6" y="17"/>
                      <a:pt x="0" y="23"/>
                    </a:cubicBezTo>
                    <a:cubicBezTo>
                      <a:pt x="11" y="23"/>
                      <a:pt x="16" y="18"/>
                      <a:pt x="22" y="13"/>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918;p37">
                <a:extLst>
                  <a:ext uri="{FF2B5EF4-FFF2-40B4-BE49-F238E27FC236}">
                    <a16:creationId xmlns:a16="http://schemas.microsoft.com/office/drawing/2014/main" id="{AC5CCE4E-DD57-490D-8A99-1D6C4C9573F9}"/>
                  </a:ext>
                </a:extLst>
              </p:cNvPr>
              <p:cNvSpPr/>
              <p:nvPr/>
            </p:nvSpPr>
            <p:spPr>
              <a:xfrm>
                <a:off x="1987440" y="2527644"/>
                <a:ext cx="504563" cy="475389"/>
              </a:xfrm>
              <a:custGeom>
                <a:avLst/>
                <a:gdLst/>
                <a:ahLst/>
                <a:cxnLst/>
                <a:rect l="l" t="t" r="r" b="b"/>
                <a:pathLst>
                  <a:path w="9000" h="8480" extrusionOk="0">
                    <a:moveTo>
                      <a:pt x="6039" y="1"/>
                    </a:moveTo>
                    <a:cubicBezTo>
                      <a:pt x="4234" y="1"/>
                      <a:pt x="2370" y="812"/>
                      <a:pt x="2370" y="812"/>
                    </a:cubicBezTo>
                    <a:cubicBezTo>
                      <a:pt x="1056" y="1449"/>
                      <a:pt x="1" y="5162"/>
                      <a:pt x="1033" y="5280"/>
                    </a:cubicBezTo>
                    <a:cubicBezTo>
                      <a:pt x="1143" y="5291"/>
                      <a:pt x="1251" y="5297"/>
                      <a:pt x="1358" y="5297"/>
                    </a:cubicBezTo>
                    <a:cubicBezTo>
                      <a:pt x="3297" y="5297"/>
                      <a:pt x="4623" y="3527"/>
                      <a:pt x="5255" y="3527"/>
                    </a:cubicBezTo>
                    <a:cubicBezTo>
                      <a:pt x="5320" y="3527"/>
                      <a:pt x="5378" y="3546"/>
                      <a:pt x="5428" y="3587"/>
                    </a:cubicBezTo>
                    <a:cubicBezTo>
                      <a:pt x="5993" y="4056"/>
                      <a:pt x="6252" y="8265"/>
                      <a:pt x="6252" y="8265"/>
                    </a:cubicBezTo>
                    <a:lnTo>
                      <a:pt x="7403" y="8479"/>
                    </a:lnTo>
                    <a:cubicBezTo>
                      <a:pt x="7403" y="8479"/>
                      <a:pt x="9000" y="671"/>
                      <a:pt x="7358" y="180"/>
                    </a:cubicBezTo>
                    <a:cubicBezTo>
                      <a:pt x="6942" y="52"/>
                      <a:pt x="6493" y="1"/>
                      <a:pt x="6039"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919;p37">
                <a:extLst>
                  <a:ext uri="{FF2B5EF4-FFF2-40B4-BE49-F238E27FC236}">
                    <a16:creationId xmlns:a16="http://schemas.microsoft.com/office/drawing/2014/main" id="{274A63D3-9D40-41B3-8DCA-409D7D4D622E}"/>
                  </a:ext>
                </a:extLst>
              </p:cNvPr>
              <p:cNvSpPr/>
              <p:nvPr/>
            </p:nvSpPr>
            <p:spPr>
              <a:xfrm>
                <a:off x="1540511" y="2379981"/>
                <a:ext cx="669667" cy="465186"/>
              </a:xfrm>
              <a:custGeom>
                <a:avLst/>
                <a:gdLst/>
                <a:ahLst/>
                <a:cxnLst/>
                <a:rect l="l" t="t" r="r" b="b"/>
                <a:pathLst>
                  <a:path w="11945" h="8298" extrusionOk="0">
                    <a:moveTo>
                      <a:pt x="2775" y="0"/>
                    </a:moveTo>
                    <a:cubicBezTo>
                      <a:pt x="2730" y="0"/>
                      <a:pt x="2676" y="12"/>
                      <a:pt x="2613" y="38"/>
                    </a:cubicBezTo>
                    <a:cubicBezTo>
                      <a:pt x="2020" y="297"/>
                      <a:pt x="2139" y="653"/>
                      <a:pt x="2139" y="653"/>
                    </a:cubicBezTo>
                    <a:cubicBezTo>
                      <a:pt x="2139" y="653"/>
                      <a:pt x="1858" y="86"/>
                      <a:pt x="1336" y="86"/>
                    </a:cubicBezTo>
                    <a:cubicBezTo>
                      <a:pt x="1314" y="86"/>
                      <a:pt x="1292" y="87"/>
                      <a:pt x="1270" y="89"/>
                    </a:cubicBezTo>
                    <a:cubicBezTo>
                      <a:pt x="683" y="111"/>
                      <a:pt x="988" y="935"/>
                      <a:pt x="988" y="935"/>
                    </a:cubicBezTo>
                    <a:cubicBezTo>
                      <a:pt x="988" y="935"/>
                      <a:pt x="793" y="751"/>
                      <a:pt x="571" y="751"/>
                    </a:cubicBezTo>
                    <a:cubicBezTo>
                      <a:pt x="475" y="751"/>
                      <a:pt x="375" y="785"/>
                      <a:pt x="283" y="884"/>
                    </a:cubicBezTo>
                    <a:cubicBezTo>
                      <a:pt x="0" y="1217"/>
                      <a:pt x="802" y="1589"/>
                      <a:pt x="802" y="1589"/>
                    </a:cubicBezTo>
                    <a:cubicBezTo>
                      <a:pt x="802" y="1589"/>
                      <a:pt x="565" y="3164"/>
                      <a:pt x="1738" y="5093"/>
                    </a:cubicBezTo>
                    <a:cubicBezTo>
                      <a:pt x="3268" y="7598"/>
                      <a:pt x="5441" y="8297"/>
                      <a:pt x="7389" y="8297"/>
                    </a:cubicBezTo>
                    <a:cubicBezTo>
                      <a:pt x="9846" y="8297"/>
                      <a:pt x="11945" y="7186"/>
                      <a:pt x="11945" y="7186"/>
                    </a:cubicBezTo>
                    <a:lnTo>
                      <a:pt x="9191" y="2154"/>
                    </a:lnTo>
                    <a:cubicBezTo>
                      <a:pt x="8205" y="2877"/>
                      <a:pt x="7331" y="3139"/>
                      <a:pt x="6583" y="3139"/>
                    </a:cubicBezTo>
                    <a:cubicBezTo>
                      <a:pt x="4606" y="3139"/>
                      <a:pt x="3504" y="1307"/>
                      <a:pt x="3504" y="1307"/>
                    </a:cubicBezTo>
                    <a:cubicBezTo>
                      <a:pt x="3504" y="1307"/>
                      <a:pt x="3873" y="337"/>
                      <a:pt x="3530" y="337"/>
                    </a:cubicBezTo>
                    <a:cubicBezTo>
                      <a:pt x="3515" y="337"/>
                      <a:pt x="3499" y="339"/>
                      <a:pt x="3482" y="343"/>
                    </a:cubicBezTo>
                    <a:cubicBezTo>
                      <a:pt x="3058" y="461"/>
                      <a:pt x="2963" y="721"/>
                      <a:pt x="2963" y="721"/>
                    </a:cubicBezTo>
                    <a:cubicBezTo>
                      <a:pt x="2963" y="721"/>
                      <a:pt x="3131" y="0"/>
                      <a:pt x="2775"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920;p37">
                <a:extLst>
                  <a:ext uri="{FF2B5EF4-FFF2-40B4-BE49-F238E27FC236}">
                    <a16:creationId xmlns:a16="http://schemas.microsoft.com/office/drawing/2014/main" id="{81D179D6-0D5A-435E-BE55-EE5A45DAC4D6}"/>
                  </a:ext>
                </a:extLst>
              </p:cNvPr>
              <p:cNvSpPr/>
              <p:nvPr/>
            </p:nvSpPr>
            <p:spPr>
              <a:xfrm>
                <a:off x="1519319" y="1876898"/>
                <a:ext cx="377076" cy="257147"/>
              </a:xfrm>
              <a:custGeom>
                <a:avLst/>
                <a:gdLst/>
                <a:ahLst/>
                <a:cxnLst/>
                <a:rect l="l" t="t" r="r" b="b"/>
                <a:pathLst>
                  <a:path w="6726" h="4587" extrusionOk="0">
                    <a:moveTo>
                      <a:pt x="3354" y="1"/>
                    </a:moveTo>
                    <a:cubicBezTo>
                      <a:pt x="1214" y="1"/>
                      <a:pt x="1" y="2383"/>
                      <a:pt x="119" y="3652"/>
                    </a:cubicBezTo>
                    <a:cubicBezTo>
                      <a:pt x="141" y="4007"/>
                      <a:pt x="282" y="4357"/>
                      <a:pt x="638" y="4431"/>
                    </a:cubicBezTo>
                    <a:cubicBezTo>
                      <a:pt x="1177" y="4539"/>
                      <a:pt x="1674" y="4586"/>
                      <a:pt x="2131" y="4586"/>
                    </a:cubicBezTo>
                    <a:cubicBezTo>
                      <a:pt x="4563" y="4586"/>
                      <a:pt x="5873" y="3233"/>
                      <a:pt x="6466" y="2382"/>
                    </a:cubicBezTo>
                    <a:cubicBezTo>
                      <a:pt x="6726" y="2010"/>
                      <a:pt x="6562" y="1559"/>
                      <a:pt x="6235" y="1277"/>
                    </a:cubicBezTo>
                    <a:cubicBezTo>
                      <a:pt x="5151" y="358"/>
                      <a:pt x="4183" y="1"/>
                      <a:pt x="3354"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921;p37">
                <a:extLst>
                  <a:ext uri="{FF2B5EF4-FFF2-40B4-BE49-F238E27FC236}">
                    <a16:creationId xmlns:a16="http://schemas.microsoft.com/office/drawing/2014/main" id="{CBB1A902-16BA-49D0-AC53-58FE3455F891}"/>
                  </a:ext>
                </a:extLst>
              </p:cNvPr>
              <p:cNvSpPr/>
              <p:nvPr/>
            </p:nvSpPr>
            <p:spPr>
              <a:xfrm>
                <a:off x="1000349" y="2106576"/>
                <a:ext cx="706275" cy="583809"/>
              </a:xfrm>
              <a:custGeom>
                <a:avLst/>
                <a:gdLst/>
                <a:ahLst/>
                <a:cxnLst/>
                <a:rect l="l" t="t" r="r" b="b"/>
                <a:pathLst>
                  <a:path w="12598" h="10414" extrusionOk="0">
                    <a:moveTo>
                      <a:pt x="9613" y="1"/>
                    </a:moveTo>
                    <a:cubicBezTo>
                      <a:pt x="9613" y="1"/>
                      <a:pt x="9347" y="995"/>
                      <a:pt x="8451" y="995"/>
                    </a:cubicBezTo>
                    <a:cubicBezTo>
                      <a:pt x="8217" y="995"/>
                      <a:pt x="7941" y="927"/>
                      <a:pt x="7616" y="757"/>
                    </a:cubicBezTo>
                    <a:cubicBezTo>
                      <a:pt x="7031" y="443"/>
                      <a:pt x="6541" y="277"/>
                      <a:pt x="6127" y="277"/>
                    </a:cubicBezTo>
                    <a:cubicBezTo>
                      <a:pt x="5425" y="277"/>
                      <a:pt x="4943" y="753"/>
                      <a:pt x="4603" y="1789"/>
                    </a:cubicBezTo>
                    <a:cubicBezTo>
                      <a:pt x="4129" y="3264"/>
                      <a:pt x="4712" y="3767"/>
                      <a:pt x="3171" y="3767"/>
                    </a:cubicBezTo>
                    <a:cubicBezTo>
                      <a:pt x="2968" y="3767"/>
                      <a:pt x="2727" y="3758"/>
                      <a:pt x="2442" y="3741"/>
                    </a:cubicBezTo>
                    <a:cubicBezTo>
                      <a:pt x="2369" y="3737"/>
                      <a:pt x="2299" y="3735"/>
                      <a:pt x="2231" y="3735"/>
                    </a:cubicBezTo>
                    <a:cubicBezTo>
                      <a:pt x="1" y="3735"/>
                      <a:pt x="44" y="5919"/>
                      <a:pt x="794" y="6466"/>
                    </a:cubicBezTo>
                    <a:cubicBezTo>
                      <a:pt x="1515" y="7010"/>
                      <a:pt x="2193" y="7152"/>
                      <a:pt x="2908" y="7152"/>
                    </a:cubicBezTo>
                    <a:cubicBezTo>
                      <a:pt x="2965" y="7152"/>
                      <a:pt x="3022" y="7151"/>
                      <a:pt x="3079" y="7149"/>
                    </a:cubicBezTo>
                    <a:cubicBezTo>
                      <a:pt x="3085" y="7149"/>
                      <a:pt x="3091" y="7149"/>
                      <a:pt x="3096" y="7149"/>
                    </a:cubicBezTo>
                    <a:cubicBezTo>
                      <a:pt x="3874" y="7149"/>
                      <a:pt x="3786" y="8683"/>
                      <a:pt x="3926" y="9310"/>
                    </a:cubicBezTo>
                    <a:cubicBezTo>
                      <a:pt x="4025" y="9775"/>
                      <a:pt x="4589" y="10413"/>
                      <a:pt x="5365" y="10413"/>
                    </a:cubicBezTo>
                    <a:cubicBezTo>
                      <a:pt x="5691" y="10413"/>
                      <a:pt x="6054" y="10301"/>
                      <a:pt x="6436" y="10015"/>
                    </a:cubicBezTo>
                    <a:cubicBezTo>
                      <a:pt x="7003" y="9575"/>
                      <a:pt x="7519" y="9490"/>
                      <a:pt x="7987" y="9490"/>
                    </a:cubicBezTo>
                    <a:cubicBezTo>
                      <a:pt x="8278" y="9490"/>
                      <a:pt x="8551" y="9523"/>
                      <a:pt x="8806" y="9523"/>
                    </a:cubicBezTo>
                    <a:cubicBezTo>
                      <a:pt x="9060" y="9523"/>
                      <a:pt x="9297" y="9490"/>
                      <a:pt x="9517" y="9361"/>
                    </a:cubicBezTo>
                    <a:cubicBezTo>
                      <a:pt x="10318" y="8887"/>
                      <a:pt x="11187" y="8041"/>
                      <a:pt x="11068" y="6489"/>
                    </a:cubicBezTo>
                    <a:cubicBezTo>
                      <a:pt x="10950" y="4937"/>
                      <a:pt x="12389" y="4328"/>
                      <a:pt x="12479" y="3296"/>
                    </a:cubicBezTo>
                    <a:cubicBezTo>
                      <a:pt x="12598" y="2257"/>
                      <a:pt x="11774" y="1603"/>
                      <a:pt x="11565" y="1157"/>
                    </a:cubicBezTo>
                    <a:cubicBezTo>
                      <a:pt x="11424" y="802"/>
                      <a:pt x="11351" y="542"/>
                      <a:pt x="11683" y="497"/>
                    </a:cubicBezTo>
                    <a:lnTo>
                      <a:pt x="9613" y="1"/>
                    </a:ln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922;p37">
                <a:extLst>
                  <a:ext uri="{FF2B5EF4-FFF2-40B4-BE49-F238E27FC236}">
                    <a16:creationId xmlns:a16="http://schemas.microsoft.com/office/drawing/2014/main" id="{B24AEB6B-AF51-48AD-A55D-BB2F0A9E9D90}"/>
                  </a:ext>
                </a:extLst>
              </p:cNvPr>
              <p:cNvSpPr/>
              <p:nvPr/>
            </p:nvSpPr>
            <p:spPr>
              <a:xfrm>
                <a:off x="2055780" y="2479544"/>
                <a:ext cx="204404" cy="303341"/>
              </a:xfrm>
              <a:custGeom>
                <a:avLst/>
                <a:gdLst/>
                <a:ahLst/>
                <a:cxnLst/>
                <a:rect l="l" t="t" r="r" b="b"/>
                <a:pathLst>
                  <a:path w="3646" h="5411" extrusionOk="0">
                    <a:moveTo>
                      <a:pt x="382" y="0"/>
                    </a:moveTo>
                    <a:cubicBezTo>
                      <a:pt x="134" y="0"/>
                      <a:pt x="0" y="378"/>
                      <a:pt x="0" y="378"/>
                    </a:cubicBezTo>
                    <a:lnTo>
                      <a:pt x="2754" y="5410"/>
                    </a:lnTo>
                    <a:cubicBezTo>
                      <a:pt x="2754" y="5410"/>
                      <a:pt x="3645" y="5388"/>
                      <a:pt x="3504" y="5032"/>
                    </a:cubicBezTo>
                    <a:cubicBezTo>
                      <a:pt x="3363" y="4682"/>
                      <a:pt x="2658" y="4519"/>
                      <a:pt x="2658" y="4519"/>
                    </a:cubicBezTo>
                    <a:lnTo>
                      <a:pt x="2658" y="4519"/>
                    </a:lnTo>
                    <a:cubicBezTo>
                      <a:pt x="2658" y="4519"/>
                      <a:pt x="2662" y="4519"/>
                      <a:pt x="2669" y="4519"/>
                    </a:cubicBezTo>
                    <a:cubicBezTo>
                      <a:pt x="2724" y="4519"/>
                      <a:pt x="2957" y="4484"/>
                      <a:pt x="2917" y="3881"/>
                    </a:cubicBezTo>
                    <a:cubicBezTo>
                      <a:pt x="2876" y="3273"/>
                      <a:pt x="2173" y="3249"/>
                      <a:pt x="2063" y="3249"/>
                    </a:cubicBezTo>
                    <a:cubicBezTo>
                      <a:pt x="2054" y="3249"/>
                      <a:pt x="2048" y="3249"/>
                      <a:pt x="2048" y="3249"/>
                    </a:cubicBezTo>
                    <a:cubicBezTo>
                      <a:pt x="2613" y="3058"/>
                      <a:pt x="2613" y="2121"/>
                      <a:pt x="2212" y="1980"/>
                    </a:cubicBezTo>
                    <a:cubicBezTo>
                      <a:pt x="2019" y="1908"/>
                      <a:pt x="1797" y="1890"/>
                      <a:pt x="1626" y="1890"/>
                    </a:cubicBezTo>
                    <a:cubicBezTo>
                      <a:pt x="1461" y="1890"/>
                      <a:pt x="1343" y="1907"/>
                      <a:pt x="1343" y="1907"/>
                    </a:cubicBezTo>
                    <a:cubicBezTo>
                      <a:pt x="1343" y="1907"/>
                      <a:pt x="1907" y="1647"/>
                      <a:pt x="1552" y="1246"/>
                    </a:cubicBezTo>
                    <a:cubicBezTo>
                      <a:pt x="1289" y="947"/>
                      <a:pt x="901" y="918"/>
                      <a:pt x="760" y="918"/>
                    </a:cubicBezTo>
                    <a:cubicBezTo>
                      <a:pt x="725" y="918"/>
                      <a:pt x="706" y="919"/>
                      <a:pt x="706" y="919"/>
                    </a:cubicBezTo>
                    <a:cubicBezTo>
                      <a:pt x="706" y="919"/>
                      <a:pt x="897" y="259"/>
                      <a:pt x="542" y="50"/>
                    </a:cubicBezTo>
                    <a:cubicBezTo>
                      <a:pt x="484" y="15"/>
                      <a:pt x="431" y="0"/>
                      <a:pt x="382"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923;p37">
                <a:extLst>
                  <a:ext uri="{FF2B5EF4-FFF2-40B4-BE49-F238E27FC236}">
                    <a16:creationId xmlns:a16="http://schemas.microsoft.com/office/drawing/2014/main" id="{01629CD6-912C-4C1C-AEB6-0EF13E85ECDC}"/>
                  </a:ext>
                </a:extLst>
              </p:cNvPr>
              <p:cNvSpPr/>
              <p:nvPr/>
            </p:nvSpPr>
            <p:spPr>
              <a:xfrm>
                <a:off x="2269266" y="2956224"/>
                <a:ext cx="280929" cy="179672"/>
              </a:xfrm>
              <a:custGeom>
                <a:avLst/>
                <a:gdLst/>
                <a:ahLst/>
                <a:cxnLst/>
                <a:rect l="l" t="t" r="r" b="b"/>
                <a:pathLst>
                  <a:path w="5011" h="3205" extrusionOk="0">
                    <a:moveTo>
                      <a:pt x="2587" y="1"/>
                    </a:moveTo>
                    <a:cubicBezTo>
                      <a:pt x="2561" y="1"/>
                      <a:pt x="2537" y="4"/>
                      <a:pt x="2517" y="10"/>
                    </a:cubicBezTo>
                    <a:cubicBezTo>
                      <a:pt x="2376" y="55"/>
                      <a:pt x="2308" y="270"/>
                      <a:pt x="2308" y="434"/>
                    </a:cubicBezTo>
                    <a:cubicBezTo>
                      <a:pt x="2308" y="515"/>
                      <a:pt x="2214" y="575"/>
                      <a:pt x="2093" y="575"/>
                    </a:cubicBezTo>
                    <a:cubicBezTo>
                      <a:pt x="1971" y="575"/>
                      <a:pt x="1823" y="515"/>
                      <a:pt x="1716" y="360"/>
                    </a:cubicBezTo>
                    <a:cubicBezTo>
                      <a:pt x="1564" y="175"/>
                      <a:pt x="1368" y="143"/>
                      <a:pt x="1251" y="143"/>
                    </a:cubicBezTo>
                    <a:cubicBezTo>
                      <a:pt x="1191" y="143"/>
                      <a:pt x="1152" y="151"/>
                      <a:pt x="1152" y="151"/>
                    </a:cubicBezTo>
                    <a:cubicBezTo>
                      <a:pt x="283" y="338"/>
                      <a:pt x="1" y="2245"/>
                      <a:pt x="757" y="2290"/>
                    </a:cubicBezTo>
                    <a:cubicBezTo>
                      <a:pt x="1530" y="2312"/>
                      <a:pt x="2258" y="2222"/>
                      <a:pt x="3059" y="2831"/>
                    </a:cubicBezTo>
                    <a:cubicBezTo>
                      <a:pt x="3397" y="3091"/>
                      <a:pt x="3774" y="3205"/>
                      <a:pt x="4103" y="3205"/>
                    </a:cubicBezTo>
                    <a:cubicBezTo>
                      <a:pt x="4575" y="3205"/>
                      <a:pt x="4947" y="2970"/>
                      <a:pt x="4960" y="2594"/>
                    </a:cubicBezTo>
                    <a:cubicBezTo>
                      <a:pt x="5011" y="1940"/>
                      <a:pt x="4447" y="1443"/>
                      <a:pt x="3719" y="1184"/>
                    </a:cubicBezTo>
                    <a:cubicBezTo>
                      <a:pt x="2985" y="953"/>
                      <a:pt x="2799" y="388"/>
                      <a:pt x="2799" y="388"/>
                    </a:cubicBezTo>
                    <a:cubicBezTo>
                      <a:pt x="2984" y="122"/>
                      <a:pt x="2747" y="1"/>
                      <a:pt x="2587"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924;p37">
                <a:extLst>
                  <a:ext uri="{FF2B5EF4-FFF2-40B4-BE49-F238E27FC236}">
                    <a16:creationId xmlns:a16="http://schemas.microsoft.com/office/drawing/2014/main" id="{71C5A5A4-F01A-4C5A-9ED8-DEED7E82D2CE}"/>
                  </a:ext>
                </a:extLst>
              </p:cNvPr>
              <p:cNvSpPr/>
              <p:nvPr/>
            </p:nvSpPr>
            <p:spPr>
              <a:xfrm>
                <a:off x="2431566" y="2981787"/>
                <a:ext cx="2579" cy="1289"/>
              </a:xfrm>
              <a:custGeom>
                <a:avLst/>
                <a:gdLst/>
                <a:ahLst/>
                <a:cxnLst/>
                <a:rect l="l" t="t" r="r" b="b"/>
                <a:pathLst>
                  <a:path w="46" h="23" extrusionOk="0">
                    <a:moveTo>
                      <a:pt x="23" y="0"/>
                    </a:moveTo>
                    <a:cubicBezTo>
                      <a:pt x="0" y="23"/>
                      <a:pt x="23" y="23"/>
                      <a:pt x="23" y="23"/>
                    </a:cubicBezTo>
                    <a:cubicBezTo>
                      <a:pt x="45" y="0"/>
                      <a:pt x="23" y="0"/>
                      <a:pt x="2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925;p37">
                <a:extLst>
                  <a:ext uri="{FF2B5EF4-FFF2-40B4-BE49-F238E27FC236}">
                    <a16:creationId xmlns:a16="http://schemas.microsoft.com/office/drawing/2014/main" id="{BAD10D1A-C186-4597-A9D2-AD6C3EDA9265}"/>
                  </a:ext>
                </a:extLst>
              </p:cNvPr>
              <p:cNvSpPr/>
              <p:nvPr/>
            </p:nvSpPr>
            <p:spPr>
              <a:xfrm>
                <a:off x="2427418" y="2956784"/>
                <a:ext cx="4205" cy="1289"/>
              </a:xfrm>
              <a:custGeom>
                <a:avLst/>
                <a:gdLst/>
                <a:ahLst/>
                <a:cxnLst/>
                <a:rect l="l" t="t" r="r" b="b"/>
                <a:pathLst>
                  <a:path w="75" h="23" extrusionOk="0">
                    <a:moveTo>
                      <a:pt x="1" y="0"/>
                    </a:moveTo>
                    <a:lnTo>
                      <a:pt x="15" y="5"/>
                    </a:lnTo>
                    <a:lnTo>
                      <a:pt x="15" y="5"/>
                    </a:lnTo>
                    <a:cubicBezTo>
                      <a:pt x="8" y="0"/>
                      <a:pt x="1" y="0"/>
                      <a:pt x="1" y="0"/>
                    </a:cubicBezTo>
                    <a:close/>
                    <a:moveTo>
                      <a:pt x="15" y="5"/>
                    </a:moveTo>
                    <a:lnTo>
                      <a:pt x="15" y="5"/>
                    </a:lnTo>
                    <a:cubicBezTo>
                      <a:pt x="19" y="8"/>
                      <a:pt x="23" y="13"/>
                      <a:pt x="23" y="23"/>
                    </a:cubicBezTo>
                    <a:lnTo>
                      <a:pt x="74" y="23"/>
                    </a:lnTo>
                    <a:lnTo>
                      <a:pt x="15" y="5"/>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926;p37">
                <a:extLst>
                  <a:ext uri="{FF2B5EF4-FFF2-40B4-BE49-F238E27FC236}">
                    <a16:creationId xmlns:a16="http://schemas.microsoft.com/office/drawing/2014/main" id="{19049E53-470B-4A92-BE2D-70A79E608547}"/>
                  </a:ext>
                </a:extLst>
              </p:cNvPr>
              <p:cNvSpPr/>
              <p:nvPr/>
            </p:nvSpPr>
            <p:spPr>
              <a:xfrm>
                <a:off x="2410375" y="2951739"/>
                <a:ext cx="14576" cy="2579"/>
              </a:xfrm>
              <a:custGeom>
                <a:avLst/>
                <a:gdLst/>
                <a:ahLst/>
                <a:cxnLst/>
                <a:rect l="l" t="t" r="r" b="b"/>
                <a:pathLst>
                  <a:path w="260" h="46" extrusionOk="0">
                    <a:moveTo>
                      <a:pt x="121" y="0"/>
                    </a:moveTo>
                    <a:cubicBezTo>
                      <a:pt x="78" y="0"/>
                      <a:pt x="37" y="6"/>
                      <a:pt x="0" y="17"/>
                    </a:cubicBezTo>
                    <a:cubicBezTo>
                      <a:pt x="11" y="24"/>
                      <a:pt x="26" y="26"/>
                      <a:pt x="42" y="26"/>
                    </a:cubicBezTo>
                    <a:cubicBezTo>
                      <a:pt x="67" y="26"/>
                      <a:pt x="96" y="21"/>
                      <a:pt x="126" y="21"/>
                    </a:cubicBezTo>
                    <a:cubicBezTo>
                      <a:pt x="156" y="21"/>
                      <a:pt x="187" y="26"/>
                      <a:pt x="215" y="45"/>
                    </a:cubicBezTo>
                    <a:lnTo>
                      <a:pt x="260" y="17"/>
                    </a:lnTo>
                    <a:cubicBezTo>
                      <a:pt x="212" y="6"/>
                      <a:pt x="165" y="0"/>
                      <a:pt x="12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927;p37">
                <a:extLst>
                  <a:ext uri="{FF2B5EF4-FFF2-40B4-BE49-F238E27FC236}">
                    <a16:creationId xmlns:a16="http://schemas.microsoft.com/office/drawing/2014/main" id="{8F9A91E6-AC8A-4478-A9AA-B381FE2B6987}"/>
                  </a:ext>
                </a:extLst>
              </p:cNvPr>
              <p:cNvSpPr/>
              <p:nvPr/>
            </p:nvSpPr>
            <p:spPr>
              <a:xfrm>
                <a:off x="2397088" y="2954262"/>
                <a:ext cx="2859" cy="2579"/>
              </a:xfrm>
              <a:custGeom>
                <a:avLst/>
                <a:gdLst/>
                <a:ahLst/>
                <a:cxnLst/>
                <a:rect l="l" t="t" r="r" b="b"/>
                <a:pathLst>
                  <a:path w="51" h="46" extrusionOk="0">
                    <a:moveTo>
                      <a:pt x="28" y="0"/>
                    </a:moveTo>
                    <a:cubicBezTo>
                      <a:pt x="28" y="0"/>
                      <a:pt x="0" y="23"/>
                      <a:pt x="0" y="45"/>
                    </a:cubicBezTo>
                    <a:lnTo>
                      <a:pt x="5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928;p37">
                <a:extLst>
                  <a:ext uri="{FF2B5EF4-FFF2-40B4-BE49-F238E27FC236}">
                    <a16:creationId xmlns:a16="http://schemas.microsoft.com/office/drawing/2014/main" id="{93458F4B-2A89-4DD2-9F35-869FA8FF6CD1}"/>
                  </a:ext>
                </a:extLst>
              </p:cNvPr>
              <p:cNvSpPr/>
              <p:nvPr/>
            </p:nvSpPr>
            <p:spPr>
              <a:xfrm>
                <a:off x="2398658" y="2954262"/>
                <a:ext cx="56" cy="56"/>
              </a:xfrm>
              <a:custGeom>
                <a:avLst/>
                <a:gdLst/>
                <a:ahLst/>
                <a:cxnLst/>
                <a:rect l="l" t="t" r="r" b="b"/>
                <a:pathLst>
                  <a:path w="1" h="1" extrusionOk="0">
                    <a:moveTo>
                      <a:pt x="0"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929;p37">
                <a:extLst>
                  <a:ext uri="{FF2B5EF4-FFF2-40B4-BE49-F238E27FC236}">
                    <a16:creationId xmlns:a16="http://schemas.microsoft.com/office/drawing/2014/main" id="{080F468C-5E58-45EC-8D08-976325921459}"/>
                  </a:ext>
                </a:extLst>
              </p:cNvPr>
              <p:cNvSpPr/>
              <p:nvPr/>
            </p:nvSpPr>
            <p:spPr>
              <a:xfrm>
                <a:off x="2391986" y="2960596"/>
                <a:ext cx="2635" cy="4989"/>
              </a:xfrm>
              <a:custGeom>
                <a:avLst/>
                <a:gdLst/>
                <a:ahLst/>
                <a:cxnLst/>
                <a:rect l="l" t="t" r="r" b="b"/>
                <a:pathLst>
                  <a:path w="47" h="89" extrusionOk="0">
                    <a:moveTo>
                      <a:pt x="46" y="0"/>
                    </a:moveTo>
                    <a:lnTo>
                      <a:pt x="46" y="0"/>
                    </a:lnTo>
                    <a:cubicBezTo>
                      <a:pt x="23" y="28"/>
                      <a:pt x="1" y="51"/>
                      <a:pt x="1" y="51"/>
                    </a:cubicBezTo>
                    <a:cubicBezTo>
                      <a:pt x="1" y="77"/>
                      <a:pt x="1" y="88"/>
                      <a:pt x="5" y="88"/>
                    </a:cubicBezTo>
                    <a:cubicBezTo>
                      <a:pt x="9" y="88"/>
                      <a:pt x="14" y="83"/>
                      <a:pt x="24" y="73"/>
                    </a:cubicBezTo>
                    <a:lnTo>
                      <a:pt x="24" y="28"/>
                    </a:lnTo>
                    <a:lnTo>
                      <a:pt x="46"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930;p37">
                <a:extLst>
                  <a:ext uri="{FF2B5EF4-FFF2-40B4-BE49-F238E27FC236}">
                    <a16:creationId xmlns:a16="http://schemas.microsoft.com/office/drawing/2014/main" id="{94B5C6E3-6A1D-43ED-9F41-2097A464D6FF}"/>
                  </a:ext>
                </a:extLst>
              </p:cNvPr>
              <p:cNvSpPr/>
              <p:nvPr/>
            </p:nvSpPr>
            <p:spPr>
              <a:xfrm>
                <a:off x="2393276" y="2965922"/>
                <a:ext cx="1346" cy="1345"/>
              </a:xfrm>
              <a:custGeom>
                <a:avLst/>
                <a:gdLst/>
                <a:ahLst/>
                <a:cxnLst/>
                <a:rect l="l" t="t" r="r" b="b"/>
                <a:pathLst>
                  <a:path w="24" h="24" extrusionOk="0">
                    <a:moveTo>
                      <a:pt x="23" y="1"/>
                    </a:moveTo>
                    <a:cubicBezTo>
                      <a:pt x="1" y="1"/>
                      <a:pt x="1" y="1"/>
                      <a:pt x="23" y="24"/>
                    </a:cubicBez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931;p37">
                <a:extLst>
                  <a:ext uri="{FF2B5EF4-FFF2-40B4-BE49-F238E27FC236}">
                    <a16:creationId xmlns:a16="http://schemas.microsoft.com/office/drawing/2014/main" id="{CD3A8441-F78E-4641-AD94-E1DBF4A1678B}"/>
                  </a:ext>
                </a:extLst>
              </p:cNvPr>
              <p:cNvSpPr/>
              <p:nvPr/>
            </p:nvSpPr>
            <p:spPr>
              <a:xfrm>
                <a:off x="2394565" y="2962166"/>
                <a:ext cx="56" cy="3812"/>
              </a:xfrm>
              <a:custGeom>
                <a:avLst/>
                <a:gdLst/>
                <a:ahLst/>
                <a:cxnLst/>
                <a:rect l="l" t="t" r="r" b="b"/>
                <a:pathLst>
                  <a:path w="1" h="68" extrusionOk="0">
                    <a:moveTo>
                      <a:pt x="0" y="0"/>
                    </a:moveTo>
                    <a:lnTo>
                      <a:pt x="0" y="45"/>
                    </a:lnTo>
                    <a:lnTo>
                      <a:pt x="0" y="68"/>
                    </a:lnTo>
                    <a:lnTo>
                      <a:pt x="0" y="45"/>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932;p37">
                <a:extLst>
                  <a:ext uri="{FF2B5EF4-FFF2-40B4-BE49-F238E27FC236}">
                    <a16:creationId xmlns:a16="http://schemas.microsoft.com/office/drawing/2014/main" id="{281D0FCB-3AA1-40BF-A733-F28F7BD2A282}"/>
                  </a:ext>
                </a:extLst>
              </p:cNvPr>
              <p:cNvSpPr/>
              <p:nvPr/>
            </p:nvSpPr>
            <p:spPr>
              <a:xfrm>
                <a:off x="2395799" y="2956784"/>
                <a:ext cx="4149" cy="3868"/>
              </a:xfrm>
              <a:custGeom>
                <a:avLst/>
                <a:gdLst/>
                <a:ahLst/>
                <a:cxnLst/>
                <a:rect l="l" t="t" r="r" b="b"/>
                <a:pathLst>
                  <a:path w="74" h="69" extrusionOk="0">
                    <a:moveTo>
                      <a:pt x="51" y="0"/>
                    </a:moveTo>
                    <a:cubicBezTo>
                      <a:pt x="51" y="0"/>
                      <a:pt x="23" y="23"/>
                      <a:pt x="1" y="68"/>
                    </a:cubicBezTo>
                    <a:cubicBezTo>
                      <a:pt x="14" y="55"/>
                      <a:pt x="29" y="42"/>
                      <a:pt x="33" y="42"/>
                    </a:cubicBezTo>
                    <a:cubicBezTo>
                      <a:pt x="37" y="42"/>
                      <a:pt x="35" y="49"/>
                      <a:pt x="23" y="68"/>
                    </a:cubicBezTo>
                    <a:cubicBezTo>
                      <a:pt x="51" y="23"/>
                      <a:pt x="74" y="0"/>
                      <a:pt x="5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933;p37">
                <a:extLst>
                  <a:ext uri="{FF2B5EF4-FFF2-40B4-BE49-F238E27FC236}">
                    <a16:creationId xmlns:a16="http://schemas.microsoft.com/office/drawing/2014/main" id="{542F5A55-5796-4E80-8240-BBAC24F0D908}"/>
                  </a:ext>
                </a:extLst>
              </p:cNvPr>
              <p:cNvSpPr/>
              <p:nvPr/>
            </p:nvSpPr>
            <p:spPr>
              <a:xfrm>
                <a:off x="2410375" y="2954262"/>
                <a:ext cx="4149" cy="1289"/>
              </a:xfrm>
              <a:custGeom>
                <a:avLst/>
                <a:gdLst/>
                <a:ahLst/>
                <a:cxnLst/>
                <a:rect l="l" t="t" r="r" b="b"/>
                <a:pathLst>
                  <a:path w="74" h="23" extrusionOk="0">
                    <a:moveTo>
                      <a:pt x="0" y="0"/>
                    </a:moveTo>
                    <a:lnTo>
                      <a:pt x="23" y="23"/>
                    </a:lnTo>
                    <a:lnTo>
                      <a:pt x="74"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934;p37">
                <a:extLst>
                  <a:ext uri="{FF2B5EF4-FFF2-40B4-BE49-F238E27FC236}">
                    <a16:creationId xmlns:a16="http://schemas.microsoft.com/office/drawing/2014/main" id="{0028C3DE-DF3A-4B3B-8AAB-F1F1C1CCA54B}"/>
                  </a:ext>
                </a:extLst>
              </p:cNvPr>
              <p:cNvSpPr/>
              <p:nvPr/>
            </p:nvSpPr>
            <p:spPr>
              <a:xfrm>
                <a:off x="2389183" y="2977975"/>
                <a:ext cx="1626" cy="56"/>
              </a:xfrm>
              <a:custGeom>
                <a:avLst/>
                <a:gdLst/>
                <a:ahLst/>
                <a:cxnLst/>
                <a:rect l="l" t="t" r="r" b="b"/>
                <a:pathLst>
                  <a:path w="29" h="1" extrusionOk="0">
                    <a:moveTo>
                      <a:pt x="0" y="0"/>
                    </a:moveTo>
                    <a:lnTo>
                      <a:pt x="28" y="0"/>
                    </a:lnTo>
                    <a:lnTo>
                      <a:pt x="28"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935;p37">
                <a:extLst>
                  <a:ext uri="{FF2B5EF4-FFF2-40B4-BE49-F238E27FC236}">
                    <a16:creationId xmlns:a16="http://schemas.microsoft.com/office/drawing/2014/main" id="{60381EE1-5D4B-4E31-9F8C-746306664A7C}"/>
                  </a:ext>
                </a:extLst>
              </p:cNvPr>
              <p:cNvSpPr/>
              <p:nvPr/>
            </p:nvSpPr>
            <p:spPr>
              <a:xfrm>
                <a:off x="2390753" y="2977975"/>
                <a:ext cx="1289" cy="1289"/>
              </a:xfrm>
              <a:custGeom>
                <a:avLst/>
                <a:gdLst/>
                <a:ahLst/>
                <a:cxnLst/>
                <a:rect l="l" t="t" r="r" b="b"/>
                <a:pathLst>
                  <a:path w="23" h="23" extrusionOk="0">
                    <a:moveTo>
                      <a:pt x="0" y="0"/>
                    </a:moveTo>
                    <a:lnTo>
                      <a:pt x="23" y="23"/>
                    </a:lnTo>
                    <a:cubicBezTo>
                      <a:pt x="23" y="0"/>
                      <a:pt x="23" y="0"/>
                      <a:pt x="0"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936;p37">
                <a:extLst>
                  <a:ext uri="{FF2B5EF4-FFF2-40B4-BE49-F238E27FC236}">
                    <a16:creationId xmlns:a16="http://schemas.microsoft.com/office/drawing/2014/main" id="{12C4C01E-47B0-41E4-BCB9-CDB90FD08738}"/>
                  </a:ext>
                </a:extLst>
              </p:cNvPr>
              <p:cNvSpPr/>
              <p:nvPr/>
            </p:nvSpPr>
            <p:spPr>
              <a:xfrm>
                <a:off x="2395799" y="2963399"/>
                <a:ext cx="56" cy="5158"/>
              </a:xfrm>
              <a:custGeom>
                <a:avLst/>
                <a:gdLst/>
                <a:ahLst/>
                <a:cxnLst/>
                <a:rect l="l" t="t" r="r" b="b"/>
                <a:pathLst>
                  <a:path w="1" h="92" extrusionOk="0">
                    <a:moveTo>
                      <a:pt x="1" y="9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937;p37">
                <a:extLst>
                  <a:ext uri="{FF2B5EF4-FFF2-40B4-BE49-F238E27FC236}">
                    <a16:creationId xmlns:a16="http://schemas.microsoft.com/office/drawing/2014/main" id="{46C4F80F-2EE8-4E1D-83BF-A30B1A2E3DF9}"/>
                  </a:ext>
                </a:extLst>
              </p:cNvPr>
              <p:cNvSpPr/>
              <p:nvPr/>
            </p:nvSpPr>
            <p:spPr>
              <a:xfrm>
                <a:off x="2387894" y="2977975"/>
                <a:ext cx="56" cy="1289"/>
              </a:xfrm>
              <a:custGeom>
                <a:avLst/>
                <a:gdLst/>
                <a:ahLst/>
                <a:cxnLst/>
                <a:rect l="l" t="t" r="r" b="b"/>
                <a:pathLst>
                  <a:path w="1" h="23" extrusionOk="0">
                    <a:moveTo>
                      <a:pt x="1" y="0"/>
                    </a:moveTo>
                    <a:lnTo>
                      <a:pt x="1" y="0"/>
                    </a:lnTo>
                    <a:lnTo>
                      <a:pt x="1"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938;p37">
                <a:extLst>
                  <a:ext uri="{FF2B5EF4-FFF2-40B4-BE49-F238E27FC236}">
                    <a16:creationId xmlns:a16="http://schemas.microsoft.com/office/drawing/2014/main" id="{C743D315-CB12-4301-B3F4-CFA95C6866BF}"/>
                  </a:ext>
                </a:extLst>
              </p:cNvPr>
              <p:cNvSpPr/>
              <p:nvPr/>
            </p:nvSpPr>
            <p:spPr>
              <a:xfrm>
                <a:off x="2382848" y="2976405"/>
                <a:ext cx="2579" cy="2859"/>
              </a:xfrm>
              <a:custGeom>
                <a:avLst/>
                <a:gdLst/>
                <a:ahLst/>
                <a:cxnLst/>
                <a:rect l="l" t="t" r="r" b="b"/>
                <a:pathLst>
                  <a:path w="46" h="51" extrusionOk="0">
                    <a:moveTo>
                      <a:pt x="45" y="0"/>
                    </a:moveTo>
                    <a:cubicBezTo>
                      <a:pt x="23" y="0"/>
                      <a:pt x="0" y="28"/>
                      <a:pt x="0" y="28"/>
                    </a:cubicBezTo>
                    <a:cubicBezTo>
                      <a:pt x="0" y="28"/>
                      <a:pt x="23" y="28"/>
                      <a:pt x="45" y="51"/>
                    </a:cubicBezTo>
                    <a:cubicBezTo>
                      <a:pt x="45" y="28"/>
                      <a:pt x="23" y="28"/>
                      <a:pt x="45"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939;p37">
                <a:extLst>
                  <a:ext uri="{FF2B5EF4-FFF2-40B4-BE49-F238E27FC236}">
                    <a16:creationId xmlns:a16="http://schemas.microsoft.com/office/drawing/2014/main" id="{2AC880EC-D470-476A-B3BD-8EAD28E2ABB8}"/>
                  </a:ext>
                </a:extLst>
              </p:cNvPr>
              <p:cNvSpPr/>
              <p:nvPr/>
            </p:nvSpPr>
            <p:spPr>
              <a:xfrm>
                <a:off x="2381278" y="2977975"/>
                <a:ext cx="1626" cy="1289"/>
              </a:xfrm>
              <a:custGeom>
                <a:avLst/>
                <a:gdLst/>
                <a:ahLst/>
                <a:cxnLst/>
                <a:rect l="l" t="t" r="r" b="b"/>
                <a:pathLst>
                  <a:path w="29" h="23" extrusionOk="0">
                    <a:moveTo>
                      <a:pt x="28" y="0"/>
                    </a:moveTo>
                    <a:cubicBezTo>
                      <a:pt x="0" y="0"/>
                      <a:pt x="0" y="0"/>
                      <a:pt x="0" y="23"/>
                    </a:cubicBezTo>
                    <a:cubicBezTo>
                      <a:pt x="0" y="23"/>
                      <a:pt x="0" y="0"/>
                      <a:pt x="28"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940;p37">
                <a:extLst>
                  <a:ext uri="{FF2B5EF4-FFF2-40B4-BE49-F238E27FC236}">
                    <a16:creationId xmlns:a16="http://schemas.microsoft.com/office/drawing/2014/main" id="{C924DB69-D4B7-48C4-BC44-C79F8FB3165D}"/>
                  </a:ext>
                </a:extLst>
              </p:cNvPr>
              <p:cNvSpPr/>
              <p:nvPr/>
            </p:nvSpPr>
            <p:spPr>
              <a:xfrm>
                <a:off x="2389183" y="2979208"/>
                <a:ext cx="1626" cy="1345"/>
              </a:xfrm>
              <a:custGeom>
                <a:avLst/>
                <a:gdLst/>
                <a:ahLst/>
                <a:cxnLst/>
                <a:rect l="l" t="t" r="r" b="b"/>
                <a:pathLst>
                  <a:path w="29" h="24" extrusionOk="0">
                    <a:moveTo>
                      <a:pt x="0" y="1"/>
                    </a:moveTo>
                    <a:lnTo>
                      <a:pt x="0" y="24"/>
                    </a:lnTo>
                    <a:lnTo>
                      <a:pt x="28" y="24"/>
                    </a:ln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941;p37">
                <a:extLst>
                  <a:ext uri="{FF2B5EF4-FFF2-40B4-BE49-F238E27FC236}">
                    <a16:creationId xmlns:a16="http://schemas.microsoft.com/office/drawing/2014/main" id="{FDEBACF3-8EA1-40A1-8304-C24E921F2D84}"/>
                  </a:ext>
                </a:extLst>
              </p:cNvPr>
              <p:cNvSpPr/>
              <p:nvPr/>
            </p:nvSpPr>
            <p:spPr>
              <a:xfrm>
                <a:off x="2389183" y="2980498"/>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942;p37">
                <a:extLst>
                  <a:ext uri="{FF2B5EF4-FFF2-40B4-BE49-F238E27FC236}">
                    <a16:creationId xmlns:a16="http://schemas.microsoft.com/office/drawing/2014/main" id="{2693F5A0-BA46-4168-8504-5D6585550A21}"/>
                  </a:ext>
                </a:extLst>
              </p:cNvPr>
              <p:cNvSpPr/>
              <p:nvPr/>
            </p:nvSpPr>
            <p:spPr>
              <a:xfrm>
                <a:off x="2390753" y="2980498"/>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943;p37">
                <a:extLst>
                  <a:ext uri="{FF2B5EF4-FFF2-40B4-BE49-F238E27FC236}">
                    <a16:creationId xmlns:a16="http://schemas.microsoft.com/office/drawing/2014/main" id="{4552FF1D-65BB-4A4B-A996-8F14651E037F}"/>
                  </a:ext>
                </a:extLst>
              </p:cNvPr>
              <p:cNvSpPr/>
              <p:nvPr/>
            </p:nvSpPr>
            <p:spPr>
              <a:xfrm>
                <a:off x="2391986" y="2979208"/>
                <a:ext cx="1346" cy="1345"/>
              </a:xfrm>
              <a:custGeom>
                <a:avLst/>
                <a:gdLst/>
                <a:ahLst/>
                <a:cxnLst/>
                <a:rect l="l" t="t" r="r" b="b"/>
                <a:pathLst>
                  <a:path w="24" h="24" extrusionOk="0">
                    <a:moveTo>
                      <a:pt x="1" y="1"/>
                    </a:moveTo>
                    <a:lnTo>
                      <a:pt x="1" y="24"/>
                    </a:lnTo>
                    <a:lnTo>
                      <a:pt x="24" y="24"/>
                    </a:lnTo>
                    <a:cubicBezTo>
                      <a:pt x="24" y="24"/>
                      <a:pt x="1" y="24"/>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944;p37">
                <a:extLst>
                  <a:ext uri="{FF2B5EF4-FFF2-40B4-BE49-F238E27FC236}">
                    <a16:creationId xmlns:a16="http://schemas.microsoft.com/office/drawing/2014/main" id="{828ED3DC-EFD9-4FD8-9D47-775C7E27D168}"/>
                  </a:ext>
                </a:extLst>
              </p:cNvPr>
              <p:cNvSpPr/>
              <p:nvPr/>
            </p:nvSpPr>
            <p:spPr>
              <a:xfrm>
                <a:off x="2391986" y="2980498"/>
                <a:ext cx="56" cy="1345"/>
              </a:xfrm>
              <a:custGeom>
                <a:avLst/>
                <a:gdLst/>
                <a:ahLst/>
                <a:cxnLst/>
                <a:rect l="l" t="t" r="r" b="b"/>
                <a:pathLst>
                  <a:path w="1" h="24" extrusionOk="0">
                    <a:moveTo>
                      <a:pt x="1" y="23"/>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945;p37">
                <a:extLst>
                  <a:ext uri="{FF2B5EF4-FFF2-40B4-BE49-F238E27FC236}">
                    <a16:creationId xmlns:a16="http://schemas.microsoft.com/office/drawing/2014/main" id="{703F711E-CCEB-4D8B-8002-48C088D2422F}"/>
                  </a:ext>
                </a:extLst>
              </p:cNvPr>
              <p:cNvSpPr/>
              <p:nvPr/>
            </p:nvSpPr>
            <p:spPr>
              <a:xfrm>
                <a:off x="2379989" y="2980498"/>
                <a:ext cx="4149" cy="1345"/>
              </a:xfrm>
              <a:custGeom>
                <a:avLst/>
                <a:gdLst/>
                <a:ahLst/>
                <a:cxnLst/>
                <a:rect l="l" t="t" r="r" b="b"/>
                <a:pathLst>
                  <a:path w="74" h="24" extrusionOk="0">
                    <a:moveTo>
                      <a:pt x="1" y="1"/>
                    </a:moveTo>
                    <a:cubicBezTo>
                      <a:pt x="23" y="1"/>
                      <a:pt x="51" y="23"/>
                      <a:pt x="74" y="23"/>
                    </a:cubicBezTo>
                    <a:lnTo>
                      <a:pt x="74"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946;p37">
                <a:extLst>
                  <a:ext uri="{FF2B5EF4-FFF2-40B4-BE49-F238E27FC236}">
                    <a16:creationId xmlns:a16="http://schemas.microsoft.com/office/drawing/2014/main" id="{CD6CA525-DC39-4362-B5A8-914D162B6E7E}"/>
                  </a:ext>
                </a:extLst>
              </p:cNvPr>
              <p:cNvSpPr/>
              <p:nvPr/>
            </p:nvSpPr>
            <p:spPr>
              <a:xfrm>
                <a:off x="2386660" y="2980498"/>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947;p37">
                <a:extLst>
                  <a:ext uri="{FF2B5EF4-FFF2-40B4-BE49-F238E27FC236}">
                    <a16:creationId xmlns:a16="http://schemas.microsoft.com/office/drawing/2014/main" id="{94C448F0-672F-401B-A6A6-326888B76530}"/>
                  </a:ext>
                </a:extLst>
              </p:cNvPr>
              <p:cNvSpPr/>
              <p:nvPr/>
            </p:nvSpPr>
            <p:spPr>
              <a:xfrm>
                <a:off x="2372084" y="2975116"/>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948;p37">
                <a:extLst>
                  <a:ext uri="{FF2B5EF4-FFF2-40B4-BE49-F238E27FC236}">
                    <a16:creationId xmlns:a16="http://schemas.microsoft.com/office/drawing/2014/main" id="{8D8F187F-8278-4B14-8F59-D4435013E032}"/>
                  </a:ext>
                </a:extLst>
              </p:cNvPr>
              <p:cNvSpPr/>
              <p:nvPr/>
            </p:nvSpPr>
            <p:spPr>
              <a:xfrm>
                <a:off x="2384082" y="2981787"/>
                <a:ext cx="1346" cy="56"/>
              </a:xfrm>
              <a:custGeom>
                <a:avLst/>
                <a:gdLst/>
                <a:ahLst/>
                <a:cxnLst/>
                <a:rect l="l" t="t" r="r" b="b"/>
                <a:pathLst>
                  <a:path w="24" h="1" extrusionOk="0">
                    <a:moveTo>
                      <a:pt x="1" y="0"/>
                    </a:move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949;p37">
                <a:extLst>
                  <a:ext uri="{FF2B5EF4-FFF2-40B4-BE49-F238E27FC236}">
                    <a16:creationId xmlns:a16="http://schemas.microsoft.com/office/drawing/2014/main" id="{C0E91316-A94E-41F2-8C17-80203737B60F}"/>
                  </a:ext>
                </a:extLst>
              </p:cNvPr>
              <p:cNvSpPr/>
              <p:nvPr/>
            </p:nvSpPr>
            <p:spPr>
              <a:xfrm>
                <a:off x="2378700" y="2977975"/>
                <a:ext cx="56" cy="1289"/>
              </a:xfrm>
              <a:custGeom>
                <a:avLst/>
                <a:gdLst/>
                <a:ahLst/>
                <a:cxnLst/>
                <a:rect l="l" t="t" r="r" b="b"/>
                <a:pathLst>
                  <a:path w="1" h="23" extrusionOk="0">
                    <a:moveTo>
                      <a:pt x="1" y="0"/>
                    </a:moveTo>
                    <a:lnTo>
                      <a:pt x="1"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950;p37">
                <a:extLst>
                  <a:ext uri="{FF2B5EF4-FFF2-40B4-BE49-F238E27FC236}">
                    <a16:creationId xmlns:a16="http://schemas.microsoft.com/office/drawing/2014/main" id="{592C44C0-BC98-4370-BA8E-8113D3CB425D}"/>
                  </a:ext>
                </a:extLst>
              </p:cNvPr>
              <p:cNvSpPr/>
              <p:nvPr/>
            </p:nvSpPr>
            <p:spPr>
              <a:xfrm>
                <a:off x="2386660" y="2980498"/>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951;p37">
                <a:extLst>
                  <a:ext uri="{FF2B5EF4-FFF2-40B4-BE49-F238E27FC236}">
                    <a16:creationId xmlns:a16="http://schemas.microsoft.com/office/drawing/2014/main" id="{87191CFE-94BD-4D32-B5E0-34521E432532}"/>
                  </a:ext>
                </a:extLst>
              </p:cNvPr>
              <p:cNvSpPr/>
              <p:nvPr/>
            </p:nvSpPr>
            <p:spPr>
              <a:xfrm>
                <a:off x="2385371" y="2980498"/>
                <a:ext cx="1346" cy="1345"/>
              </a:xfrm>
              <a:custGeom>
                <a:avLst/>
                <a:gdLst/>
                <a:ahLst/>
                <a:cxnLst/>
                <a:rect l="l" t="t" r="r" b="b"/>
                <a:pathLst>
                  <a:path w="24" h="24" extrusionOk="0">
                    <a:moveTo>
                      <a:pt x="23" y="1"/>
                    </a:moveTo>
                    <a:lnTo>
                      <a:pt x="0" y="23"/>
                    </a:lnTo>
                    <a:cubicBezTo>
                      <a:pt x="23" y="23"/>
                      <a:pt x="23" y="1"/>
                      <a:pt x="23"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952;p37">
                <a:extLst>
                  <a:ext uri="{FF2B5EF4-FFF2-40B4-BE49-F238E27FC236}">
                    <a16:creationId xmlns:a16="http://schemas.microsoft.com/office/drawing/2014/main" id="{9E382BDB-8214-4C2B-A999-DDED49768D4B}"/>
                  </a:ext>
                </a:extLst>
              </p:cNvPr>
              <p:cNvSpPr/>
              <p:nvPr/>
            </p:nvSpPr>
            <p:spPr>
              <a:xfrm>
                <a:off x="2361657" y="2973154"/>
                <a:ext cx="10484" cy="7624"/>
              </a:xfrm>
              <a:custGeom>
                <a:avLst/>
                <a:gdLst/>
                <a:ahLst/>
                <a:cxnLst/>
                <a:rect l="l" t="t" r="r" b="b"/>
                <a:pathLst>
                  <a:path w="187" h="136" extrusionOk="0">
                    <a:moveTo>
                      <a:pt x="20" y="0"/>
                    </a:moveTo>
                    <a:cubicBezTo>
                      <a:pt x="12" y="0"/>
                      <a:pt x="5" y="3"/>
                      <a:pt x="0" y="13"/>
                    </a:cubicBezTo>
                    <a:lnTo>
                      <a:pt x="45" y="58"/>
                    </a:lnTo>
                    <a:cubicBezTo>
                      <a:pt x="45" y="58"/>
                      <a:pt x="35" y="48"/>
                      <a:pt x="29" y="48"/>
                    </a:cubicBezTo>
                    <a:cubicBezTo>
                      <a:pt x="25" y="48"/>
                      <a:pt x="23" y="51"/>
                      <a:pt x="23" y="58"/>
                    </a:cubicBezTo>
                    <a:cubicBezTo>
                      <a:pt x="45" y="58"/>
                      <a:pt x="96" y="86"/>
                      <a:pt x="119" y="132"/>
                    </a:cubicBezTo>
                    <a:cubicBezTo>
                      <a:pt x="125" y="135"/>
                      <a:pt x="130" y="136"/>
                      <a:pt x="135" y="136"/>
                    </a:cubicBezTo>
                    <a:cubicBezTo>
                      <a:pt x="164" y="136"/>
                      <a:pt x="167" y="79"/>
                      <a:pt x="186" y="36"/>
                    </a:cubicBezTo>
                    <a:cubicBezTo>
                      <a:pt x="186" y="36"/>
                      <a:pt x="164" y="36"/>
                      <a:pt x="141" y="13"/>
                    </a:cubicBezTo>
                    <a:lnTo>
                      <a:pt x="141" y="13"/>
                    </a:lnTo>
                    <a:cubicBezTo>
                      <a:pt x="141" y="33"/>
                      <a:pt x="158" y="91"/>
                      <a:pt x="148" y="91"/>
                    </a:cubicBezTo>
                    <a:cubicBezTo>
                      <a:pt x="146" y="91"/>
                      <a:pt x="144" y="89"/>
                      <a:pt x="141" y="86"/>
                    </a:cubicBezTo>
                    <a:cubicBezTo>
                      <a:pt x="96" y="58"/>
                      <a:pt x="119" y="58"/>
                      <a:pt x="96" y="13"/>
                    </a:cubicBezTo>
                    <a:cubicBezTo>
                      <a:pt x="96" y="23"/>
                      <a:pt x="93" y="26"/>
                      <a:pt x="88" y="26"/>
                    </a:cubicBezTo>
                    <a:cubicBezTo>
                      <a:pt x="73" y="26"/>
                      <a:pt x="42" y="0"/>
                      <a:pt x="20"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953;p37">
                <a:extLst>
                  <a:ext uri="{FF2B5EF4-FFF2-40B4-BE49-F238E27FC236}">
                    <a16:creationId xmlns:a16="http://schemas.microsoft.com/office/drawing/2014/main" id="{8E330CD9-F33B-441B-AE5E-BAB273B379CE}"/>
                  </a:ext>
                </a:extLst>
              </p:cNvPr>
              <p:cNvSpPr/>
              <p:nvPr/>
            </p:nvSpPr>
            <p:spPr>
              <a:xfrm>
                <a:off x="2398658" y="2980498"/>
                <a:ext cx="56" cy="1345"/>
              </a:xfrm>
              <a:custGeom>
                <a:avLst/>
                <a:gdLst/>
                <a:ahLst/>
                <a:cxnLst/>
                <a:rect l="l" t="t" r="r" b="b"/>
                <a:pathLst>
                  <a:path w="1" h="24" extrusionOk="0">
                    <a:moveTo>
                      <a:pt x="0" y="1"/>
                    </a:moveTo>
                    <a:lnTo>
                      <a:pt x="0" y="1"/>
                    </a:lnTo>
                    <a:cubicBezTo>
                      <a:pt x="0" y="1"/>
                      <a:pt x="0" y="23"/>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954;p37">
                <a:extLst>
                  <a:ext uri="{FF2B5EF4-FFF2-40B4-BE49-F238E27FC236}">
                    <a16:creationId xmlns:a16="http://schemas.microsoft.com/office/drawing/2014/main" id="{E52377A5-9D2D-4F57-9449-F28810FDD33F}"/>
                  </a:ext>
                </a:extLst>
              </p:cNvPr>
              <p:cNvSpPr/>
              <p:nvPr/>
            </p:nvSpPr>
            <p:spPr>
              <a:xfrm>
                <a:off x="2393276" y="2979040"/>
                <a:ext cx="5438" cy="3364"/>
              </a:xfrm>
              <a:custGeom>
                <a:avLst/>
                <a:gdLst/>
                <a:ahLst/>
                <a:cxnLst/>
                <a:rect l="l" t="t" r="r" b="b"/>
                <a:pathLst>
                  <a:path w="97" h="60" extrusionOk="0">
                    <a:moveTo>
                      <a:pt x="66" y="0"/>
                    </a:moveTo>
                    <a:cubicBezTo>
                      <a:pt x="61" y="0"/>
                      <a:pt x="55" y="7"/>
                      <a:pt x="46" y="27"/>
                    </a:cubicBezTo>
                    <a:lnTo>
                      <a:pt x="68" y="27"/>
                    </a:lnTo>
                    <a:cubicBezTo>
                      <a:pt x="68" y="19"/>
                      <a:pt x="68" y="16"/>
                      <a:pt x="69" y="16"/>
                    </a:cubicBezTo>
                    <a:cubicBezTo>
                      <a:pt x="71" y="16"/>
                      <a:pt x="78" y="27"/>
                      <a:pt x="96" y="27"/>
                    </a:cubicBezTo>
                    <a:cubicBezTo>
                      <a:pt x="80" y="13"/>
                      <a:pt x="73" y="0"/>
                      <a:pt x="66" y="0"/>
                    </a:cubicBezTo>
                    <a:close/>
                    <a:moveTo>
                      <a:pt x="68" y="27"/>
                    </a:moveTo>
                    <a:cubicBezTo>
                      <a:pt x="46" y="49"/>
                      <a:pt x="1" y="49"/>
                      <a:pt x="1" y="49"/>
                    </a:cubicBezTo>
                    <a:cubicBezTo>
                      <a:pt x="16" y="49"/>
                      <a:pt x="31" y="59"/>
                      <a:pt x="46" y="59"/>
                    </a:cubicBezTo>
                    <a:cubicBezTo>
                      <a:pt x="53" y="59"/>
                      <a:pt x="61" y="57"/>
                      <a:pt x="68" y="49"/>
                    </a:cubicBezTo>
                    <a:lnTo>
                      <a:pt x="68" y="27"/>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955;p37">
                <a:extLst>
                  <a:ext uri="{FF2B5EF4-FFF2-40B4-BE49-F238E27FC236}">
                    <a16:creationId xmlns:a16="http://schemas.microsoft.com/office/drawing/2014/main" id="{61E50112-7787-4BCC-9D83-3C62A5EBFB1D}"/>
                  </a:ext>
                </a:extLst>
              </p:cNvPr>
              <p:cNvSpPr/>
              <p:nvPr/>
            </p:nvSpPr>
            <p:spPr>
              <a:xfrm>
                <a:off x="2384082" y="2984310"/>
                <a:ext cx="3868" cy="1626"/>
              </a:xfrm>
              <a:custGeom>
                <a:avLst/>
                <a:gdLst/>
                <a:ahLst/>
                <a:cxnLst/>
                <a:rect l="l" t="t" r="r" b="b"/>
                <a:pathLst>
                  <a:path w="69" h="29" extrusionOk="0">
                    <a:moveTo>
                      <a:pt x="46" y="0"/>
                    </a:moveTo>
                    <a:lnTo>
                      <a:pt x="1" y="28"/>
                    </a:lnTo>
                    <a:lnTo>
                      <a:pt x="23" y="28"/>
                    </a:lnTo>
                    <a:cubicBezTo>
                      <a:pt x="69" y="28"/>
                      <a:pt x="46" y="0"/>
                      <a:pt x="46"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956;p37">
                <a:extLst>
                  <a:ext uri="{FF2B5EF4-FFF2-40B4-BE49-F238E27FC236}">
                    <a16:creationId xmlns:a16="http://schemas.microsoft.com/office/drawing/2014/main" id="{2995A38E-7561-4D3A-88A9-C7ABFEE07DAF}"/>
                  </a:ext>
                </a:extLst>
              </p:cNvPr>
              <p:cNvSpPr/>
              <p:nvPr/>
            </p:nvSpPr>
            <p:spPr>
              <a:xfrm>
                <a:off x="2370795" y="2972593"/>
                <a:ext cx="1346" cy="1345"/>
              </a:xfrm>
              <a:custGeom>
                <a:avLst/>
                <a:gdLst/>
                <a:ahLst/>
                <a:cxnLst/>
                <a:rect l="l" t="t" r="r" b="b"/>
                <a:pathLst>
                  <a:path w="24" h="24" extrusionOk="0">
                    <a:moveTo>
                      <a:pt x="1" y="0"/>
                    </a:moveTo>
                    <a:lnTo>
                      <a:pt x="23" y="23"/>
                    </a:lnTo>
                    <a:cubicBezTo>
                      <a:pt x="23" y="0"/>
                      <a:pt x="1" y="0"/>
                      <a:pt x="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957;p37">
                <a:extLst>
                  <a:ext uri="{FF2B5EF4-FFF2-40B4-BE49-F238E27FC236}">
                    <a16:creationId xmlns:a16="http://schemas.microsoft.com/office/drawing/2014/main" id="{54B8998E-6B8E-4857-B926-DC1FAE2A8D3D}"/>
                  </a:ext>
                </a:extLst>
              </p:cNvPr>
              <p:cNvSpPr/>
              <p:nvPr/>
            </p:nvSpPr>
            <p:spPr>
              <a:xfrm>
                <a:off x="2368272" y="2967212"/>
                <a:ext cx="1346" cy="2915"/>
              </a:xfrm>
              <a:custGeom>
                <a:avLst/>
                <a:gdLst/>
                <a:ahLst/>
                <a:cxnLst/>
                <a:rect l="l" t="t" r="r" b="b"/>
                <a:pathLst>
                  <a:path w="24" h="52" extrusionOk="0">
                    <a:moveTo>
                      <a:pt x="1" y="1"/>
                    </a:moveTo>
                    <a:lnTo>
                      <a:pt x="1" y="51"/>
                    </a:lnTo>
                    <a:lnTo>
                      <a:pt x="23" y="23"/>
                    </a:ln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958;p37">
                <a:extLst>
                  <a:ext uri="{FF2B5EF4-FFF2-40B4-BE49-F238E27FC236}">
                    <a16:creationId xmlns:a16="http://schemas.microsoft.com/office/drawing/2014/main" id="{B0A66539-FC09-4EF8-BFD0-DA502B60D4B8}"/>
                  </a:ext>
                </a:extLst>
              </p:cNvPr>
              <p:cNvSpPr/>
              <p:nvPr/>
            </p:nvSpPr>
            <p:spPr>
              <a:xfrm>
                <a:off x="2302174" y="2973883"/>
                <a:ext cx="4149" cy="2579"/>
              </a:xfrm>
              <a:custGeom>
                <a:avLst/>
                <a:gdLst/>
                <a:ahLst/>
                <a:cxnLst/>
                <a:rect l="l" t="t" r="r" b="b"/>
                <a:pathLst>
                  <a:path w="74" h="46" extrusionOk="0">
                    <a:moveTo>
                      <a:pt x="74" y="0"/>
                    </a:moveTo>
                    <a:lnTo>
                      <a:pt x="74" y="0"/>
                    </a:lnTo>
                    <a:cubicBezTo>
                      <a:pt x="51" y="23"/>
                      <a:pt x="29" y="23"/>
                      <a:pt x="1" y="45"/>
                    </a:cubicBezTo>
                    <a:cubicBezTo>
                      <a:pt x="51" y="23"/>
                      <a:pt x="74" y="23"/>
                      <a:pt x="74"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959;p37">
                <a:extLst>
                  <a:ext uri="{FF2B5EF4-FFF2-40B4-BE49-F238E27FC236}">
                    <a16:creationId xmlns:a16="http://schemas.microsoft.com/office/drawing/2014/main" id="{89BFFF99-361F-4EAA-B57D-2883CA443176}"/>
                  </a:ext>
                </a:extLst>
              </p:cNvPr>
              <p:cNvSpPr/>
              <p:nvPr/>
            </p:nvSpPr>
            <p:spPr>
              <a:xfrm>
                <a:off x="2299652" y="2976405"/>
                <a:ext cx="2579" cy="4148"/>
              </a:xfrm>
              <a:custGeom>
                <a:avLst/>
                <a:gdLst/>
                <a:ahLst/>
                <a:cxnLst/>
                <a:rect l="l" t="t" r="r" b="b"/>
                <a:pathLst>
                  <a:path w="46" h="74" extrusionOk="0">
                    <a:moveTo>
                      <a:pt x="46" y="0"/>
                    </a:moveTo>
                    <a:lnTo>
                      <a:pt x="46" y="0"/>
                    </a:lnTo>
                    <a:cubicBezTo>
                      <a:pt x="23" y="28"/>
                      <a:pt x="0" y="51"/>
                      <a:pt x="0" y="74"/>
                    </a:cubicBezTo>
                    <a:lnTo>
                      <a:pt x="23" y="74"/>
                    </a:lnTo>
                    <a:cubicBezTo>
                      <a:pt x="23" y="51"/>
                      <a:pt x="46" y="28"/>
                      <a:pt x="46"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960;p37">
                <a:extLst>
                  <a:ext uri="{FF2B5EF4-FFF2-40B4-BE49-F238E27FC236}">
                    <a16:creationId xmlns:a16="http://schemas.microsoft.com/office/drawing/2014/main" id="{DD453228-0E8D-4849-A51D-578E4AF89FE2}"/>
                  </a:ext>
                </a:extLst>
              </p:cNvPr>
              <p:cNvSpPr/>
              <p:nvPr/>
            </p:nvSpPr>
            <p:spPr>
              <a:xfrm>
                <a:off x="2438182" y="2988402"/>
                <a:ext cx="1346" cy="1345"/>
              </a:xfrm>
              <a:custGeom>
                <a:avLst/>
                <a:gdLst/>
                <a:ahLst/>
                <a:cxnLst/>
                <a:rect l="l" t="t" r="r" b="b"/>
                <a:pathLst>
                  <a:path w="24" h="24" extrusionOk="0">
                    <a:moveTo>
                      <a:pt x="1" y="1"/>
                    </a:moveTo>
                    <a:lnTo>
                      <a:pt x="23"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961;p37">
                <a:extLst>
                  <a:ext uri="{FF2B5EF4-FFF2-40B4-BE49-F238E27FC236}">
                    <a16:creationId xmlns:a16="http://schemas.microsoft.com/office/drawing/2014/main" id="{4D9BD15E-966C-4508-A74D-73CC58AAC918}"/>
                  </a:ext>
                </a:extLst>
              </p:cNvPr>
              <p:cNvSpPr/>
              <p:nvPr/>
            </p:nvSpPr>
            <p:spPr>
              <a:xfrm>
                <a:off x="2343324" y="2956784"/>
                <a:ext cx="56" cy="56"/>
              </a:xfrm>
              <a:custGeom>
                <a:avLst/>
                <a:gdLst/>
                <a:ahLst/>
                <a:cxnLst/>
                <a:rect l="l" t="t" r="r" b="b"/>
                <a:pathLst>
                  <a:path w="1" h="1" extrusionOk="0">
                    <a:moveTo>
                      <a:pt x="0"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962;p37">
                <a:extLst>
                  <a:ext uri="{FF2B5EF4-FFF2-40B4-BE49-F238E27FC236}">
                    <a16:creationId xmlns:a16="http://schemas.microsoft.com/office/drawing/2014/main" id="{B71A378E-DA7C-4F6F-9569-B517E22D3DA6}"/>
                  </a:ext>
                </a:extLst>
              </p:cNvPr>
              <p:cNvSpPr/>
              <p:nvPr/>
            </p:nvSpPr>
            <p:spPr>
              <a:xfrm>
                <a:off x="2348370" y="2962166"/>
                <a:ext cx="1289" cy="1289"/>
              </a:xfrm>
              <a:custGeom>
                <a:avLst/>
                <a:gdLst/>
                <a:ahLst/>
                <a:cxnLst/>
                <a:rect l="l" t="t" r="r" b="b"/>
                <a:pathLst>
                  <a:path w="23" h="23" extrusionOk="0">
                    <a:moveTo>
                      <a:pt x="23" y="0"/>
                    </a:move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963;p37">
                <a:extLst>
                  <a:ext uri="{FF2B5EF4-FFF2-40B4-BE49-F238E27FC236}">
                    <a16:creationId xmlns:a16="http://schemas.microsoft.com/office/drawing/2014/main" id="{50C09625-DC64-4D71-BD90-AD26B6C35647}"/>
                  </a:ext>
                </a:extLst>
              </p:cNvPr>
              <p:cNvSpPr/>
              <p:nvPr/>
            </p:nvSpPr>
            <p:spPr>
              <a:xfrm>
                <a:off x="2343324" y="2956784"/>
                <a:ext cx="2579" cy="56"/>
              </a:xfrm>
              <a:custGeom>
                <a:avLst/>
                <a:gdLst/>
                <a:ahLst/>
                <a:cxnLst/>
                <a:rect l="l" t="t" r="r" b="b"/>
                <a:pathLst>
                  <a:path w="46" h="1" extrusionOk="0">
                    <a:moveTo>
                      <a:pt x="45" y="0"/>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964;p37">
                <a:extLst>
                  <a:ext uri="{FF2B5EF4-FFF2-40B4-BE49-F238E27FC236}">
                    <a16:creationId xmlns:a16="http://schemas.microsoft.com/office/drawing/2014/main" id="{888AF8E9-C019-4397-8712-6262D638DD03}"/>
                  </a:ext>
                </a:extLst>
              </p:cNvPr>
              <p:cNvSpPr/>
              <p:nvPr/>
            </p:nvSpPr>
            <p:spPr>
              <a:xfrm>
                <a:off x="2345847" y="2956784"/>
                <a:ext cx="1289" cy="56"/>
              </a:xfrm>
              <a:custGeom>
                <a:avLst/>
                <a:gdLst/>
                <a:ahLst/>
                <a:cxnLst/>
                <a:rect l="l" t="t" r="r" b="b"/>
                <a:pathLst>
                  <a:path w="23" h="1" extrusionOk="0">
                    <a:moveTo>
                      <a:pt x="0" y="0"/>
                    </a:move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965;p37">
                <a:extLst>
                  <a:ext uri="{FF2B5EF4-FFF2-40B4-BE49-F238E27FC236}">
                    <a16:creationId xmlns:a16="http://schemas.microsoft.com/office/drawing/2014/main" id="{925560C8-5572-43BC-8E03-711CF443DB61}"/>
                  </a:ext>
                </a:extLst>
              </p:cNvPr>
              <p:cNvSpPr/>
              <p:nvPr/>
            </p:nvSpPr>
            <p:spPr>
              <a:xfrm>
                <a:off x="2341698" y="2955495"/>
                <a:ext cx="1682" cy="1345"/>
              </a:xfrm>
              <a:custGeom>
                <a:avLst/>
                <a:gdLst/>
                <a:ahLst/>
                <a:cxnLst/>
                <a:rect l="l" t="t" r="r" b="b"/>
                <a:pathLst>
                  <a:path w="30" h="24" extrusionOk="0">
                    <a:moveTo>
                      <a:pt x="1" y="1"/>
                    </a:moveTo>
                    <a:cubicBezTo>
                      <a:pt x="1" y="23"/>
                      <a:pt x="29" y="23"/>
                      <a:pt x="29" y="23"/>
                    </a:cubicBezTo>
                    <a:lnTo>
                      <a:pt x="29" y="23"/>
                    </a:lnTo>
                    <a:cubicBezTo>
                      <a:pt x="29" y="23"/>
                      <a:pt x="1" y="23"/>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966;p37">
                <a:extLst>
                  <a:ext uri="{FF2B5EF4-FFF2-40B4-BE49-F238E27FC236}">
                    <a16:creationId xmlns:a16="http://schemas.microsoft.com/office/drawing/2014/main" id="{930D3798-1645-4D49-9931-6319326FBEBF}"/>
                  </a:ext>
                </a:extLst>
              </p:cNvPr>
              <p:cNvSpPr/>
              <p:nvPr/>
            </p:nvSpPr>
            <p:spPr>
              <a:xfrm>
                <a:off x="2356275" y="2959307"/>
                <a:ext cx="2915" cy="1345"/>
              </a:xfrm>
              <a:custGeom>
                <a:avLst/>
                <a:gdLst/>
                <a:ahLst/>
                <a:cxnLst/>
                <a:rect l="l" t="t" r="r" b="b"/>
                <a:pathLst>
                  <a:path w="52" h="24" extrusionOk="0">
                    <a:moveTo>
                      <a:pt x="0" y="0"/>
                    </a:moveTo>
                    <a:lnTo>
                      <a:pt x="18" y="8"/>
                    </a:lnTo>
                    <a:lnTo>
                      <a:pt x="18" y="8"/>
                    </a:lnTo>
                    <a:cubicBezTo>
                      <a:pt x="15" y="4"/>
                      <a:pt x="9" y="0"/>
                      <a:pt x="0" y="0"/>
                    </a:cubicBezTo>
                    <a:close/>
                    <a:moveTo>
                      <a:pt x="18" y="8"/>
                    </a:moveTo>
                    <a:cubicBezTo>
                      <a:pt x="23" y="15"/>
                      <a:pt x="23" y="23"/>
                      <a:pt x="23" y="23"/>
                    </a:cubicBezTo>
                    <a:cubicBezTo>
                      <a:pt x="34" y="23"/>
                      <a:pt x="36" y="20"/>
                      <a:pt x="37" y="17"/>
                    </a:cubicBezTo>
                    <a:lnTo>
                      <a:pt x="37" y="17"/>
                    </a:lnTo>
                    <a:lnTo>
                      <a:pt x="51" y="23"/>
                    </a:lnTo>
                    <a:cubicBezTo>
                      <a:pt x="42" y="16"/>
                      <a:pt x="39" y="13"/>
                      <a:pt x="38" y="13"/>
                    </a:cubicBezTo>
                    <a:lnTo>
                      <a:pt x="38" y="13"/>
                    </a:lnTo>
                    <a:cubicBezTo>
                      <a:pt x="37" y="13"/>
                      <a:pt x="37" y="15"/>
                      <a:pt x="37" y="17"/>
                    </a:cubicBezTo>
                    <a:lnTo>
                      <a:pt x="37" y="17"/>
                    </a:lnTo>
                    <a:lnTo>
                      <a:pt x="18" y="8"/>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967;p37">
                <a:extLst>
                  <a:ext uri="{FF2B5EF4-FFF2-40B4-BE49-F238E27FC236}">
                    <a16:creationId xmlns:a16="http://schemas.microsoft.com/office/drawing/2014/main" id="{A2D2FD08-D2F8-41A0-89C9-DAB594D907FE}"/>
                  </a:ext>
                </a:extLst>
              </p:cNvPr>
              <p:cNvSpPr/>
              <p:nvPr/>
            </p:nvSpPr>
            <p:spPr>
              <a:xfrm>
                <a:off x="2370234" y="2982460"/>
                <a:ext cx="1906" cy="1906"/>
              </a:xfrm>
              <a:custGeom>
                <a:avLst/>
                <a:gdLst/>
                <a:ahLst/>
                <a:cxnLst/>
                <a:rect l="l" t="t" r="r" b="b"/>
                <a:pathLst>
                  <a:path w="34" h="34" extrusionOk="0">
                    <a:moveTo>
                      <a:pt x="2" y="1"/>
                    </a:moveTo>
                    <a:cubicBezTo>
                      <a:pt x="1" y="1"/>
                      <a:pt x="3" y="3"/>
                      <a:pt x="11" y="11"/>
                    </a:cubicBezTo>
                    <a:lnTo>
                      <a:pt x="33" y="33"/>
                    </a:lnTo>
                    <a:lnTo>
                      <a:pt x="33" y="11"/>
                    </a:lnTo>
                    <a:cubicBezTo>
                      <a:pt x="18" y="11"/>
                      <a:pt x="3" y="1"/>
                      <a:pt x="2"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968;p37">
                <a:extLst>
                  <a:ext uri="{FF2B5EF4-FFF2-40B4-BE49-F238E27FC236}">
                    <a16:creationId xmlns:a16="http://schemas.microsoft.com/office/drawing/2014/main" id="{DD105B39-B7CE-4C08-ADA6-ACD576C755A2}"/>
                  </a:ext>
                </a:extLst>
              </p:cNvPr>
              <p:cNvSpPr/>
              <p:nvPr/>
            </p:nvSpPr>
            <p:spPr>
              <a:xfrm>
                <a:off x="2359134" y="2965922"/>
                <a:ext cx="3812" cy="2635"/>
              </a:xfrm>
              <a:custGeom>
                <a:avLst/>
                <a:gdLst/>
                <a:ahLst/>
                <a:cxnLst/>
                <a:rect l="l" t="t" r="r" b="b"/>
                <a:pathLst>
                  <a:path w="68" h="47" extrusionOk="0">
                    <a:moveTo>
                      <a:pt x="0" y="1"/>
                    </a:moveTo>
                    <a:cubicBezTo>
                      <a:pt x="0" y="24"/>
                      <a:pt x="23" y="24"/>
                      <a:pt x="45" y="46"/>
                    </a:cubicBezTo>
                    <a:cubicBezTo>
                      <a:pt x="68" y="24"/>
                      <a:pt x="45" y="1"/>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969;p37">
                <a:extLst>
                  <a:ext uri="{FF2B5EF4-FFF2-40B4-BE49-F238E27FC236}">
                    <a16:creationId xmlns:a16="http://schemas.microsoft.com/office/drawing/2014/main" id="{829B7ADC-0D71-468E-9FF6-AA9C3602CF85}"/>
                  </a:ext>
                </a:extLst>
              </p:cNvPr>
              <p:cNvSpPr/>
              <p:nvPr/>
            </p:nvSpPr>
            <p:spPr>
              <a:xfrm>
                <a:off x="2334971" y="2955271"/>
                <a:ext cx="4485" cy="1850"/>
              </a:xfrm>
              <a:custGeom>
                <a:avLst/>
                <a:gdLst/>
                <a:ahLst/>
                <a:cxnLst/>
                <a:rect l="l" t="t" r="r" b="b"/>
                <a:pathLst>
                  <a:path w="80" h="33" extrusionOk="0">
                    <a:moveTo>
                      <a:pt x="76" y="0"/>
                    </a:moveTo>
                    <a:cubicBezTo>
                      <a:pt x="65" y="0"/>
                      <a:pt x="0" y="32"/>
                      <a:pt x="25" y="32"/>
                    </a:cubicBezTo>
                    <a:cubicBezTo>
                      <a:pt x="30" y="32"/>
                      <a:pt x="39" y="31"/>
                      <a:pt x="53" y="27"/>
                    </a:cubicBezTo>
                    <a:cubicBezTo>
                      <a:pt x="76" y="27"/>
                      <a:pt x="76" y="5"/>
                      <a:pt x="76" y="5"/>
                    </a:cubicBezTo>
                    <a:cubicBezTo>
                      <a:pt x="79" y="1"/>
                      <a:pt x="79" y="0"/>
                      <a:pt x="76"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970;p37">
                <a:extLst>
                  <a:ext uri="{FF2B5EF4-FFF2-40B4-BE49-F238E27FC236}">
                    <a16:creationId xmlns:a16="http://schemas.microsoft.com/office/drawing/2014/main" id="{DD2163F1-91EE-4FB0-8026-E88CF41C1847}"/>
                  </a:ext>
                </a:extLst>
              </p:cNvPr>
              <p:cNvSpPr/>
              <p:nvPr/>
            </p:nvSpPr>
            <p:spPr>
              <a:xfrm>
                <a:off x="2356275" y="2968501"/>
                <a:ext cx="2915" cy="1626"/>
              </a:xfrm>
              <a:custGeom>
                <a:avLst/>
                <a:gdLst/>
                <a:ahLst/>
                <a:cxnLst/>
                <a:rect l="l" t="t" r="r" b="b"/>
                <a:pathLst>
                  <a:path w="52" h="29" extrusionOk="0">
                    <a:moveTo>
                      <a:pt x="0" y="0"/>
                    </a:moveTo>
                    <a:lnTo>
                      <a:pt x="23" y="28"/>
                    </a:lnTo>
                    <a:lnTo>
                      <a:pt x="5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971;p37">
                <a:extLst>
                  <a:ext uri="{FF2B5EF4-FFF2-40B4-BE49-F238E27FC236}">
                    <a16:creationId xmlns:a16="http://schemas.microsoft.com/office/drawing/2014/main" id="{AC30DDC5-673F-4BE5-90F7-E7681ABA17E1}"/>
                  </a:ext>
                </a:extLst>
              </p:cNvPr>
              <p:cNvSpPr/>
              <p:nvPr/>
            </p:nvSpPr>
            <p:spPr>
              <a:xfrm>
                <a:off x="2344558" y="2963399"/>
                <a:ext cx="3868" cy="1345"/>
              </a:xfrm>
              <a:custGeom>
                <a:avLst/>
                <a:gdLst/>
                <a:ahLst/>
                <a:cxnLst/>
                <a:rect l="l" t="t" r="r" b="b"/>
                <a:pathLst>
                  <a:path w="69" h="24" extrusionOk="0">
                    <a:moveTo>
                      <a:pt x="1" y="1"/>
                    </a:moveTo>
                    <a:lnTo>
                      <a:pt x="46" y="23"/>
                    </a:lnTo>
                    <a:lnTo>
                      <a:pt x="68" y="23"/>
                    </a:lnTo>
                    <a:cubicBezTo>
                      <a:pt x="46" y="1"/>
                      <a:pt x="1" y="1"/>
                      <a:pt x="1"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972;p37">
                <a:extLst>
                  <a:ext uri="{FF2B5EF4-FFF2-40B4-BE49-F238E27FC236}">
                    <a16:creationId xmlns:a16="http://schemas.microsoft.com/office/drawing/2014/main" id="{56C17CA4-8AB6-400D-B686-5D6BA38BAD65}"/>
                  </a:ext>
                </a:extLst>
              </p:cNvPr>
              <p:cNvSpPr/>
              <p:nvPr/>
            </p:nvSpPr>
            <p:spPr>
              <a:xfrm>
                <a:off x="2348370" y="2964689"/>
                <a:ext cx="2915" cy="56"/>
              </a:xfrm>
              <a:custGeom>
                <a:avLst/>
                <a:gdLst/>
                <a:ahLst/>
                <a:cxnLst/>
                <a:rect l="l" t="t" r="r" b="b"/>
                <a:pathLst>
                  <a:path w="52" h="1" extrusionOk="0">
                    <a:moveTo>
                      <a:pt x="0" y="0"/>
                    </a:moveTo>
                    <a:lnTo>
                      <a:pt x="5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973;p37">
                <a:extLst>
                  <a:ext uri="{FF2B5EF4-FFF2-40B4-BE49-F238E27FC236}">
                    <a16:creationId xmlns:a16="http://schemas.microsoft.com/office/drawing/2014/main" id="{ADE25CBB-DA7E-46A6-B370-2F8FF2B1CC12}"/>
                  </a:ext>
                </a:extLst>
              </p:cNvPr>
              <p:cNvSpPr/>
              <p:nvPr/>
            </p:nvSpPr>
            <p:spPr>
              <a:xfrm>
                <a:off x="2352462" y="2965922"/>
                <a:ext cx="2579" cy="2635"/>
              </a:xfrm>
              <a:custGeom>
                <a:avLst/>
                <a:gdLst/>
                <a:ahLst/>
                <a:cxnLst/>
                <a:rect l="l" t="t" r="r" b="b"/>
                <a:pathLst>
                  <a:path w="46" h="47" extrusionOk="0">
                    <a:moveTo>
                      <a:pt x="1" y="1"/>
                    </a:moveTo>
                    <a:lnTo>
                      <a:pt x="23" y="24"/>
                    </a:lnTo>
                    <a:lnTo>
                      <a:pt x="46" y="46"/>
                    </a:ln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974;p37">
                <a:extLst>
                  <a:ext uri="{FF2B5EF4-FFF2-40B4-BE49-F238E27FC236}">
                    <a16:creationId xmlns:a16="http://schemas.microsoft.com/office/drawing/2014/main" id="{BDB83261-6EEF-4191-BFCA-41A7E3285F64}"/>
                  </a:ext>
                </a:extLst>
              </p:cNvPr>
              <p:cNvSpPr/>
              <p:nvPr/>
            </p:nvSpPr>
            <p:spPr>
              <a:xfrm>
                <a:off x="2312938" y="2975116"/>
                <a:ext cx="1289" cy="1345"/>
              </a:xfrm>
              <a:custGeom>
                <a:avLst/>
                <a:gdLst/>
                <a:ahLst/>
                <a:cxnLst/>
                <a:rect l="l" t="t" r="r" b="b"/>
                <a:pathLst>
                  <a:path w="23" h="24" extrusionOk="0">
                    <a:moveTo>
                      <a:pt x="23" y="1"/>
                    </a:moveTo>
                    <a:lnTo>
                      <a:pt x="0" y="23"/>
                    </a:lnTo>
                    <a:cubicBezTo>
                      <a:pt x="0" y="23"/>
                      <a:pt x="23" y="23"/>
                      <a:pt x="23"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975;p37">
                <a:extLst>
                  <a:ext uri="{FF2B5EF4-FFF2-40B4-BE49-F238E27FC236}">
                    <a16:creationId xmlns:a16="http://schemas.microsoft.com/office/drawing/2014/main" id="{76E4B570-965A-4C39-95DF-714E18966DF7}"/>
                  </a:ext>
                </a:extLst>
              </p:cNvPr>
              <p:cNvSpPr/>
              <p:nvPr/>
            </p:nvSpPr>
            <p:spPr>
              <a:xfrm>
                <a:off x="2323366" y="2971304"/>
                <a:ext cx="1346" cy="1345"/>
              </a:xfrm>
              <a:custGeom>
                <a:avLst/>
                <a:gdLst/>
                <a:ahLst/>
                <a:cxnLst/>
                <a:rect l="l" t="t" r="r" b="b"/>
                <a:pathLst>
                  <a:path w="24" h="24" extrusionOk="0">
                    <a:moveTo>
                      <a:pt x="1" y="1"/>
                    </a:moveTo>
                    <a:lnTo>
                      <a:pt x="23" y="23"/>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976;p37">
                <a:extLst>
                  <a:ext uri="{FF2B5EF4-FFF2-40B4-BE49-F238E27FC236}">
                    <a16:creationId xmlns:a16="http://schemas.microsoft.com/office/drawing/2014/main" id="{E05F9A45-DAAF-42FF-AD53-86E50C72AFB9}"/>
                  </a:ext>
                </a:extLst>
              </p:cNvPr>
              <p:cNvSpPr/>
              <p:nvPr/>
            </p:nvSpPr>
            <p:spPr>
              <a:xfrm>
                <a:off x="2316751" y="2976069"/>
                <a:ext cx="3196" cy="3027"/>
              </a:xfrm>
              <a:custGeom>
                <a:avLst/>
                <a:gdLst/>
                <a:ahLst/>
                <a:cxnLst/>
                <a:rect l="l" t="t" r="r" b="b"/>
                <a:pathLst>
                  <a:path w="57" h="54" extrusionOk="0">
                    <a:moveTo>
                      <a:pt x="41" y="0"/>
                    </a:moveTo>
                    <a:cubicBezTo>
                      <a:pt x="38" y="0"/>
                      <a:pt x="32" y="2"/>
                      <a:pt x="23" y="6"/>
                    </a:cubicBezTo>
                    <a:cubicBezTo>
                      <a:pt x="23" y="26"/>
                      <a:pt x="1" y="54"/>
                      <a:pt x="3" y="54"/>
                    </a:cubicBezTo>
                    <a:cubicBezTo>
                      <a:pt x="4" y="54"/>
                      <a:pt x="9" y="48"/>
                      <a:pt x="23" y="34"/>
                    </a:cubicBezTo>
                    <a:cubicBezTo>
                      <a:pt x="23" y="34"/>
                      <a:pt x="57" y="0"/>
                      <a:pt x="4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977;p37">
                <a:extLst>
                  <a:ext uri="{FF2B5EF4-FFF2-40B4-BE49-F238E27FC236}">
                    <a16:creationId xmlns:a16="http://schemas.microsoft.com/office/drawing/2014/main" id="{200E0A8C-6CF7-4BCA-B5C2-C4C60F12F5BF}"/>
                  </a:ext>
                </a:extLst>
              </p:cNvPr>
              <p:cNvSpPr/>
              <p:nvPr/>
            </p:nvSpPr>
            <p:spPr>
              <a:xfrm>
                <a:off x="2434089" y="2979208"/>
                <a:ext cx="1289" cy="1345"/>
              </a:xfrm>
              <a:custGeom>
                <a:avLst/>
                <a:gdLst/>
                <a:ahLst/>
                <a:cxnLst/>
                <a:rect l="l" t="t" r="r" b="b"/>
                <a:pathLst>
                  <a:path w="23" h="24" extrusionOk="0">
                    <a:moveTo>
                      <a:pt x="23" y="1"/>
                    </a:moveTo>
                    <a:lnTo>
                      <a:pt x="0" y="24"/>
                    </a:lnTo>
                    <a:lnTo>
                      <a:pt x="23" y="24"/>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978;p37">
                <a:extLst>
                  <a:ext uri="{FF2B5EF4-FFF2-40B4-BE49-F238E27FC236}">
                    <a16:creationId xmlns:a16="http://schemas.microsoft.com/office/drawing/2014/main" id="{C7FAEF07-7A22-4592-AE92-EAC6861C1A87}"/>
                  </a:ext>
                </a:extLst>
              </p:cNvPr>
              <p:cNvSpPr/>
              <p:nvPr/>
            </p:nvSpPr>
            <p:spPr>
              <a:xfrm>
                <a:off x="2431566" y="2976405"/>
                <a:ext cx="1289" cy="1626"/>
              </a:xfrm>
              <a:custGeom>
                <a:avLst/>
                <a:gdLst/>
                <a:ahLst/>
                <a:cxnLst/>
                <a:rect l="l" t="t" r="r" b="b"/>
                <a:pathLst>
                  <a:path w="23" h="29" extrusionOk="0">
                    <a:moveTo>
                      <a:pt x="0" y="0"/>
                    </a:moveTo>
                    <a:lnTo>
                      <a:pt x="0" y="28"/>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979;p37">
                <a:extLst>
                  <a:ext uri="{FF2B5EF4-FFF2-40B4-BE49-F238E27FC236}">
                    <a16:creationId xmlns:a16="http://schemas.microsoft.com/office/drawing/2014/main" id="{E8D38DA5-E6AD-4DD5-968A-3B34D5167060}"/>
                  </a:ext>
                </a:extLst>
              </p:cNvPr>
              <p:cNvSpPr/>
              <p:nvPr/>
            </p:nvSpPr>
            <p:spPr>
              <a:xfrm>
                <a:off x="1822673" y="2146155"/>
                <a:ext cx="89532" cy="63572"/>
              </a:xfrm>
              <a:custGeom>
                <a:avLst/>
                <a:gdLst/>
                <a:ahLst/>
                <a:cxnLst/>
                <a:rect l="l" t="t" r="r" b="b"/>
                <a:pathLst>
                  <a:path w="1597" h="1134" extrusionOk="0">
                    <a:moveTo>
                      <a:pt x="910" y="1"/>
                    </a:moveTo>
                    <a:cubicBezTo>
                      <a:pt x="836" y="1"/>
                      <a:pt x="760" y="9"/>
                      <a:pt x="683" y="28"/>
                    </a:cubicBezTo>
                    <a:cubicBezTo>
                      <a:pt x="282" y="118"/>
                      <a:pt x="0" y="423"/>
                      <a:pt x="68" y="733"/>
                    </a:cubicBezTo>
                    <a:cubicBezTo>
                      <a:pt x="127" y="979"/>
                      <a:pt x="381" y="1133"/>
                      <a:pt x="699" y="1133"/>
                    </a:cubicBezTo>
                    <a:cubicBezTo>
                      <a:pt x="775" y="1133"/>
                      <a:pt x="855" y="1124"/>
                      <a:pt x="937" y="1106"/>
                    </a:cubicBezTo>
                    <a:cubicBezTo>
                      <a:pt x="1337" y="1015"/>
                      <a:pt x="1597" y="683"/>
                      <a:pt x="1529" y="378"/>
                    </a:cubicBezTo>
                    <a:cubicBezTo>
                      <a:pt x="1470" y="151"/>
                      <a:pt x="1214" y="1"/>
                      <a:pt x="910" y="1"/>
                    </a:cubicBezTo>
                    <a:close/>
                  </a:path>
                </a:pathLst>
              </a:custGeom>
              <a:solidFill>
                <a:srgbClr val="D255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980;p37">
                <a:extLst>
                  <a:ext uri="{FF2B5EF4-FFF2-40B4-BE49-F238E27FC236}">
                    <a16:creationId xmlns:a16="http://schemas.microsoft.com/office/drawing/2014/main" id="{5C192542-8438-4816-BB96-166A32F501C8}"/>
                  </a:ext>
                </a:extLst>
              </p:cNvPr>
              <p:cNvSpPr/>
              <p:nvPr/>
            </p:nvSpPr>
            <p:spPr>
              <a:xfrm>
                <a:off x="1912148" y="2013516"/>
                <a:ext cx="85776" cy="140542"/>
              </a:xfrm>
              <a:custGeom>
                <a:avLst/>
                <a:gdLst/>
                <a:ahLst/>
                <a:cxnLst/>
                <a:rect l="l" t="t" r="r" b="b"/>
                <a:pathLst>
                  <a:path w="1530" h="2507" extrusionOk="0">
                    <a:moveTo>
                      <a:pt x="956" y="1"/>
                    </a:moveTo>
                    <a:cubicBezTo>
                      <a:pt x="655" y="1"/>
                      <a:pt x="238" y="131"/>
                      <a:pt x="119" y="250"/>
                    </a:cubicBezTo>
                    <a:cubicBezTo>
                      <a:pt x="23" y="323"/>
                      <a:pt x="1" y="369"/>
                      <a:pt x="1" y="487"/>
                    </a:cubicBezTo>
                    <a:cubicBezTo>
                      <a:pt x="23" y="792"/>
                      <a:pt x="215" y="1192"/>
                      <a:pt x="306" y="1474"/>
                    </a:cubicBezTo>
                    <a:cubicBezTo>
                      <a:pt x="326" y="1531"/>
                      <a:pt x="367" y="1554"/>
                      <a:pt x="409" y="1554"/>
                    </a:cubicBezTo>
                    <a:cubicBezTo>
                      <a:pt x="471" y="1554"/>
                      <a:pt x="534" y="1501"/>
                      <a:pt x="520" y="1429"/>
                    </a:cubicBezTo>
                    <a:cubicBezTo>
                      <a:pt x="424" y="1170"/>
                      <a:pt x="260" y="843"/>
                      <a:pt x="260" y="583"/>
                    </a:cubicBezTo>
                    <a:cubicBezTo>
                      <a:pt x="260" y="323"/>
                      <a:pt x="610" y="250"/>
                      <a:pt x="847" y="250"/>
                    </a:cubicBezTo>
                    <a:cubicBezTo>
                      <a:pt x="1107" y="250"/>
                      <a:pt x="1107" y="323"/>
                      <a:pt x="1152" y="560"/>
                    </a:cubicBezTo>
                    <a:cubicBezTo>
                      <a:pt x="1174" y="702"/>
                      <a:pt x="1225" y="843"/>
                      <a:pt x="1225" y="984"/>
                    </a:cubicBezTo>
                    <a:cubicBezTo>
                      <a:pt x="1270" y="1215"/>
                      <a:pt x="1485" y="2253"/>
                      <a:pt x="1062" y="2298"/>
                    </a:cubicBezTo>
                    <a:cubicBezTo>
                      <a:pt x="921" y="2298"/>
                      <a:pt x="921" y="2507"/>
                      <a:pt x="1062" y="2507"/>
                    </a:cubicBezTo>
                    <a:cubicBezTo>
                      <a:pt x="1530" y="2439"/>
                      <a:pt x="1530" y="2039"/>
                      <a:pt x="1507" y="1638"/>
                    </a:cubicBezTo>
                    <a:cubicBezTo>
                      <a:pt x="1507" y="1311"/>
                      <a:pt x="1457" y="984"/>
                      <a:pt x="1389" y="651"/>
                    </a:cubicBezTo>
                    <a:cubicBezTo>
                      <a:pt x="1366" y="487"/>
                      <a:pt x="1366" y="205"/>
                      <a:pt x="1225" y="64"/>
                    </a:cubicBezTo>
                    <a:cubicBezTo>
                      <a:pt x="1167" y="19"/>
                      <a:pt x="1069" y="1"/>
                      <a:pt x="956" y="1"/>
                    </a:cubicBezTo>
                    <a:close/>
                  </a:path>
                </a:pathLst>
              </a:custGeom>
              <a:solidFill>
                <a:srgbClr val="020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981;p37">
                <a:extLst>
                  <a:ext uri="{FF2B5EF4-FFF2-40B4-BE49-F238E27FC236}">
                    <a16:creationId xmlns:a16="http://schemas.microsoft.com/office/drawing/2014/main" id="{E389AB17-B797-4256-9789-775609E1A653}"/>
                  </a:ext>
                </a:extLst>
              </p:cNvPr>
              <p:cNvSpPr/>
              <p:nvPr/>
            </p:nvSpPr>
            <p:spPr>
              <a:xfrm>
                <a:off x="1905533" y="2090655"/>
                <a:ext cx="42103" cy="25675"/>
              </a:xfrm>
              <a:custGeom>
                <a:avLst/>
                <a:gdLst/>
                <a:ahLst/>
                <a:cxnLst/>
                <a:rect l="l" t="t" r="r" b="b"/>
                <a:pathLst>
                  <a:path w="751" h="458" extrusionOk="0">
                    <a:moveTo>
                      <a:pt x="585" y="1"/>
                    </a:moveTo>
                    <a:cubicBezTo>
                      <a:pt x="578" y="1"/>
                      <a:pt x="572" y="1"/>
                      <a:pt x="565" y="3"/>
                    </a:cubicBezTo>
                    <a:cubicBezTo>
                      <a:pt x="378" y="53"/>
                      <a:pt x="215" y="121"/>
                      <a:pt x="74" y="262"/>
                    </a:cubicBezTo>
                    <a:cubicBezTo>
                      <a:pt x="0" y="353"/>
                      <a:pt x="66" y="457"/>
                      <a:pt x="144" y="457"/>
                    </a:cubicBezTo>
                    <a:cubicBezTo>
                      <a:pt x="168" y="457"/>
                      <a:pt x="193" y="448"/>
                      <a:pt x="215" y="426"/>
                    </a:cubicBezTo>
                    <a:cubicBezTo>
                      <a:pt x="333" y="313"/>
                      <a:pt x="474" y="240"/>
                      <a:pt x="638" y="217"/>
                    </a:cubicBezTo>
                    <a:cubicBezTo>
                      <a:pt x="751" y="196"/>
                      <a:pt x="710" y="1"/>
                      <a:pt x="585" y="1"/>
                    </a:cubicBezTo>
                    <a:close/>
                  </a:path>
                </a:pathLst>
              </a:custGeom>
              <a:solidFill>
                <a:srgbClr val="020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2982;p37">
                <a:extLst>
                  <a:ext uri="{FF2B5EF4-FFF2-40B4-BE49-F238E27FC236}">
                    <a16:creationId xmlns:a16="http://schemas.microsoft.com/office/drawing/2014/main" id="{6123474F-DF27-48D3-9907-FD355876AFBC}"/>
                  </a:ext>
                </a:extLst>
              </p:cNvPr>
              <p:cNvSpPr/>
              <p:nvPr/>
            </p:nvSpPr>
            <p:spPr>
              <a:xfrm>
                <a:off x="1760668" y="2050068"/>
                <a:ext cx="176541" cy="167507"/>
              </a:xfrm>
              <a:custGeom>
                <a:avLst/>
                <a:gdLst/>
                <a:ahLst/>
                <a:cxnLst/>
                <a:rect l="l" t="t" r="r" b="b"/>
                <a:pathLst>
                  <a:path w="3149" h="2988" extrusionOk="0">
                    <a:moveTo>
                      <a:pt x="2033" y="219"/>
                    </a:moveTo>
                    <a:lnTo>
                      <a:pt x="2033" y="219"/>
                    </a:lnTo>
                    <a:cubicBezTo>
                      <a:pt x="2305" y="658"/>
                      <a:pt x="2585" y="1172"/>
                      <a:pt x="2607" y="1691"/>
                    </a:cubicBezTo>
                    <a:cubicBezTo>
                      <a:pt x="2607" y="2137"/>
                      <a:pt x="2257" y="2351"/>
                      <a:pt x="1879" y="2492"/>
                    </a:cubicBezTo>
                    <a:cubicBezTo>
                      <a:pt x="1682" y="2555"/>
                      <a:pt x="1454" y="2683"/>
                      <a:pt x="1241" y="2683"/>
                    </a:cubicBezTo>
                    <a:cubicBezTo>
                      <a:pt x="1125" y="2683"/>
                      <a:pt x="1014" y="2645"/>
                      <a:pt x="914" y="2538"/>
                    </a:cubicBezTo>
                    <a:cubicBezTo>
                      <a:pt x="751" y="2374"/>
                      <a:pt x="632" y="1906"/>
                      <a:pt x="565" y="1669"/>
                    </a:cubicBezTo>
                    <a:cubicBezTo>
                      <a:pt x="491" y="1432"/>
                      <a:pt x="350" y="1150"/>
                      <a:pt x="328" y="918"/>
                    </a:cubicBezTo>
                    <a:cubicBezTo>
                      <a:pt x="305" y="845"/>
                      <a:pt x="282" y="800"/>
                      <a:pt x="282" y="727"/>
                    </a:cubicBezTo>
                    <a:cubicBezTo>
                      <a:pt x="401" y="585"/>
                      <a:pt x="542" y="473"/>
                      <a:pt x="660" y="332"/>
                    </a:cubicBezTo>
                    <a:cubicBezTo>
                      <a:pt x="773" y="281"/>
                      <a:pt x="1010" y="303"/>
                      <a:pt x="1129" y="281"/>
                    </a:cubicBezTo>
                    <a:cubicBezTo>
                      <a:pt x="1411" y="258"/>
                      <a:pt x="1693" y="258"/>
                      <a:pt x="1975" y="236"/>
                    </a:cubicBezTo>
                    <a:cubicBezTo>
                      <a:pt x="1998" y="236"/>
                      <a:pt x="2017" y="229"/>
                      <a:pt x="2033" y="219"/>
                    </a:cubicBezTo>
                    <a:close/>
                    <a:moveTo>
                      <a:pt x="2103" y="0"/>
                    </a:moveTo>
                    <a:cubicBezTo>
                      <a:pt x="2077" y="0"/>
                      <a:pt x="2050" y="10"/>
                      <a:pt x="2029" y="27"/>
                    </a:cubicBezTo>
                    <a:lnTo>
                      <a:pt x="2029" y="27"/>
                    </a:lnTo>
                    <a:cubicBezTo>
                      <a:pt x="2019" y="22"/>
                      <a:pt x="2007" y="20"/>
                      <a:pt x="1993" y="20"/>
                    </a:cubicBezTo>
                    <a:cubicBezTo>
                      <a:pt x="1988" y="20"/>
                      <a:pt x="1981" y="20"/>
                      <a:pt x="1975" y="21"/>
                    </a:cubicBezTo>
                    <a:cubicBezTo>
                      <a:pt x="1479" y="50"/>
                      <a:pt x="943" y="50"/>
                      <a:pt x="469" y="140"/>
                    </a:cubicBezTo>
                    <a:cubicBezTo>
                      <a:pt x="209" y="213"/>
                      <a:pt x="45" y="258"/>
                      <a:pt x="45" y="540"/>
                    </a:cubicBezTo>
                    <a:cubicBezTo>
                      <a:pt x="0" y="964"/>
                      <a:pt x="282" y="1505"/>
                      <a:pt x="423" y="1906"/>
                    </a:cubicBezTo>
                    <a:cubicBezTo>
                      <a:pt x="519" y="2137"/>
                      <a:pt x="683" y="2871"/>
                      <a:pt x="914" y="2961"/>
                    </a:cubicBezTo>
                    <a:cubicBezTo>
                      <a:pt x="959" y="2980"/>
                      <a:pt x="1010" y="2988"/>
                      <a:pt x="1064" y="2988"/>
                    </a:cubicBezTo>
                    <a:cubicBezTo>
                      <a:pt x="1349" y="2988"/>
                      <a:pt x="1734" y="2763"/>
                      <a:pt x="1952" y="2701"/>
                    </a:cubicBezTo>
                    <a:cubicBezTo>
                      <a:pt x="2212" y="2611"/>
                      <a:pt x="2517" y="2515"/>
                      <a:pt x="2703" y="2278"/>
                    </a:cubicBezTo>
                    <a:cubicBezTo>
                      <a:pt x="3149" y="1669"/>
                      <a:pt x="2517" y="585"/>
                      <a:pt x="2184" y="50"/>
                    </a:cubicBezTo>
                    <a:cubicBezTo>
                      <a:pt x="2164" y="15"/>
                      <a:pt x="2134" y="0"/>
                      <a:pt x="2103" y="0"/>
                    </a:cubicBezTo>
                    <a:close/>
                  </a:path>
                </a:pathLst>
              </a:custGeom>
              <a:solidFill>
                <a:srgbClr val="020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2983;p37">
                <a:extLst>
                  <a:ext uri="{FF2B5EF4-FFF2-40B4-BE49-F238E27FC236}">
                    <a16:creationId xmlns:a16="http://schemas.microsoft.com/office/drawing/2014/main" id="{E3FC5E00-61EA-4A0F-A22A-BA15B659487C}"/>
                  </a:ext>
                </a:extLst>
              </p:cNvPr>
              <p:cNvSpPr/>
              <p:nvPr/>
            </p:nvSpPr>
            <p:spPr>
              <a:xfrm>
                <a:off x="1667043" y="2177660"/>
                <a:ext cx="136624" cy="28086"/>
              </a:xfrm>
              <a:custGeom>
                <a:avLst/>
                <a:gdLst/>
                <a:ahLst/>
                <a:cxnLst/>
                <a:rect l="l" t="t" r="r" b="b"/>
                <a:pathLst>
                  <a:path w="2437" h="501" extrusionOk="0">
                    <a:moveTo>
                      <a:pt x="2274" y="0"/>
                    </a:moveTo>
                    <a:cubicBezTo>
                      <a:pt x="2269" y="0"/>
                      <a:pt x="2263" y="1"/>
                      <a:pt x="2257" y="2"/>
                    </a:cubicBezTo>
                    <a:cubicBezTo>
                      <a:pt x="1552" y="171"/>
                      <a:pt x="847" y="262"/>
                      <a:pt x="141" y="284"/>
                    </a:cubicBezTo>
                    <a:cubicBezTo>
                      <a:pt x="7" y="311"/>
                      <a:pt x="1" y="500"/>
                      <a:pt x="121" y="500"/>
                    </a:cubicBezTo>
                    <a:cubicBezTo>
                      <a:pt x="127" y="500"/>
                      <a:pt x="134" y="500"/>
                      <a:pt x="141" y="499"/>
                    </a:cubicBezTo>
                    <a:cubicBezTo>
                      <a:pt x="869" y="476"/>
                      <a:pt x="1597" y="380"/>
                      <a:pt x="2302" y="216"/>
                    </a:cubicBezTo>
                    <a:cubicBezTo>
                      <a:pt x="2436" y="195"/>
                      <a:pt x="2382" y="0"/>
                      <a:pt x="2274" y="0"/>
                    </a:cubicBezTo>
                    <a:close/>
                  </a:path>
                </a:pathLst>
              </a:custGeom>
              <a:solidFill>
                <a:srgbClr val="0202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2984;p37">
                <a:extLst>
                  <a:ext uri="{FF2B5EF4-FFF2-40B4-BE49-F238E27FC236}">
                    <a16:creationId xmlns:a16="http://schemas.microsoft.com/office/drawing/2014/main" id="{A68C10ED-59D3-4F58-8759-9BC3DEC198C3}"/>
                  </a:ext>
                </a:extLst>
              </p:cNvPr>
              <p:cNvSpPr/>
              <p:nvPr/>
            </p:nvSpPr>
            <p:spPr>
              <a:xfrm>
                <a:off x="1903010" y="2404536"/>
                <a:ext cx="15473" cy="33468"/>
              </a:xfrm>
              <a:custGeom>
                <a:avLst/>
                <a:gdLst/>
                <a:ahLst/>
                <a:cxnLst/>
                <a:rect l="l" t="t" r="r" b="b"/>
                <a:pathLst>
                  <a:path w="276" h="597" extrusionOk="0">
                    <a:moveTo>
                      <a:pt x="45" y="0"/>
                    </a:moveTo>
                    <a:cubicBezTo>
                      <a:pt x="0" y="0"/>
                      <a:pt x="0" y="46"/>
                      <a:pt x="45" y="46"/>
                    </a:cubicBezTo>
                    <a:cubicBezTo>
                      <a:pt x="141" y="74"/>
                      <a:pt x="141" y="378"/>
                      <a:pt x="141" y="446"/>
                    </a:cubicBezTo>
                    <a:cubicBezTo>
                      <a:pt x="141" y="519"/>
                      <a:pt x="164" y="542"/>
                      <a:pt x="209" y="587"/>
                    </a:cubicBezTo>
                    <a:cubicBezTo>
                      <a:pt x="217" y="594"/>
                      <a:pt x="227" y="597"/>
                      <a:pt x="236" y="597"/>
                    </a:cubicBezTo>
                    <a:cubicBezTo>
                      <a:pt x="258" y="597"/>
                      <a:pt x="276" y="581"/>
                      <a:pt x="260" y="565"/>
                    </a:cubicBezTo>
                    <a:cubicBezTo>
                      <a:pt x="141" y="446"/>
                      <a:pt x="186" y="237"/>
                      <a:pt x="164" y="96"/>
                    </a:cubicBezTo>
                    <a:cubicBezTo>
                      <a:pt x="141" y="23"/>
                      <a:pt x="119" y="0"/>
                      <a:pt x="45"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985;p37">
                <a:extLst>
                  <a:ext uri="{FF2B5EF4-FFF2-40B4-BE49-F238E27FC236}">
                    <a16:creationId xmlns:a16="http://schemas.microsoft.com/office/drawing/2014/main" id="{202FA11C-A13C-4D70-9C73-9985D2BC5BBF}"/>
                  </a:ext>
                </a:extLst>
              </p:cNvPr>
              <p:cNvSpPr/>
              <p:nvPr/>
            </p:nvSpPr>
            <p:spPr>
              <a:xfrm>
                <a:off x="1925435" y="2427745"/>
                <a:ext cx="31731" cy="37560"/>
              </a:xfrm>
              <a:custGeom>
                <a:avLst/>
                <a:gdLst/>
                <a:ahLst/>
                <a:cxnLst/>
                <a:rect l="l" t="t" r="r" b="b"/>
                <a:pathLst>
                  <a:path w="566" h="670" extrusionOk="0">
                    <a:moveTo>
                      <a:pt x="505" y="0"/>
                    </a:moveTo>
                    <a:cubicBezTo>
                      <a:pt x="492" y="0"/>
                      <a:pt x="469" y="16"/>
                      <a:pt x="469" y="32"/>
                    </a:cubicBezTo>
                    <a:cubicBezTo>
                      <a:pt x="542" y="173"/>
                      <a:pt x="119" y="337"/>
                      <a:pt x="46" y="433"/>
                    </a:cubicBezTo>
                    <a:cubicBezTo>
                      <a:pt x="1" y="551"/>
                      <a:pt x="46" y="670"/>
                      <a:pt x="164" y="670"/>
                    </a:cubicBezTo>
                    <a:cubicBezTo>
                      <a:pt x="210" y="647"/>
                      <a:pt x="210" y="596"/>
                      <a:pt x="164" y="596"/>
                    </a:cubicBezTo>
                    <a:cubicBezTo>
                      <a:pt x="91" y="529"/>
                      <a:pt x="69" y="478"/>
                      <a:pt x="142" y="433"/>
                    </a:cubicBezTo>
                    <a:cubicBezTo>
                      <a:pt x="142" y="410"/>
                      <a:pt x="164" y="410"/>
                      <a:pt x="187" y="388"/>
                    </a:cubicBezTo>
                    <a:cubicBezTo>
                      <a:pt x="210" y="365"/>
                      <a:pt x="232" y="337"/>
                      <a:pt x="260" y="337"/>
                    </a:cubicBezTo>
                    <a:cubicBezTo>
                      <a:pt x="328" y="292"/>
                      <a:pt x="373" y="269"/>
                      <a:pt x="447" y="224"/>
                    </a:cubicBezTo>
                    <a:cubicBezTo>
                      <a:pt x="492" y="151"/>
                      <a:pt x="565" y="105"/>
                      <a:pt x="514" y="10"/>
                    </a:cubicBezTo>
                    <a:cubicBezTo>
                      <a:pt x="514" y="3"/>
                      <a:pt x="510" y="0"/>
                      <a:pt x="505"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986;p37">
                <a:extLst>
                  <a:ext uri="{FF2B5EF4-FFF2-40B4-BE49-F238E27FC236}">
                    <a16:creationId xmlns:a16="http://schemas.microsoft.com/office/drawing/2014/main" id="{F493CA66-F666-485A-BB00-ED7993CF25B1}"/>
                  </a:ext>
                </a:extLst>
              </p:cNvPr>
              <p:cNvSpPr/>
              <p:nvPr/>
            </p:nvSpPr>
            <p:spPr>
              <a:xfrm>
                <a:off x="1922912" y="2472537"/>
                <a:ext cx="50064" cy="22032"/>
              </a:xfrm>
              <a:custGeom>
                <a:avLst/>
                <a:gdLst/>
                <a:ahLst/>
                <a:cxnLst/>
                <a:rect l="l" t="t" r="r" b="b"/>
                <a:pathLst>
                  <a:path w="893" h="393" extrusionOk="0">
                    <a:moveTo>
                      <a:pt x="867" y="0"/>
                    </a:moveTo>
                    <a:cubicBezTo>
                      <a:pt x="854" y="0"/>
                      <a:pt x="841" y="12"/>
                      <a:pt x="841" y="34"/>
                    </a:cubicBezTo>
                    <a:cubicBezTo>
                      <a:pt x="841" y="79"/>
                      <a:pt x="700" y="198"/>
                      <a:pt x="633" y="220"/>
                    </a:cubicBezTo>
                    <a:lnTo>
                      <a:pt x="492" y="220"/>
                    </a:lnTo>
                    <a:cubicBezTo>
                      <a:pt x="455" y="232"/>
                      <a:pt x="420" y="232"/>
                      <a:pt x="382" y="232"/>
                    </a:cubicBezTo>
                    <a:cubicBezTo>
                      <a:pt x="343" y="232"/>
                      <a:pt x="303" y="232"/>
                      <a:pt x="255" y="243"/>
                    </a:cubicBezTo>
                    <a:cubicBezTo>
                      <a:pt x="164" y="243"/>
                      <a:pt x="91" y="271"/>
                      <a:pt x="23" y="339"/>
                    </a:cubicBezTo>
                    <a:cubicBezTo>
                      <a:pt x="1" y="357"/>
                      <a:pt x="28" y="392"/>
                      <a:pt x="52" y="392"/>
                    </a:cubicBezTo>
                    <a:cubicBezTo>
                      <a:pt x="58" y="392"/>
                      <a:pt x="64" y="390"/>
                      <a:pt x="68" y="384"/>
                    </a:cubicBezTo>
                    <a:cubicBezTo>
                      <a:pt x="157" y="295"/>
                      <a:pt x="267" y="283"/>
                      <a:pt x="383" y="283"/>
                    </a:cubicBezTo>
                    <a:cubicBezTo>
                      <a:pt x="428" y="283"/>
                      <a:pt x="474" y="285"/>
                      <a:pt x="520" y="285"/>
                    </a:cubicBezTo>
                    <a:cubicBezTo>
                      <a:pt x="573" y="285"/>
                      <a:pt x="626" y="282"/>
                      <a:pt x="678" y="271"/>
                    </a:cubicBezTo>
                    <a:cubicBezTo>
                      <a:pt x="796" y="220"/>
                      <a:pt x="892" y="153"/>
                      <a:pt x="892" y="34"/>
                    </a:cubicBezTo>
                    <a:cubicBezTo>
                      <a:pt x="892" y="12"/>
                      <a:pt x="879" y="0"/>
                      <a:pt x="867"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2987;p37">
                <a:extLst>
                  <a:ext uri="{FF2B5EF4-FFF2-40B4-BE49-F238E27FC236}">
                    <a16:creationId xmlns:a16="http://schemas.microsoft.com/office/drawing/2014/main" id="{D68343DA-4EA9-4CEB-B2B7-E4B9D70D58E4}"/>
                  </a:ext>
                </a:extLst>
              </p:cNvPr>
              <p:cNvSpPr/>
              <p:nvPr/>
            </p:nvSpPr>
            <p:spPr>
              <a:xfrm>
                <a:off x="2283842" y="2961213"/>
                <a:ext cx="67387" cy="123612"/>
              </a:xfrm>
              <a:custGeom>
                <a:avLst/>
                <a:gdLst/>
                <a:ahLst/>
                <a:cxnLst/>
                <a:rect l="l" t="t" r="r" b="b"/>
                <a:pathLst>
                  <a:path w="1202" h="2205" extrusionOk="0">
                    <a:moveTo>
                      <a:pt x="1044" y="0"/>
                    </a:moveTo>
                    <a:cubicBezTo>
                      <a:pt x="1026" y="0"/>
                      <a:pt x="1007" y="5"/>
                      <a:pt x="988" y="17"/>
                    </a:cubicBezTo>
                    <a:cubicBezTo>
                      <a:pt x="542" y="203"/>
                      <a:pt x="260" y="486"/>
                      <a:pt x="119" y="954"/>
                    </a:cubicBezTo>
                    <a:cubicBezTo>
                      <a:pt x="45" y="1191"/>
                      <a:pt x="0" y="1473"/>
                      <a:pt x="23" y="1710"/>
                    </a:cubicBezTo>
                    <a:cubicBezTo>
                      <a:pt x="23" y="1919"/>
                      <a:pt x="96" y="1992"/>
                      <a:pt x="215" y="2156"/>
                    </a:cubicBezTo>
                    <a:cubicBezTo>
                      <a:pt x="241" y="2190"/>
                      <a:pt x="276" y="2205"/>
                      <a:pt x="310" y="2205"/>
                    </a:cubicBezTo>
                    <a:cubicBezTo>
                      <a:pt x="393" y="2205"/>
                      <a:pt x="469" y="2121"/>
                      <a:pt x="401" y="2037"/>
                    </a:cubicBezTo>
                    <a:cubicBezTo>
                      <a:pt x="187" y="1732"/>
                      <a:pt x="215" y="1377"/>
                      <a:pt x="328" y="1027"/>
                    </a:cubicBezTo>
                    <a:cubicBezTo>
                      <a:pt x="446" y="604"/>
                      <a:pt x="706" y="367"/>
                      <a:pt x="1084" y="181"/>
                    </a:cubicBezTo>
                    <a:cubicBezTo>
                      <a:pt x="1202" y="138"/>
                      <a:pt x="1138" y="0"/>
                      <a:pt x="10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2988;p37">
                <a:extLst>
                  <a:ext uri="{FF2B5EF4-FFF2-40B4-BE49-F238E27FC236}">
                    <a16:creationId xmlns:a16="http://schemas.microsoft.com/office/drawing/2014/main" id="{4B650C33-BA62-4B4F-89B8-7400D76F17E8}"/>
                  </a:ext>
                </a:extLst>
              </p:cNvPr>
              <p:cNvSpPr/>
              <p:nvPr/>
            </p:nvSpPr>
            <p:spPr>
              <a:xfrm>
                <a:off x="2422372" y="2752333"/>
                <a:ext cx="248974" cy="135945"/>
              </a:xfrm>
              <a:custGeom>
                <a:avLst/>
                <a:gdLst/>
                <a:ahLst/>
                <a:cxnLst/>
                <a:rect l="l" t="t" r="r" b="b"/>
                <a:pathLst>
                  <a:path w="4441" h="2425" extrusionOk="0">
                    <a:moveTo>
                      <a:pt x="3786" y="1"/>
                    </a:moveTo>
                    <a:cubicBezTo>
                      <a:pt x="3663" y="1"/>
                      <a:pt x="3624" y="169"/>
                      <a:pt x="3736" y="217"/>
                    </a:cubicBezTo>
                    <a:cubicBezTo>
                      <a:pt x="3922" y="217"/>
                      <a:pt x="3995" y="330"/>
                      <a:pt x="3950" y="567"/>
                    </a:cubicBezTo>
                    <a:cubicBezTo>
                      <a:pt x="4114" y="804"/>
                      <a:pt x="4091" y="945"/>
                      <a:pt x="3854" y="990"/>
                    </a:cubicBezTo>
                    <a:cubicBezTo>
                      <a:pt x="3758" y="1086"/>
                      <a:pt x="3549" y="1131"/>
                      <a:pt x="3431" y="1204"/>
                    </a:cubicBezTo>
                    <a:cubicBezTo>
                      <a:pt x="3076" y="1391"/>
                      <a:pt x="2703" y="1554"/>
                      <a:pt x="2325" y="1718"/>
                    </a:cubicBezTo>
                    <a:cubicBezTo>
                      <a:pt x="1620" y="2000"/>
                      <a:pt x="892" y="2192"/>
                      <a:pt x="113" y="2214"/>
                    </a:cubicBezTo>
                    <a:cubicBezTo>
                      <a:pt x="6" y="2236"/>
                      <a:pt x="1" y="2425"/>
                      <a:pt x="97" y="2425"/>
                    </a:cubicBezTo>
                    <a:cubicBezTo>
                      <a:pt x="102" y="2425"/>
                      <a:pt x="108" y="2424"/>
                      <a:pt x="113" y="2423"/>
                    </a:cubicBezTo>
                    <a:cubicBezTo>
                      <a:pt x="1411" y="2400"/>
                      <a:pt x="2585" y="1881"/>
                      <a:pt x="3713" y="1295"/>
                    </a:cubicBezTo>
                    <a:cubicBezTo>
                      <a:pt x="3995" y="1154"/>
                      <a:pt x="4441" y="1013"/>
                      <a:pt x="4441" y="612"/>
                    </a:cubicBezTo>
                    <a:cubicBezTo>
                      <a:pt x="4441" y="262"/>
                      <a:pt x="4091" y="99"/>
                      <a:pt x="3809" y="3"/>
                    </a:cubicBezTo>
                    <a:cubicBezTo>
                      <a:pt x="3801" y="1"/>
                      <a:pt x="3793" y="1"/>
                      <a:pt x="3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2989;p37">
                <a:extLst>
                  <a:ext uri="{FF2B5EF4-FFF2-40B4-BE49-F238E27FC236}">
                    <a16:creationId xmlns:a16="http://schemas.microsoft.com/office/drawing/2014/main" id="{FA0515F3-73F9-45AD-BF9F-FB4EE78ACEA9}"/>
                  </a:ext>
                </a:extLst>
              </p:cNvPr>
              <p:cNvSpPr/>
              <p:nvPr/>
            </p:nvSpPr>
            <p:spPr>
              <a:xfrm>
                <a:off x="1881819" y="2060046"/>
                <a:ext cx="425795" cy="552639"/>
              </a:xfrm>
              <a:custGeom>
                <a:avLst/>
                <a:gdLst/>
                <a:ahLst/>
                <a:cxnLst/>
                <a:rect l="l" t="t" r="r" b="b"/>
                <a:pathLst>
                  <a:path w="7595" h="9858" extrusionOk="0">
                    <a:moveTo>
                      <a:pt x="2561" y="1"/>
                    </a:moveTo>
                    <a:cubicBezTo>
                      <a:pt x="2386" y="1"/>
                      <a:pt x="2224" y="114"/>
                      <a:pt x="2167" y="295"/>
                    </a:cubicBezTo>
                    <a:lnTo>
                      <a:pt x="0" y="8425"/>
                    </a:lnTo>
                    <a:lnTo>
                      <a:pt x="5315" y="9858"/>
                    </a:lnTo>
                    <a:lnTo>
                      <a:pt x="7595" y="1350"/>
                    </a:lnTo>
                    <a:lnTo>
                      <a:pt x="2658" y="13"/>
                    </a:lnTo>
                    <a:cubicBezTo>
                      <a:pt x="2625" y="5"/>
                      <a:pt x="2593" y="1"/>
                      <a:pt x="2561"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2990;p37">
                <a:extLst>
                  <a:ext uri="{FF2B5EF4-FFF2-40B4-BE49-F238E27FC236}">
                    <a16:creationId xmlns:a16="http://schemas.microsoft.com/office/drawing/2014/main" id="{F26F1D0C-87BD-4A56-B598-2666469BF1A2}"/>
                  </a:ext>
                </a:extLst>
              </p:cNvPr>
              <p:cNvSpPr/>
              <p:nvPr/>
            </p:nvSpPr>
            <p:spPr>
              <a:xfrm>
                <a:off x="1659139" y="2405713"/>
                <a:ext cx="332170" cy="368034"/>
              </a:xfrm>
              <a:custGeom>
                <a:avLst/>
                <a:gdLst/>
                <a:ahLst/>
                <a:cxnLst/>
                <a:rect l="l" t="t" r="r" b="b"/>
                <a:pathLst>
                  <a:path w="5925" h="6565" extrusionOk="0">
                    <a:moveTo>
                      <a:pt x="4421" y="0"/>
                    </a:moveTo>
                    <a:cubicBezTo>
                      <a:pt x="4401" y="0"/>
                      <a:pt x="4378" y="8"/>
                      <a:pt x="4350" y="25"/>
                    </a:cubicBezTo>
                    <a:cubicBezTo>
                      <a:pt x="4187" y="120"/>
                      <a:pt x="4113" y="617"/>
                      <a:pt x="4136" y="944"/>
                    </a:cubicBezTo>
                    <a:cubicBezTo>
                      <a:pt x="4187" y="1271"/>
                      <a:pt x="3905" y="3365"/>
                      <a:pt x="3222" y="3669"/>
                    </a:cubicBezTo>
                    <a:cubicBezTo>
                      <a:pt x="3170" y="3690"/>
                      <a:pt x="3118" y="3700"/>
                      <a:pt x="3068" y="3700"/>
                    </a:cubicBezTo>
                    <a:cubicBezTo>
                      <a:pt x="2442" y="3700"/>
                      <a:pt x="1997" y="2191"/>
                      <a:pt x="1997" y="2191"/>
                    </a:cubicBezTo>
                    <a:cubicBezTo>
                      <a:pt x="1997" y="2191"/>
                      <a:pt x="1619" y="1950"/>
                      <a:pt x="1173" y="1950"/>
                    </a:cubicBezTo>
                    <a:cubicBezTo>
                      <a:pt x="757" y="1950"/>
                      <a:pt x="283" y="2159"/>
                      <a:pt x="0" y="2964"/>
                    </a:cubicBezTo>
                    <a:cubicBezTo>
                      <a:pt x="0" y="2964"/>
                      <a:pt x="1064" y="6565"/>
                      <a:pt x="3438" y="6565"/>
                    </a:cubicBezTo>
                    <a:cubicBezTo>
                      <a:pt x="3460" y="6565"/>
                      <a:pt x="3482" y="6564"/>
                      <a:pt x="3504" y="6564"/>
                    </a:cubicBezTo>
                    <a:cubicBezTo>
                      <a:pt x="5924" y="6468"/>
                      <a:pt x="4632" y="1768"/>
                      <a:pt x="4773" y="1554"/>
                    </a:cubicBezTo>
                    <a:cubicBezTo>
                      <a:pt x="4892" y="1367"/>
                      <a:pt x="5405" y="1531"/>
                      <a:pt x="5546" y="1345"/>
                    </a:cubicBezTo>
                    <a:cubicBezTo>
                      <a:pt x="5694" y="1177"/>
                      <a:pt x="5458" y="1031"/>
                      <a:pt x="5223" y="1031"/>
                    </a:cubicBezTo>
                    <a:cubicBezTo>
                      <a:pt x="5189" y="1031"/>
                      <a:pt x="5156" y="1034"/>
                      <a:pt x="5123" y="1040"/>
                    </a:cubicBezTo>
                    <a:cubicBezTo>
                      <a:pt x="5094" y="1045"/>
                      <a:pt x="5065" y="1048"/>
                      <a:pt x="5037" y="1048"/>
                    </a:cubicBezTo>
                    <a:cubicBezTo>
                      <a:pt x="4826" y="1048"/>
                      <a:pt x="4682" y="905"/>
                      <a:pt x="4892" y="781"/>
                    </a:cubicBezTo>
                    <a:cubicBezTo>
                      <a:pt x="5123" y="640"/>
                      <a:pt x="5405" y="403"/>
                      <a:pt x="5151" y="357"/>
                    </a:cubicBezTo>
                    <a:cubicBezTo>
                      <a:pt x="5136" y="355"/>
                      <a:pt x="5121" y="353"/>
                      <a:pt x="5106" y="353"/>
                    </a:cubicBezTo>
                    <a:cubicBezTo>
                      <a:pt x="4915" y="353"/>
                      <a:pt x="4689" y="558"/>
                      <a:pt x="4589" y="558"/>
                    </a:cubicBezTo>
                    <a:cubicBezTo>
                      <a:pt x="4556" y="558"/>
                      <a:pt x="4536" y="535"/>
                      <a:pt x="4536" y="476"/>
                    </a:cubicBezTo>
                    <a:cubicBezTo>
                      <a:pt x="4536" y="255"/>
                      <a:pt x="4536" y="0"/>
                      <a:pt x="4421" y="0"/>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2991;p37">
                <a:extLst>
                  <a:ext uri="{FF2B5EF4-FFF2-40B4-BE49-F238E27FC236}">
                    <a16:creationId xmlns:a16="http://schemas.microsoft.com/office/drawing/2014/main" id="{CA28256F-6849-4093-AC5C-C88F8AD0A6B2}"/>
                  </a:ext>
                </a:extLst>
              </p:cNvPr>
              <p:cNvSpPr/>
              <p:nvPr/>
            </p:nvSpPr>
            <p:spPr>
              <a:xfrm>
                <a:off x="1572130" y="2428137"/>
                <a:ext cx="211019" cy="165489"/>
              </a:xfrm>
              <a:custGeom>
                <a:avLst/>
                <a:gdLst/>
                <a:ahLst/>
                <a:cxnLst/>
                <a:rect l="l" t="t" r="r" b="b"/>
                <a:pathLst>
                  <a:path w="3764" h="2952" extrusionOk="0">
                    <a:moveTo>
                      <a:pt x="2187" y="1"/>
                    </a:moveTo>
                    <a:cubicBezTo>
                      <a:pt x="1986" y="1"/>
                      <a:pt x="1753" y="49"/>
                      <a:pt x="1484" y="166"/>
                    </a:cubicBezTo>
                    <a:cubicBezTo>
                      <a:pt x="1" y="804"/>
                      <a:pt x="1270" y="2824"/>
                      <a:pt x="1456" y="2942"/>
                    </a:cubicBezTo>
                    <a:cubicBezTo>
                      <a:pt x="1466" y="2949"/>
                      <a:pt x="1477" y="2952"/>
                      <a:pt x="1490" y="2952"/>
                    </a:cubicBezTo>
                    <a:cubicBezTo>
                      <a:pt x="1709" y="2952"/>
                      <a:pt x="2417" y="2072"/>
                      <a:pt x="3482" y="2051"/>
                    </a:cubicBezTo>
                    <a:cubicBezTo>
                      <a:pt x="3645" y="2051"/>
                      <a:pt x="3764" y="1881"/>
                      <a:pt x="3691" y="1718"/>
                    </a:cubicBezTo>
                    <a:cubicBezTo>
                      <a:pt x="3623" y="1509"/>
                      <a:pt x="3504" y="1249"/>
                      <a:pt x="3363" y="1012"/>
                    </a:cubicBezTo>
                    <a:cubicBezTo>
                      <a:pt x="3363" y="1012"/>
                      <a:pt x="3109" y="1"/>
                      <a:pt x="2187"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2992;p37">
                <a:extLst>
                  <a:ext uri="{FF2B5EF4-FFF2-40B4-BE49-F238E27FC236}">
                    <a16:creationId xmlns:a16="http://schemas.microsoft.com/office/drawing/2014/main" id="{220CF981-D48E-47DE-B4E7-3D0A22F323FE}"/>
                  </a:ext>
                </a:extLst>
              </p:cNvPr>
              <p:cNvSpPr/>
              <p:nvPr/>
            </p:nvSpPr>
            <p:spPr>
              <a:xfrm>
                <a:off x="1752763" y="2488402"/>
                <a:ext cx="2579" cy="1177"/>
              </a:xfrm>
              <a:custGeom>
                <a:avLst/>
                <a:gdLst/>
                <a:ahLst/>
                <a:cxnLst/>
                <a:rect l="l" t="t" r="r" b="b"/>
                <a:pathLst>
                  <a:path w="46" h="21" extrusionOk="0">
                    <a:moveTo>
                      <a:pt x="29" y="1"/>
                    </a:moveTo>
                    <a:cubicBezTo>
                      <a:pt x="20" y="1"/>
                      <a:pt x="15" y="11"/>
                      <a:pt x="0" y="11"/>
                    </a:cubicBezTo>
                    <a:cubicBezTo>
                      <a:pt x="8" y="18"/>
                      <a:pt x="15" y="21"/>
                      <a:pt x="22" y="21"/>
                    </a:cubicBezTo>
                    <a:cubicBezTo>
                      <a:pt x="35" y="21"/>
                      <a:pt x="45" y="11"/>
                      <a:pt x="45" y="11"/>
                    </a:cubicBezTo>
                    <a:cubicBezTo>
                      <a:pt x="38" y="3"/>
                      <a:pt x="33" y="1"/>
                      <a:pt x="29"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2993;p37">
                <a:extLst>
                  <a:ext uri="{FF2B5EF4-FFF2-40B4-BE49-F238E27FC236}">
                    <a16:creationId xmlns:a16="http://schemas.microsoft.com/office/drawing/2014/main" id="{ACD05A9F-1BEB-4D65-B581-D5D78D7DFC0A}"/>
                  </a:ext>
                </a:extLst>
              </p:cNvPr>
              <p:cNvSpPr/>
              <p:nvPr/>
            </p:nvSpPr>
            <p:spPr>
              <a:xfrm>
                <a:off x="1761901" y="2498156"/>
                <a:ext cx="2635" cy="1345"/>
              </a:xfrm>
              <a:custGeom>
                <a:avLst/>
                <a:gdLst/>
                <a:ahLst/>
                <a:cxnLst/>
                <a:rect l="l" t="t" r="r" b="b"/>
                <a:pathLst>
                  <a:path w="47" h="24" extrusionOk="0">
                    <a:moveTo>
                      <a:pt x="1" y="0"/>
                    </a:moveTo>
                    <a:lnTo>
                      <a:pt x="46" y="23"/>
                    </a:lnTo>
                    <a:lnTo>
                      <a:pt x="46" y="23"/>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2994;p37">
                <a:extLst>
                  <a:ext uri="{FF2B5EF4-FFF2-40B4-BE49-F238E27FC236}">
                    <a16:creationId xmlns:a16="http://schemas.microsoft.com/office/drawing/2014/main" id="{8D882E02-83E4-4C97-8412-CD150526A9DE}"/>
                  </a:ext>
                </a:extLst>
              </p:cNvPr>
              <p:cNvSpPr/>
              <p:nvPr/>
            </p:nvSpPr>
            <p:spPr>
              <a:xfrm>
                <a:off x="1763191" y="2501968"/>
                <a:ext cx="6671" cy="6671"/>
              </a:xfrm>
              <a:custGeom>
                <a:avLst/>
                <a:gdLst/>
                <a:ahLst/>
                <a:cxnLst/>
                <a:rect l="l" t="t" r="r" b="b"/>
                <a:pathLst>
                  <a:path w="119" h="119" extrusionOk="0">
                    <a:moveTo>
                      <a:pt x="0" y="0"/>
                    </a:moveTo>
                    <a:cubicBezTo>
                      <a:pt x="23" y="51"/>
                      <a:pt x="74" y="96"/>
                      <a:pt x="74" y="119"/>
                    </a:cubicBezTo>
                    <a:cubicBezTo>
                      <a:pt x="119" y="96"/>
                      <a:pt x="51" y="51"/>
                      <a:pt x="51" y="28"/>
                    </a:cubicBezTo>
                    <a:lnTo>
                      <a:pt x="5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2995;p37">
                <a:extLst>
                  <a:ext uri="{FF2B5EF4-FFF2-40B4-BE49-F238E27FC236}">
                    <a16:creationId xmlns:a16="http://schemas.microsoft.com/office/drawing/2014/main" id="{FCBBA8AA-9BCD-4705-88F5-5DC7A050BC99}"/>
                  </a:ext>
                </a:extLst>
              </p:cNvPr>
              <p:cNvSpPr/>
              <p:nvPr/>
            </p:nvSpPr>
            <p:spPr>
              <a:xfrm>
                <a:off x="1766050" y="2515255"/>
                <a:ext cx="1065" cy="1289"/>
              </a:xfrm>
              <a:custGeom>
                <a:avLst/>
                <a:gdLst/>
                <a:ahLst/>
                <a:cxnLst/>
                <a:rect l="l" t="t" r="r" b="b"/>
                <a:pathLst>
                  <a:path w="19" h="23" extrusionOk="0">
                    <a:moveTo>
                      <a:pt x="0" y="0"/>
                    </a:moveTo>
                    <a:lnTo>
                      <a:pt x="0" y="23"/>
                    </a:lnTo>
                    <a:cubicBezTo>
                      <a:pt x="4" y="19"/>
                      <a:pt x="7" y="17"/>
                      <a:pt x="10" y="16"/>
                    </a:cubicBezTo>
                    <a:lnTo>
                      <a:pt x="10" y="16"/>
                    </a:lnTo>
                    <a:cubicBezTo>
                      <a:pt x="13" y="20"/>
                      <a:pt x="15" y="21"/>
                      <a:pt x="16" y="21"/>
                    </a:cubicBezTo>
                    <a:cubicBezTo>
                      <a:pt x="18" y="21"/>
                      <a:pt x="17" y="16"/>
                      <a:pt x="12" y="16"/>
                    </a:cubicBezTo>
                    <a:cubicBezTo>
                      <a:pt x="11" y="16"/>
                      <a:pt x="11" y="16"/>
                      <a:pt x="10" y="16"/>
                    </a:cubicBezTo>
                    <a:lnTo>
                      <a:pt x="10" y="16"/>
                    </a:lnTo>
                    <a:cubicBezTo>
                      <a:pt x="7" y="13"/>
                      <a:pt x="4" y="8"/>
                      <a:pt x="0"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2996;p37">
                <a:extLst>
                  <a:ext uri="{FF2B5EF4-FFF2-40B4-BE49-F238E27FC236}">
                    <a16:creationId xmlns:a16="http://schemas.microsoft.com/office/drawing/2014/main" id="{70BE0E45-D583-4A21-8C6E-F2CD276DB426}"/>
                  </a:ext>
                </a:extLst>
              </p:cNvPr>
              <p:cNvSpPr/>
              <p:nvPr/>
            </p:nvSpPr>
            <p:spPr>
              <a:xfrm>
                <a:off x="1766050" y="2515255"/>
                <a:ext cx="56" cy="56"/>
              </a:xfrm>
              <a:custGeom>
                <a:avLst/>
                <a:gdLst/>
                <a:ahLst/>
                <a:cxnLst/>
                <a:rect l="l" t="t" r="r" b="b"/>
                <a:pathLst>
                  <a:path w="1" h="1" extrusionOk="0">
                    <a:moveTo>
                      <a:pt x="0"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2997;p37">
                <a:extLst>
                  <a:ext uri="{FF2B5EF4-FFF2-40B4-BE49-F238E27FC236}">
                    <a16:creationId xmlns:a16="http://schemas.microsoft.com/office/drawing/2014/main" id="{2AA26603-3DC9-4CC0-8644-83BEBD84CF7C}"/>
                  </a:ext>
                </a:extLst>
              </p:cNvPr>
              <p:cNvSpPr/>
              <p:nvPr/>
            </p:nvSpPr>
            <p:spPr>
              <a:xfrm>
                <a:off x="1766050" y="2519347"/>
                <a:ext cx="2579" cy="2242"/>
              </a:xfrm>
              <a:custGeom>
                <a:avLst/>
                <a:gdLst/>
                <a:ahLst/>
                <a:cxnLst/>
                <a:rect l="l" t="t" r="r" b="b"/>
                <a:pathLst>
                  <a:path w="46" h="40" extrusionOk="0">
                    <a:moveTo>
                      <a:pt x="23" y="0"/>
                    </a:moveTo>
                    <a:cubicBezTo>
                      <a:pt x="23" y="0"/>
                      <a:pt x="23" y="23"/>
                      <a:pt x="0" y="23"/>
                    </a:cubicBezTo>
                    <a:cubicBezTo>
                      <a:pt x="12" y="34"/>
                      <a:pt x="17" y="40"/>
                      <a:pt x="23" y="40"/>
                    </a:cubicBezTo>
                    <a:cubicBezTo>
                      <a:pt x="28" y="40"/>
                      <a:pt x="34" y="34"/>
                      <a:pt x="45" y="23"/>
                    </a:cubicBez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2998;p37">
                <a:extLst>
                  <a:ext uri="{FF2B5EF4-FFF2-40B4-BE49-F238E27FC236}">
                    <a16:creationId xmlns:a16="http://schemas.microsoft.com/office/drawing/2014/main" id="{B55F1FAB-7910-4C00-8A48-446D9FC0FBCA}"/>
                  </a:ext>
                </a:extLst>
              </p:cNvPr>
              <p:cNvSpPr/>
              <p:nvPr/>
            </p:nvSpPr>
            <p:spPr>
              <a:xfrm>
                <a:off x="1769806" y="2520636"/>
                <a:ext cx="56" cy="56"/>
              </a:xfrm>
              <a:custGeom>
                <a:avLst/>
                <a:gdLst/>
                <a:ahLst/>
                <a:cxnLst/>
                <a:rect l="l" t="t" r="r" b="b"/>
                <a:pathLst>
                  <a:path w="1" h="1" extrusionOk="0">
                    <a:moveTo>
                      <a:pt x="1" y="0"/>
                    </a:move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2999;p37">
                <a:extLst>
                  <a:ext uri="{FF2B5EF4-FFF2-40B4-BE49-F238E27FC236}">
                    <a16:creationId xmlns:a16="http://schemas.microsoft.com/office/drawing/2014/main" id="{26891E3D-46AA-4C6C-9DB5-740613B3C3B5}"/>
                  </a:ext>
                </a:extLst>
              </p:cNvPr>
              <p:cNvSpPr/>
              <p:nvPr/>
            </p:nvSpPr>
            <p:spPr>
              <a:xfrm>
                <a:off x="1768572" y="2519347"/>
                <a:ext cx="1289" cy="1345"/>
              </a:xfrm>
              <a:custGeom>
                <a:avLst/>
                <a:gdLst/>
                <a:ahLst/>
                <a:cxnLst/>
                <a:rect l="l" t="t" r="r" b="b"/>
                <a:pathLst>
                  <a:path w="23" h="24" extrusionOk="0">
                    <a:moveTo>
                      <a:pt x="0" y="0"/>
                    </a:moveTo>
                    <a:lnTo>
                      <a:pt x="23" y="23"/>
                    </a:lnTo>
                    <a:cubicBezTo>
                      <a:pt x="23" y="23"/>
                      <a:pt x="23" y="0"/>
                      <a:pt x="0"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3000;p37">
                <a:extLst>
                  <a:ext uri="{FF2B5EF4-FFF2-40B4-BE49-F238E27FC236}">
                    <a16:creationId xmlns:a16="http://schemas.microsoft.com/office/drawing/2014/main" id="{639B9C69-4D2C-41A8-A8C5-80803564CFBA}"/>
                  </a:ext>
                </a:extLst>
              </p:cNvPr>
              <p:cNvSpPr/>
              <p:nvPr/>
            </p:nvSpPr>
            <p:spPr>
              <a:xfrm>
                <a:off x="1767788" y="2515142"/>
                <a:ext cx="2074" cy="2691"/>
              </a:xfrm>
              <a:custGeom>
                <a:avLst/>
                <a:gdLst/>
                <a:ahLst/>
                <a:cxnLst/>
                <a:rect l="l" t="t" r="r" b="b"/>
                <a:pathLst>
                  <a:path w="37" h="48" extrusionOk="0">
                    <a:moveTo>
                      <a:pt x="14" y="0"/>
                    </a:moveTo>
                    <a:cubicBezTo>
                      <a:pt x="4" y="0"/>
                      <a:pt x="0" y="19"/>
                      <a:pt x="14" y="47"/>
                    </a:cubicBezTo>
                    <a:cubicBezTo>
                      <a:pt x="14" y="31"/>
                      <a:pt x="14" y="15"/>
                      <a:pt x="22" y="15"/>
                    </a:cubicBezTo>
                    <a:cubicBezTo>
                      <a:pt x="26" y="15"/>
                      <a:pt x="30" y="18"/>
                      <a:pt x="37" y="25"/>
                    </a:cubicBezTo>
                    <a:cubicBezTo>
                      <a:pt x="28" y="7"/>
                      <a:pt x="20" y="0"/>
                      <a:pt x="14"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3001;p37">
                <a:extLst>
                  <a:ext uri="{FF2B5EF4-FFF2-40B4-BE49-F238E27FC236}">
                    <a16:creationId xmlns:a16="http://schemas.microsoft.com/office/drawing/2014/main" id="{E3B7A28D-5AAA-4FCB-B292-5781423E2C28}"/>
                  </a:ext>
                </a:extLst>
              </p:cNvPr>
              <p:cNvSpPr/>
              <p:nvPr/>
            </p:nvSpPr>
            <p:spPr>
              <a:xfrm>
                <a:off x="1768572" y="2506061"/>
                <a:ext cx="1289" cy="2579"/>
              </a:xfrm>
              <a:custGeom>
                <a:avLst/>
                <a:gdLst/>
                <a:ahLst/>
                <a:cxnLst/>
                <a:rect l="l" t="t" r="r" b="b"/>
                <a:pathLst>
                  <a:path w="23" h="46" extrusionOk="0">
                    <a:moveTo>
                      <a:pt x="0" y="1"/>
                    </a:moveTo>
                    <a:cubicBezTo>
                      <a:pt x="23" y="23"/>
                      <a:pt x="23" y="46"/>
                      <a:pt x="23" y="46"/>
                    </a:cubicBezTo>
                    <a:lnTo>
                      <a:pt x="23" y="23"/>
                    </a:ln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3002;p37">
                <a:extLst>
                  <a:ext uri="{FF2B5EF4-FFF2-40B4-BE49-F238E27FC236}">
                    <a16:creationId xmlns:a16="http://schemas.microsoft.com/office/drawing/2014/main" id="{C2A3F941-5FD2-438B-BA9E-F3CEDCFD13F2}"/>
                  </a:ext>
                </a:extLst>
              </p:cNvPr>
              <p:cNvSpPr/>
              <p:nvPr/>
            </p:nvSpPr>
            <p:spPr>
              <a:xfrm>
                <a:off x="1771095" y="2527251"/>
                <a:ext cx="1346" cy="1345"/>
              </a:xfrm>
              <a:custGeom>
                <a:avLst/>
                <a:gdLst/>
                <a:ahLst/>
                <a:cxnLst/>
                <a:rect l="l" t="t" r="r" b="b"/>
                <a:pathLst>
                  <a:path w="24" h="24" extrusionOk="0">
                    <a:moveTo>
                      <a:pt x="0" y="1"/>
                    </a:moveTo>
                    <a:lnTo>
                      <a:pt x="0" y="23"/>
                    </a:lnTo>
                    <a:lnTo>
                      <a:pt x="23" y="23"/>
                    </a:ln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3003;p37">
                <a:extLst>
                  <a:ext uri="{FF2B5EF4-FFF2-40B4-BE49-F238E27FC236}">
                    <a16:creationId xmlns:a16="http://schemas.microsoft.com/office/drawing/2014/main" id="{15BA84AD-9D05-43CD-A179-86E0A0E188EF}"/>
                  </a:ext>
                </a:extLst>
              </p:cNvPr>
              <p:cNvSpPr/>
              <p:nvPr/>
            </p:nvSpPr>
            <p:spPr>
              <a:xfrm>
                <a:off x="1772385" y="2528541"/>
                <a:ext cx="1626" cy="56"/>
              </a:xfrm>
              <a:custGeom>
                <a:avLst/>
                <a:gdLst/>
                <a:ahLst/>
                <a:cxnLst/>
                <a:rect l="l" t="t" r="r" b="b"/>
                <a:pathLst>
                  <a:path w="29" h="1" extrusionOk="0">
                    <a:moveTo>
                      <a:pt x="0" y="0"/>
                    </a:moveTo>
                    <a:lnTo>
                      <a:pt x="28"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3004;p37">
                <a:extLst>
                  <a:ext uri="{FF2B5EF4-FFF2-40B4-BE49-F238E27FC236}">
                    <a16:creationId xmlns:a16="http://schemas.microsoft.com/office/drawing/2014/main" id="{9825B314-1239-4A74-B9F8-798A0234BE38}"/>
                  </a:ext>
                </a:extLst>
              </p:cNvPr>
              <p:cNvSpPr/>
              <p:nvPr/>
            </p:nvSpPr>
            <p:spPr>
              <a:xfrm>
                <a:off x="1769806" y="2517777"/>
                <a:ext cx="2635" cy="2915"/>
              </a:xfrm>
              <a:custGeom>
                <a:avLst/>
                <a:gdLst/>
                <a:ahLst/>
                <a:cxnLst/>
                <a:rect l="l" t="t" r="r" b="b"/>
                <a:pathLst>
                  <a:path w="47" h="52" extrusionOk="0">
                    <a:moveTo>
                      <a:pt x="46" y="51"/>
                    </a:move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3005;p37">
                <a:extLst>
                  <a:ext uri="{FF2B5EF4-FFF2-40B4-BE49-F238E27FC236}">
                    <a16:creationId xmlns:a16="http://schemas.microsoft.com/office/drawing/2014/main" id="{244C60EC-3CFA-4ADC-ACDF-07547B863A25}"/>
                  </a:ext>
                </a:extLst>
              </p:cNvPr>
              <p:cNvSpPr/>
              <p:nvPr/>
            </p:nvSpPr>
            <p:spPr>
              <a:xfrm>
                <a:off x="1769806" y="2529774"/>
                <a:ext cx="1346" cy="1345"/>
              </a:xfrm>
              <a:custGeom>
                <a:avLst/>
                <a:gdLst/>
                <a:ahLst/>
                <a:cxnLst/>
                <a:rect l="l" t="t" r="r" b="b"/>
                <a:pathLst>
                  <a:path w="24" h="24" extrusionOk="0">
                    <a:moveTo>
                      <a:pt x="23" y="23"/>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3006;p37">
                <a:extLst>
                  <a:ext uri="{FF2B5EF4-FFF2-40B4-BE49-F238E27FC236}">
                    <a16:creationId xmlns:a16="http://schemas.microsoft.com/office/drawing/2014/main" id="{D88DB6AF-30A0-45E5-ADA3-691C9F74EDC0}"/>
                  </a:ext>
                </a:extLst>
              </p:cNvPr>
              <p:cNvSpPr/>
              <p:nvPr/>
            </p:nvSpPr>
            <p:spPr>
              <a:xfrm>
                <a:off x="1768572" y="2531064"/>
                <a:ext cx="1289" cy="1289"/>
              </a:xfrm>
              <a:custGeom>
                <a:avLst/>
                <a:gdLst/>
                <a:ahLst/>
                <a:cxnLst/>
                <a:rect l="l" t="t" r="r" b="b"/>
                <a:pathLst>
                  <a:path w="23" h="23" extrusionOk="0">
                    <a:moveTo>
                      <a:pt x="0" y="0"/>
                    </a:moveTo>
                    <a:lnTo>
                      <a:pt x="23" y="23"/>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3007;p37">
                <a:extLst>
                  <a:ext uri="{FF2B5EF4-FFF2-40B4-BE49-F238E27FC236}">
                    <a16:creationId xmlns:a16="http://schemas.microsoft.com/office/drawing/2014/main" id="{F6E62958-9703-4F9A-A38A-1EA4EAB6611D}"/>
                  </a:ext>
                </a:extLst>
              </p:cNvPr>
              <p:cNvSpPr/>
              <p:nvPr/>
            </p:nvSpPr>
            <p:spPr>
              <a:xfrm>
                <a:off x="1769806" y="2532297"/>
                <a:ext cx="56" cy="1345"/>
              </a:xfrm>
              <a:custGeom>
                <a:avLst/>
                <a:gdLst/>
                <a:ahLst/>
                <a:cxnLst/>
                <a:rect l="l" t="t" r="r" b="b"/>
                <a:pathLst>
                  <a:path w="1" h="24" extrusionOk="0">
                    <a:moveTo>
                      <a:pt x="1" y="23"/>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3008;p37">
                <a:extLst>
                  <a:ext uri="{FF2B5EF4-FFF2-40B4-BE49-F238E27FC236}">
                    <a16:creationId xmlns:a16="http://schemas.microsoft.com/office/drawing/2014/main" id="{91D98639-1671-4053-ADCD-1696E6885B6B}"/>
                  </a:ext>
                </a:extLst>
              </p:cNvPr>
              <p:cNvSpPr/>
              <p:nvPr/>
            </p:nvSpPr>
            <p:spPr>
              <a:xfrm>
                <a:off x="1771095" y="2529774"/>
                <a:ext cx="1346" cy="1345"/>
              </a:xfrm>
              <a:custGeom>
                <a:avLst/>
                <a:gdLst/>
                <a:ahLst/>
                <a:cxnLst/>
                <a:rect l="l" t="t" r="r" b="b"/>
                <a:pathLst>
                  <a:path w="24" h="24" extrusionOk="0">
                    <a:moveTo>
                      <a:pt x="23" y="1"/>
                    </a:move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3009;p37">
                <a:extLst>
                  <a:ext uri="{FF2B5EF4-FFF2-40B4-BE49-F238E27FC236}">
                    <a16:creationId xmlns:a16="http://schemas.microsoft.com/office/drawing/2014/main" id="{DAEF826B-52BB-4684-91D1-FF5A67F2FCBC}"/>
                  </a:ext>
                </a:extLst>
              </p:cNvPr>
              <p:cNvSpPr/>
              <p:nvPr/>
            </p:nvSpPr>
            <p:spPr>
              <a:xfrm>
                <a:off x="1772385" y="2529774"/>
                <a:ext cx="56" cy="1345"/>
              </a:xfrm>
              <a:custGeom>
                <a:avLst/>
                <a:gdLst/>
                <a:ahLst/>
                <a:cxnLst/>
                <a:rect l="l" t="t" r="r" b="b"/>
                <a:pathLst>
                  <a:path w="1" h="24" extrusionOk="0">
                    <a:moveTo>
                      <a:pt x="0" y="1"/>
                    </a:moveTo>
                    <a:lnTo>
                      <a:pt x="0" y="1"/>
                    </a:ln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3010;p37">
                <a:extLst>
                  <a:ext uri="{FF2B5EF4-FFF2-40B4-BE49-F238E27FC236}">
                    <a16:creationId xmlns:a16="http://schemas.microsoft.com/office/drawing/2014/main" id="{526A9CF5-29C5-4D9F-87EA-EAEF8B3F4509}"/>
                  </a:ext>
                </a:extLst>
              </p:cNvPr>
              <p:cNvSpPr/>
              <p:nvPr/>
            </p:nvSpPr>
            <p:spPr>
              <a:xfrm>
                <a:off x="1772385" y="2529774"/>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3011;p37">
                <a:extLst>
                  <a:ext uri="{FF2B5EF4-FFF2-40B4-BE49-F238E27FC236}">
                    <a16:creationId xmlns:a16="http://schemas.microsoft.com/office/drawing/2014/main" id="{4FAAF73C-1153-49AF-8A20-8AF521C6F6DF}"/>
                  </a:ext>
                </a:extLst>
              </p:cNvPr>
              <p:cNvSpPr/>
              <p:nvPr/>
            </p:nvSpPr>
            <p:spPr>
              <a:xfrm>
                <a:off x="1773954" y="2524392"/>
                <a:ext cx="2579" cy="2018"/>
              </a:xfrm>
              <a:custGeom>
                <a:avLst/>
                <a:gdLst/>
                <a:ahLst/>
                <a:cxnLst/>
                <a:rect l="l" t="t" r="r" b="b"/>
                <a:pathLst>
                  <a:path w="46" h="36" extrusionOk="0">
                    <a:moveTo>
                      <a:pt x="0" y="1"/>
                    </a:moveTo>
                    <a:cubicBezTo>
                      <a:pt x="0" y="17"/>
                      <a:pt x="22" y="35"/>
                      <a:pt x="36" y="35"/>
                    </a:cubicBezTo>
                    <a:cubicBezTo>
                      <a:pt x="41" y="35"/>
                      <a:pt x="45" y="32"/>
                      <a:pt x="45" y="23"/>
                    </a:cubicBezTo>
                    <a:cubicBezTo>
                      <a:pt x="34" y="12"/>
                      <a:pt x="28" y="12"/>
                      <a:pt x="23" y="12"/>
                    </a:cubicBezTo>
                    <a:cubicBezTo>
                      <a:pt x="17" y="12"/>
                      <a:pt x="12" y="12"/>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3012;p37">
                <a:extLst>
                  <a:ext uri="{FF2B5EF4-FFF2-40B4-BE49-F238E27FC236}">
                    <a16:creationId xmlns:a16="http://schemas.microsoft.com/office/drawing/2014/main" id="{D0172F2F-8F8D-4E49-A31C-F9955461482A}"/>
                  </a:ext>
                </a:extLst>
              </p:cNvPr>
              <p:cNvSpPr/>
              <p:nvPr/>
            </p:nvSpPr>
            <p:spPr>
              <a:xfrm>
                <a:off x="1773954" y="2528541"/>
                <a:ext cx="1289" cy="1289"/>
              </a:xfrm>
              <a:custGeom>
                <a:avLst/>
                <a:gdLst/>
                <a:ahLst/>
                <a:cxnLst/>
                <a:rect l="l" t="t" r="r" b="b"/>
                <a:pathLst>
                  <a:path w="23" h="23" extrusionOk="0">
                    <a:moveTo>
                      <a:pt x="0" y="0"/>
                    </a:moveTo>
                    <a:lnTo>
                      <a:pt x="23" y="23"/>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3013;p37">
                <a:extLst>
                  <a:ext uri="{FF2B5EF4-FFF2-40B4-BE49-F238E27FC236}">
                    <a16:creationId xmlns:a16="http://schemas.microsoft.com/office/drawing/2014/main" id="{3207F7A8-1393-4C6B-A2AC-AFA7F21AA576}"/>
                  </a:ext>
                </a:extLst>
              </p:cNvPr>
              <p:cNvSpPr/>
              <p:nvPr/>
            </p:nvSpPr>
            <p:spPr>
              <a:xfrm>
                <a:off x="1775188" y="2529774"/>
                <a:ext cx="56" cy="56"/>
              </a:xfrm>
              <a:custGeom>
                <a:avLst/>
                <a:gdLst/>
                <a:ahLst/>
                <a:cxnLst/>
                <a:rect l="l" t="t" r="r" b="b"/>
                <a:pathLst>
                  <a:path w="1" h="1" extrusionOk="0">
                    <a:moveTo>
                      <a:pt x="1"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3014;p37">
                <a:extLst>
                  <a:ext uri="{FF2B5EF4-FFF2-40B4-BE49-F238E27FC236}">
                    <a16:creationId xmlns:a16="http://schemas.microsoft.com/office/drawing/2014/main" id="{42351E5A-00F3-416A-B794-342F886A54C3}"/>
                  </a:ext>
                </a:extLst>
              </p:cNvPr>
              <p:cNvSpPr/>
              <p:nvPr/>
            </p:nvSpPr>
            <p:spPr>
              <a:xfrm>
                <a:off x="1771095" y="2533586"/>
                <a:ext cx="1346" cy="1626"/>
              </a:xfrm>
              <a:custGeom>
                <a:avLst/>
                <a:gdLst/>
                <a:ahLst/>
                <a:cxnLst/>
                <a:rect l="l" t="t" r="r" b="b"/>
                <a:pathLst>
                  <a:path w="24" h="29" extrusionOk="0">
                    <a:moveTo>
                      <a:pt x="0" y="0"/>
                    </a:moveTo>
                    <a:lnTo>
                      <a:pt x="0" y="29"/>
                    </a:lnTo>
                    <a:cubicBezTo>
                      <a:pt x="0" y="29"/>
                      <a:pt x="0" y="0"/>
                      <a:pt x="2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3015;p37">
                <a:extLst>
                  <a:ext uri="{FF2B5EF4-FFF2-40B4-BE49-F238E27FC236}">
                    <a16:creationId xmlns:a16="http://schemas.microsoft.com/office/drawing/2014/main" id="{BB78ABFA-C525-44D2-ABBE-361AB28F713D}"/>
                  </a:ext>
                </a:extLst>
              </p:cNvPr>
              <p:cNvSpPr/>
              <p:nvPr/>
            </p:nvSpPr>
            <p:spPr>
              <a:xfrm>
                <a:off x="1772385" y="2532297"/>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3016;p37">
                <a:extLst>
                  <a:ext uri="{FF2B5EF4-FFF2-40B4-BE49-F238E27FC236}">
                    <a16:creationId xmlns:a16="http://schemas.microsoft.com/office/drawing/2014/main" id="{06DA348A-EF35-4E0A-8624-105F00888FB1}"/>
                  </a:ext>
                </a:extLst>
              </p:cNvPr>
              <p:cNvSpPr/>
              <p:nvPr/>
            </p:nvSpPr>
            <p:spPr>
              <a:xfrm>
                <a:off x="1764480" y="2536445"/>
                <a:ext cx="1626" cy="56"/>
              </a:xfrm>
              <a:custGeom>
                <a:avLst/>
                <a:gdLst/>
                <a:ahLst/>
                <a:cxnLst/>
                <a:rect l="l" t="t" r="r" b="b"/>
                <a:pathLst>
                  <a:path w="29" h="1" extrusionOk="0">
                    <a:moveTo>
                      <a:pt x="0" y="0"/>
                    </a:moveTo>
                    <a:lnTo>
                      <a:pt x="28" y="0"/>
                    </a:lnTo>
                    <a:lnTo>
                      <a:pt x="28"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3017;p37">
                <a:extLst>
                  <a:ext uri="{FF2B5EF4-FFF2-40B4-BE49-F238E27FC236}">
                    <a16:creationId xmlns:a16="http://schemas.microsoft.com/office/drawing/2014/main" id="{5EEE74CC-CF2F-4405-A553-3E104E5CD630}"/>
                  </a:ext>
                </a:extLst>
              </p:cNvPr>
              <p:cNvSpPr/>
              <p:nvPr/>
            </p:nvSpPr>
            <p:spPr>
              <a:xfrm>
                <a:off x="1772385" y="2532297"/>
                <a:ext cx="56" cy="1345"/>
              </a:xfrm>
              <a:custGeom>
                <a:avLst/>
                <a:gdLst/>
                <a:ahLst/>
                <a:cxnLst/>
                <a:rect l="l" t="t" r="r" b="b"/>
                <a:pathLst>
                  <a:path w="1" h="24" extrusionOk="0">
                    <a:moveTo>
                      <a:pt x="0" y="23"/>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3018;p37">
                <a:extLst>
                  <a:ext uri="{FF2B5EF4-FFF2-40B4-BE49-F238E27FC236}">
                    <a16:creationId xmlns:a16="http://schemas.microsoft.com/office/drawing/2014/main" id="{4CBAB24E-516F-479A-8989-45BB5620F981}"/>
                  </a:ext>
                </a:extLst>
              </p:cNvPr>
              <p:cNvSpPr/>
              <p:nvPr/>
            </p:nvSpPr>
            <p:spPr>
              <a:xfrm>
                <a:off x="1768572" y="2533586"/>
                <a:ext cx="1289" cy="1626"/>
              </a:xfrm>
              <a:custGeom>
                <a:avLst/>
                <a:gdLst/>
                <a:ahLst/>
                <a:cxnLst/>
                <a:rect l="l" t="t" r="r" b="b"/>
                <a:pathLst>
                  <a:path w="23" h="29" extrusionOk="0">
                    <a:moveTo>
                      <a:pt x="0" y="0"/>
                    </a:moveTo>
                    <a:lnTo>
                      <a:pt x="23" y="29"/>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3019;p37">
                <a:extLst>
                  <a:ext uri="{FF2B5EF4-FFF2-40B4-BE49-F238E27FC236}">
                    <a16:creationId xmlns:a16="http://schemas.microsoft.com/office/drawing/2014/main" id="{9956FE84-C8C3-4284-90DC-58F545399882}"/>
                  </a:ext>
                </a:extLst>
              </p:cNvPr>
              <p:cNvSpPr/>
              <p:nvPr/>
            </p:nvSpPr>
            <p:spPr>
              <a:xfrm>
                <a:off x="1772385" y="2532297"/>
                <a:ext cx="56" cy="56"/>
              </a:xfrm>
              <a:custGeom>
                <a:avLst/>
                <a:gdLst/>
                <a:ahLst/>
                <a:cxnLst/>
                <a:rect l="l" t="t" r="r" b="b"/>
                <a:pathLst>
                  <a:path w="1" h="1" extrusionOk="0">
                    <a:moveTo>
                      <a:pt x="0"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3020;p37">
                <a:extLst>
                  <a:ext uri="{FF2B5EF4-FFF2-40B4-BE49-F238E27FC236}">
                    <a16:creationId xmlns:a16="http://schemas.microsoft.com/office/drawing/2014/main" id="{36937A4E-B685-4032-8B01-FF163AC0ABC8}"/>
                  </a:ext>
                </a:extLst>
              </p:cNvPr>
              <p:cNvSpPr/>
              <p:nvPr/>
            </p:nvSpPr>
            <p:spPr>
              <a:xfrm>
                <a:off x="1772385" y="2532297"/>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3021;p37">
                <a:extLst>
                  <a:ext uri="{FF2B5EF4-FFF2-40B4-BE49-F238E27FC236}">
                    <a16:creationId xmlns:a16="http://schemas.microsoft.com/office/drawing/2014/main" id="{36D76E22-B2A0-4BC8-BB10-B5B1FAF53110}"/>
                  </a:ext>
                </a:extLst>
              </p:cNvPr>
              <p:cNvSpPr/>
              <p:nvPr/>
            </p:nvSpPr>
            <p:spPr>
              <a:xfrm>
                <a:off x="1759378" y="2536445"/>
                <a:ext cx="9250" cy="7961"/>
              </a:xfrm>
              <a:custGeom>
                <a:avLst/>
                <a:gdLst/>
                <a:ahLst/>
                <a:cxnLst/>
                <a:rect l="l" t="t" r="r" b="b"/>
                <a:pathLst>
                  <a:path w="165" h="142" extrusionOk="0">
                    <a:moveTo>
                      <a:pt x="119" y="0"/>
                    </a:moveTo>
                    <a:cubicBezTo>
                      <a:pt x="119" y="0"/>
                      <a:pt x="119" y="23"/>
                      <a:pt x="68" y="23"/>
                    </a:cubicBezTo>
                    <a:cubicBezTo>
                      <a:pt x="91" y="45"/>
                      <a:pt x="142" y="45"/>
                      <a:pt x="119" y="68"/>
                    </a:cubicBezTo>
                    <a:cubicBezTo>
                      <a:pt x="104" y="74"/>
                      <a:pt x="96" y="77"/>
                      <a:pt x="91" y="77"/>
                    </a:cubicBezTo>
                    <a:cubicBezTo>
                      <a:pt x="78" y="77"/>
                      <a:pt x="84" y="61"/>
                      <a:pt x="68" y="45"/>
                    </a:cubicBezTo>
                    <a:cubicBezTo>
                      <a:pt x="68" y="68"/>
                      <a:pt x="1" y="90"/>
                      <a:pt x="23" y="141"/>
                    </a:cubicBezTo>
                    <a:lnTo>
                      <a:pt x="46" y="119"/>
                    </a:lnTo>
                    <a:cubicBezTo>
                      <a:pt x="52" y="119"/>
                      <a:pt x="55" y="120"/>
                      <a:pt x="56" y="122"/>
                    </a:cubicBezTo>
                    <a:lnTo>
                      <a:pt x="56" y="122"/>
                    </a:lnTo>
                    <a:cubicBezTo>
                      <a:pt x="65" y="114"/>
                      <a:pt x="80" y="107"/>
                      <a:pt x="99" y="107"/>
                    </a:cubicBezTo>
                    <a:cubicBezTo>
                      <a:pt x="112" y="107"/>
                      <a:pt x="127" y="110"/>
                      <a:pt x="142" y="119"/>
                    </a:cubicBezTo>
                    <a:cubicBezTo>
                      <a:pt x="164" y="90"/>
                      <a:pt x="142" y="23"/>
                      <a:pt x="119" y="0"/>
                    </a:cubicBezTo>
                    <a:close/>
                    <a:moveTo>
                      <a:pt x="56" y="122"/>
                    </a:moveTo>
                    <a:lnTo>
                      <a:pt x="56" y="122"/>
                    </a:lnTo>
                    <a:cubicBezTo>
                      <a:pt x="49" y="128"/>
                      <a:pt x="46" y="135"/>
                      <a:pt x="46" y="141"/>
                    </a:cubicBezTo>
                    <a:cubicBezTo>
                      <a:pt x="46" y="141"/>
                      <a:pt x="58" y="129"/>
                      <a:pt x="56" y="122"/>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3022;p37">
                <a:extLst>
                  <a:ext uri="{FF2B5EF4-FFF2-40B4-BE49-F238E27FC236}">
                    <a16:creationId xmlns:a16="http://schemas.microsoft.com/office/drawing/2014/main" id="{DFDEF2E8-307C-4C38-B413-3ACFFF909B30}"/>
                  </a:ext>
                </a:extLst>
              </p:cNvPr>
              <p:cNvSpPr/>
              <p:nvPr/>
            </p:nvSpPr>
            <p:spPr>
              <a:xfrm>
                <a:off x="1766050" y="2535156"/>
                <a:ext cx="2579" cy="1345"/>
              </a:xfrm>
              <a:custGeom>
                <a:avLst/>
                <a:gdLst/>
                <a:ahLst/>
                <a:cxnLst/>
                <a:rect l="l" t="t" r="r" b="b"/>
                <a:pathLst>
                  <a:path w="46" h="24" extrusionOk="0">
                    <a:moveTo>
                      <a:pt x="23" y="1"/>
                    </a:moveTo>
                    <a:cubicBezTo>
                      <a:pt x="0" y="1"/>
                      <a:pt x="0" y="1"/>
                      <a:pt x="0" y="23"/>
                    </a:cubicBezTo>
                    <a:lnTo>
                      <a:pt x="45" y="23"/>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3023;p37">
                <a:extLst>
                  <a:ext uri="{FF2B5EF4-FFF2-40B4-BE49-F238E27FC236}">
                    <a16:creationId xmlns:a16="http://schemas.microsoft.com/office/drawing/2014/main" id="{9D94096D-D423-4F4E-A470-5DEE04982908}"/>
                  </a:ext>
                </a:extLst>
              </p:cNvPr>
              <p:cNvSpPr/>
              <p:nvPr/>
            </p:nvSpPr>
            <p:spPr>
              <a:xfrm>
                <a:off x="1768572" y="2535156"/>
                <a:ext cx="3868" cy="3868"/>
              </a:xfrm>
              <a:custGeom>
                <a:avLst/>
                <a:gdLst/>
                <a:ahLst/>
                <a:cxnLst/>
                <a:rect l="l" t="t" r="r" b="b"/>
                <a:pathLst>
                  <a:path w="69" h="69" extrusionOk="0">
                    <a:moveTo>
                      <a:pt x="23" y="1"/>
                    </a:moveTo>
                    <a:lnTo>
                      <a:pt x="0" y="23"/>
                    </a:lnTo>
                    <a:cubicBezTo>
                      <a:pt x="0" y="23"/>
                      <a:pt x="23" y="23"/>
                      <a:pt x="23" y="1"/>
                    </a:cubicBezTo>
                    <a:close/>
                    <a:moveTo>
                      <a:pt x="23" y="1"/>
                    </a:moveTo>
                    <a:cubicBezTo>
                      <a:pt x="23" y="23"/>
                      <a:pt x="23" y="46"/>
                      <a:pt x="45" y="68"/>
                    </a:cubicBezTo>
                    <a:cubicBezTo>
                      <a:pt x="68" y="46"/>
                      <a:pt x="45" y="46"/>
                      <a:pt x="45" y="23"/>
                    </a:cubicBezTo>
                    <a:cubicBezTo>
                      <a:pt x="41" y="28"/>
                      <a:pt x="38" y="29"/>
                      <a:pt x="37" y="29"/>
                    </a:cubicBezTo>
                    <a:cubicBezTo>
                      <a:pt x="30" y="29"/>
                      <a:pt x="41" y="1"/>
                      <a:pt x="23"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3024;p37">
                <a:extLst>
                  <a:ext uri="{FF2B5EF4-FFF2-40B4-BE49-F238E27FC236}">
                    <a16:creationId xmlns:a16="http://schemas.microsoft.com/office/drawing/2014/main" id="{81895A07-A1E2-4E8E-A256-37C4B2EAA0F4}"/>
                  </a:ext>
                </a:extLst>
              </p:cNvPr>
              <p:cNvSpPr/>
              <p:nvPr/>
            </p:nvSpPr>
            <p:spPr>
              <a:xfrm>
                <a:off x="1779000" y="2525682"/>
                <a:ext cx="56" cy="56"/>
              </a:xfrm>
              <a:custGeom>
                <a:avLst/>
                <a:gdLst/>
                <a:ahLst/>
                <a:cxnLst/>
                <a:rect l="l" t="t" r="r" b="b"/>
                <a:pathLst>
                  <a:path w="1" h="1" extrusionOk="0">
                    <a:moveTo>
                      <a:pt x="1"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3025;p37">
                <a:extLst>
                  <a:ext uri="{FF2B5EF4-FFF2-40B4-BE49-F238E27FC236}">
                    <a16:creationId xmlns:a16="http://schemas.microsoft.com/office/drawing/2014/main" id="{1963597E-86B2-4049-AAEE-290BDCBC7EEE}"/>
                  </a:ext>
                </a:extLst>
              </p:cNvPr>
              <p:cNvSpPr/>
              <p:nvPr/>
            </p:nvSpPr>
            <p:spPr>
              <a:xfrm>
                <a:off x="1607898" y="2498156"/>
                <a:ext cx="1289" cy="1345"/>
              </a:xfrm>
              <a:custGeom>
                <a:avLst/>
                <a:gdLst/>
                <a:ahLst/>
                <a:cxnLst/>
                <a:rect l="l" t="t" r="r" b="b"/>
                <a:pathLst>
                  <a:path w="23" h="24" extrusionOk="0">
                    <a:moveTo>
                      <a:pt x="23" y="23"/>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3026;p37">
                <a:extLst>
                  <a:ext uri="{FF2B5EF4-FFF2-40B4-BE49-F238E27FC236}">
                    <a16:creationId xmlns:a16="http://schemas.microsoft.com/office/drawing/2014/main" id="{6CA77E07-9FF2-4073-A02C-57064A3AF1BA}"/>
                  </a:ext>
                </a:extLst>
              </p:cNvPr>
              <p:cNvSpPr/>
              <p:nvPr/>
            </p:nvSpPr>
            <p:spPr>
              <a:xfrm>
                <a:off x="1609131" y="2506061"/>
                <a:ext cx="56" cy="56"/>
              </a:xfrm>
              <a:custGeom>
                <a:avLst/>
                <a:gdLst/>
                <a:ahLst/>
                <a:cxnLst/>
                <a:rect l="l" t="t" r="r" b="b"/>
                <a:pathLst>
                  <a:path w="1" h="1" extrusionOk="0">
                    <a:moveTo>
                      <a:pt x="1"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3027;p37">
                <a:extLst>
                  <a:ext uri="{FF2B5EF4-FFF2-40B4-BE49-F238E27FC236}">
                    <a16:creationId xmlns:a16="http://schemas.microsoft.com/office/drawing/2014/main" id="{2327927C-973E-4CCD-B865-3E4032C7BB7C}"/>
                  </a:ext>
                </a:extLst>
              </p:cNvPr>
              <p:cNvSpPr/>
              <p:nvPr/>
            </p:nvSpPr>
            <p:spPr>
              <a:xfrm>
                <a:off x="1665754" y="2577201"/>
                <a:ext cx="3868" cy="1345"/>
              </a:xfrm>
              <a:custGeom>
                <a:avLst/>
                <a:gdLst/>
                <a:ahLst/>
                <a:cxnLst/>
                <a:rect l="l" t="t" r="r" b="b"/>
                <a:pathLst>
                  <a:path w="69" h="24" extrusionOk="0">
                    <a:moveTo>
                      <a:pt x="1" y="1"/>
                    </a:moveTo>
                    <a:lnTo>
                      <a:pt x="23" y="24"/>
                    </a:lnTo>
                    <a:cubicBezTo>
                      <a:pt x="46" y="1"/>
                      <a:pt x="46" y="1"/>
                      <a:pt x="68"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3028;p37">
                <a:extLst>
                  <a:ext uri="{FF2B5EF4-FFF2-40B4-BE49-F238E27FC236}">
                    <a16:creationId xmlns:a16="http://schemas.microsoft.com/office/drawing/2014/main" id="{D46AE38D-9727-456F-88A6-FB6399A91DFD}"/>
                  </a:ext>
                </a:extLst>
              </p:cNvPr>
              <p:cNvSpPr/>
              <p:nvPr/>
            </p:nvSpPr>
            <p:spPr>
              <a:xfrm>
                <a:off x="1630042" y="2556010"/>
                <a:ext cx="1626" cy="1345"/>
              </a:xfrm>
              <a:custGeom>
                <a:avLst/>
                <a:gdLst/>
                <a:ahLst/>
                <a:cxnLst/>
                <a:rect l="l" t="t" r="r" b="b"/>
                <a:pathLst>
                  <a:path w="29" h="24" extrusionOk="0">
                    <a:moveTo>
                      <a:pt x="0" y="1"/>
                    </a:moveTo>
                    <a:lnTo>
                      <a:pt x="0" y="24"/>
                    </a:lnTo>
                    <a:lnTo>
                      <a:pt x="28" y="24"/>
                    </a:ln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3029;p37">
                <a:extLst>
                  <a:ext uri="{FF2B5EF4-FFF2-40B4-BE49-F238E27FC236}">
                    <a16:creationId xmlns:a16="http://schemas.microsoft.com/office/drawing/2014/main" id="{7A1CCEF0-5363-4ADF-AF91-16830BA5638D}"/>
                  </a:ext>
                </a:extLst>
              </p:cNvPr>
              <p:cNvSpPr/>
              <p:nvPr/>
            </p:nvSpPr>
            <p:spPr>
              <a:xfrm>
                <a:off x="1624941" y="2556010"/>
                <a:ext cx="56" cy="1345"/>
              </a:xfrm>
              <a:custGeom>
                <a:avLst/>
                <a:gdLst/>
                <a:ahLst/>
                <a:cxnLst/>
                <a:rect l="l" t="t" r="r" b="b"/>
                <a:pathLst>
                  <a:path w="1" h="24" extrusionOk="0">
                    <a:moveTo>
                      <a:pt x="1" y="24"/>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3030;p37">
                <a:extLst>
                  <a:ext uri="{FF2B5EF4-FFF2-40B4-BE49-F238E27FC236}">
                    <a16:creationId xmlns:a16="http://schemas.microsoft.com/office/drawing/2014/main" id="{EFA8336D-391B-472A-B551-51CAF9606D86}"/>
                  </a:ext>
                </a:extLst>
              </p:cNvPr>
              <p:cNvSpPr/>
              <p:nvPr/>
            </p:nvSpPr>
            <p:spPr>
              <a:xfrm>
                <a:off x="1614233" y="2458634"/>
                <a:ext cx="1626" cy="2579"/>
              </a:xfrm>
              <a:custGeom>
                <a:avLst/>
                <a:gdLst/>
                <a:ahLst/>
                <a:cxnLst/>
                <a:rect l="l" t="t" r="r" b="b"/>
                <a:pathLst>
                  <a:path w="29" h="46" extrusionOk="0">
                    <a:moveTo>
                      <a:pt x="28" y="0"/>
                    </a:moveTo>
                    <a:cubicBezTo>
                      <a:pt x="0" y="45"/>
                      <a:pt x="28" y="23"/>
                      <a:pt x="28" y="45"/>
                    </a:cubicBezTo>
                    <a:lnTo>
                      <a:pt x="28" y="23"/>
                    </a:lnTo>
                    <a:lnTo>
                      <a:pt x="28"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3031;p37">
                <a:extLst>
                  <a:ext uri="{FF2B5EF4-FFF2-40B4-BE49-F238E27FC236}">
                    <a16:creationId xmlns:a16="http://schemas.microsoft.com/office/drawing/2014/main" id="{9C48D293-C3BD-4414-9133-394BEC0D47F8}"/>
                  </a:ext>
                </a:extLst>
              </p:cNvPr>
              <p:cNvSpPr/>
              <p:nvPr/>
            </p:nvSpPr>
            <p:spPr>
              <a:xfrm>
                <a:off x="1715762" y="2546873"/>
                <a:ext cx="3308" cy="617"/>
              </a:xfrm>
              <a:custGeom>
                <a:avLst/>
                <a:gdLst/>
                <a:ahLst/>
                <a:cxnLst/>
                <a:rect l="l" t="t" r="r" b="b"/>
                <a:pathLst>
                  <a:path w="59" h="11" extrusionOk="0">
                    <a:moveTo>
                      <a:pt x="0" y="0"/>
                    </a:moveTo>
                    <a:cubicBezTo>
                      <a:pt x="15" y="0"/>
                      <a:pt x="43" y="10"/>
                      <a:pt x="53" y="10"/>
                    </a:cubicBezTo>
                    <a:cubicBezTo>
                      <a:pt x="58" y="10"/>
                      <a:pt x="58" y="8"/>
                      <a:pt x="51"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3032;p37">
                <a:extLst>
                  <a:ext uri="{FF2B5EF4-FFF2-40B4-BE49-F238E27FC236}">
                    <a16:creationId xmlns:a16="http://schemas.microsoft.com/office/drawing/2014/main" id="{32E7AB2C-C1CD-4905-9620-3D243910A238}"/>
                  </a:ext>
                </a:extLst>
              </p:cNvPr>
              <p:cNvSpPr/>
              <p:nvPr/>
            </p:nvSpPr>
            <p:spPr>
              <a:xfrm>
                <a:off x="1620848" y="2500679"/>
                <a:ext cx="1345" cy="56"/>
              </a:xfrm>
              <a:custGeom>
                <a:avLst/>
                <a:gdLst/>
                <a:ahLst/>
                <a:cxnLst/>
                <a:rect l="l" t="t" r="r" b="b"/>
                <a:pathLst>
                  <a:path w="24" h="1" extrusionOk="0">
                    <a:moveTo>
                      <a:pt x="23"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3033;p37">
                <a:extLst>
                  <a:ext uri="{FF2B5EF4-FFF2-40B4-BE49-F238E27FC236}">
                    <a16:creationId xmlns:a16="http://schemas.microsoft.com/office/drawing/2014/main" id="{5CBB9D15-4E4E-40B3-B037-F35AF6AE7FF3}"/>
                  </a:ext>
                </a:extLst>
              </p:cNvPr>
              <p:cNvSpPr/>
              <p:nvPr/>
            </p:nvSpPr>
            <p:spPr>
              <a:xfrm>
                <a:off x="1713183" y="2546873"/>
                <a:ext cx="2635" cy="2579"/>
              </a:xfrm>
              <a:custGeom>
                <a:avLst/>
                <a:gdLst/>
                <a:ahLst/>
                <a:cxnLst/>
                <a:rect l="l" t="t" r="r" b="b"/>
                <a:pathLst>
                  <a:path w="47" h="46" extrusionOk="0">
                    <a:moveTo>
                      <a:pt x="46" y="0"/>
                    </a:moveTo>
                    <a:cubicBezTo>
                      <a:pt x="24" y="0"/>
                      <a:pt x="1" y="23"/>
                      <a:pt x="1" y="45"/>
                    </a:cubicBezTo>
                    <a:cubicBezTo>
                      <a:pt x="24" y="23"/>
                      <a:pt x="24" y="23"/>
                      <a:pt x="46"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3034;p37">
                <a:extLst>
                  <a:ext uri="{FF2B5EF4-FFF2-40B4-BE49-F238E27FC236}">
                    <a16:creationId xmlns:a16="http://schemas.microsoft.com/office/drawing/2014/main" id="{96E8AC35-776B-4055-9029-9ED5EFB4C59F}"/>
                  </a:ext>
                </a:extLst>
              </p:cNvPr>
              <p:cNvSpPr/>
              <p:nvPr/>
            </p:nvSpPr>
            <p:spPr>
              <a:xfrm>
                <a:off x="1740709" y="2438676"/>
                <a:ext cx="56" cy="56"/>
              </a:xfrm>
              <a:custGeom>
                <a:avLst/>
                <a:gdLst/>
                <a:ahLst/>
                <a:cxnLst/>
                <a:rect l="l" t="t" r="r" b="b"/>
                <a:pathLst>
                  <a:path w="1" h="1" extrusionOk="0">
                    <a:moveTo>
                      <a:pt x="1"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3035;p37">
                <a:extLst>
                  <a:ext uri="{FF2B5EF4-FFF2-40B4-BE49-F238E27FC236}">
                    <a16:creationId xmlns:a16="http://schemas.microsoft.com/office/drawing/2014/main" id="{2AC5F02A-F5B9-4A92-84E4-7FC41D9E53CB}"/>
                  </a:ext>
                </a:extLst>
              </p:cNvPr>
              <p:cNvSpPr/>
              <p:nvPr/>
            </p:nvSpPr>
            <p:spPr>
              <a:xfrm>
                <a:off x="1751473" y="2475676"/>
                <a:ext cx="56" cy="1345"/>
              </a:xfrm>
              <a:custGeom>
                <a:avLst/>
                <a:gdLst/>
                <a:ahLst/>
                <a:cxnLst/>
                <a:rect l="l" t="t" r="r" b="b"/>
                <a:pathLst>
                  <a:path w="1" h="24" extrusionOk="0">
                    <a:moveTo>
                      <a:pt x="1" y="23"/>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3036;p37">
                <a:extLst>
                  <a:ext uri="{FF2B5EF4-FFF2-40B4-BE49-F238E27FC236}">
                    <a16:creationId xmlns:a16="http://schemas.microsoft.com/office/drawing/2014/main" id="{70C9E8B1-D317-469B-975A-8E228136AE85}"/>
                  </a:ext>
                </a:extLst>
              </p:cNvPr>
              <p:cNvSpPr/>
              <p:nvPr/>
            </p:nvSpPr>
            <p:spPr>
              <a:xfrm>
                <a:off x="1743569" y="2537679"/>
                <a:ext cx="56" cy="56"/>
              </a:xfrm>
              <a:custGeom>
                <a:avLst/>
                <a:gdLst/>
                <a:ahLst/>
                <a:cxnLst/>
                <a:rect l="l" t="t" r="r" b="b"/>
                <a:pathLst>
                  <a:path w="1" h="1" extrusionOk="0">
                    <a:moveTo>
                      <a:pt x="1" y="1"/>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3037;p37">
                <a:extLst>
                  <a:ext uri="{FF2B5EF4-FFF2-40B4-BE49-F238E27FC236}">
                    <a16:creationId xmlns:a16="http://schemas.microsoft.com/office/drawing/2014/main" id="{CCD81943-BE80-4F4E-8213-97E36176096E}"/>
                  </a:ext>
                </a:extLst>
              </p:cNvPr>
              <p:cNvSpPr/>
              <p:nvPr/>
            </p:nvSpPr>
            <p:spPr>
              <a:xfrm>
                <a:off x="1748614" y="2541491"/>
                <a:ext cx="56" cy="1626"/>
              </a:xfrm>
              <a:custGeom>
                <a:avLst/>
                <a:gdLst/>
                <a:ahLst/>
                <a:cxnLst/>
                <a:rect l="l" t="t" r="r" b="b"/>
                <a:pathLst>
                  <a:path w="1" h="29" extrusionOk="0">
                    <a:moveTo>
                      <a:pt x="1" y="0"/>
                    </a:moveTo>
                    <a:lnTo>
                      <a:pt x="1" y="29"/>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3038;p37">
                <a:extLst>
                  <a:ext uri="{FF2B5EF4-FFF2-40B4-BE49-F238E27FC236}">
                    <a16:creationId xmlns:a16="http://schemas.microsoft.com/office/drawing/2014/main" id="{860C5BCB-D521-4F70-B20E-63BB5CB4F2BF}"/>
                  </a:ext>
                </a:extLst>
              </p:cNvPr>
              <p:cNvSpPr/>
              <p:nvPr/>
            </p:nvSpPr>
            <p:spPr>
              <a:xfrm>
                <a:off x="1709090" y="2560159"/>
                <a:ext cx="56" cy="56"/>
              </a:xfrm>
              <a:custGeom>
                <a:avLst/>
                <a:gdLst/>
                <a:ahLst/>
                <a:cxnLst/>
                <a:rect l="l" t="t" r="r" b="b"/>
                <a:pathLst>
                  <a:path w="1" h="1" extrusionOk="0">
                    <a:moveTo>
                      <a:pt x="1" y="0"/>
                    </a:move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3039;p37">
                <a:extLst>
                  <a:ext uri="{FF2B5EF4-FFF2-40B4-BE49-F238E27FC236}">
                    <a16:creationId xmlns:a16="http://schemas.microsoft.com/office/drawing/2014/main" id="{D96467D5-32A7-4682-9D9F-2D326551E711}"/>
                  </a:ext>
                </a:extLst>
              </p:cNvPr>
              <p:cNvSpPr/>
              <p:nvPr/>
            </p:nvSpPr>
            <p:spPr>
              <a:xfrm>
                <a:off x="1743569" y="2537679"/>
                <a:ext cx="1346" cy="56"/>
              </a:xfrm>
              <a:custGeom>
                <a:avLst/>
                <a:gdLst/>
                <a:ahLst/>
                <a:cxnLst/>
                <a:rect l="l" t="t" r="r" b="b"/>
                <a:pathLst>
                  <a:path w="24" h="1" extrusionOk="0">
                    <a:moveTo>
                      <a:pt x="23" y="1"/>
                    </a:moveTo>
                    <a:lnTo>
                      <a:pt x="1"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3040;p37">
                <a:extLst>
                  <a:ext uri="{FF2B5EF4-FFF2-40B4-BE49-F238E27FC236}">
                    <a16:creationId xmlns:a16="http://schemas.microsoft.com/office/drawing/2014/main" id="{9D7F5786-551D-41AD-8A1E-9C55ACFBAB39}"/>
                  </a:ext>
                </a:extLst>
              </p:cNvPr>
              <p:cNvSpPr/>
              <p:nvPr/>
            </p:nvSpPr>
            <p:spPr>
              <a:xfrm>
                <a:off x="1744858" y="2537679"/>
                <a:ext cx="1289" cy="56"/>
              </a:xfrm>
              <a:custGeom>
                <a:avLst/>
                <a:gdLst/>
                <a:ahLst/>
                <a:cxnLst/>
                <a:rect l="l" t="t" r="r" b="b"/>
                <a:pathLst>
                  <a:path w="23" h="1" extrusionOk="0">
                    <a:moveTo>
                      <a:pt x="0" y="1"/>
                    </a:move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3041;p37">
                <a:extLst>
                  <a:ext uri="{FF2B5EF4-FFF2-40B4-BE49-F238E27FC236}">
                    <a16:creationId xmlns:a16="http://schemas.microsoft.com/office/drawing/2014/main" id="{1F65749D-5131-4841-848C-81F9317973EE}"/>
                  </a:ext>
                </a:extLst>
              </p:cNvPr>
              <p:cNvSpPr/>
              <p:nvPr/>
            </p:nvSpPr>
            <p:spPr>
              <a:xfrm>
                <a:off x="1742335" y="2537679"/>
                <a:ext cx="1289" cy="56"/>
              </a:xfrm>
              <a:custGeom>
                <a:avLst/>
                <a:gdLst/>
                <a:ahLst/>
                <a:cxnLst/>
                <a:rect l="l" t="t" r="r" b="b"/>
                <a:pathLst>
                  <a:path w="23" h="1" extrusionOk="0">
                    <a:moveTo>
                      <a:pt x="0" y="1"/>
                    </a:moveTo>
                    <a:lnTo>
                      <a:pt x="23" y="1"/>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3042;p37">
                <a:extLst>
                  <a:ext uri="{FF2B5EF4-FFF2-40B4-BE49-F238E27FC236}">
                    <a16:creationId xmlns:a16="http://schemas.microsoft.com/office/drawing/2014/main" id="{3BFCA0C9-F536-4838-9390-AAC018184459}"/>
                  </a:ext>
                </a:extLst>
              </p:cNvPr>
              <p:cNvSpPr/>
              <p:nvPr/>
            </p:nvSpPr>
            <p:spPr>
              <a:xfrm>
                <a:off x="1669566" y="2427296"/>
                <a:ext cx="1626" cy="1009"/>
              </a:xfrm>
              <a:custGeom>
                <a:avLst/>
                <a:gdLst/>
                <a:ahLst/>
                <a:cxnLst/>
                <a:rect l="l" t="t" r="r" b="b"/>
                <a:pathLst>
                  <a:path w="29" h="18" extrusionOk="0">
                    <a:moveTo>
                      <a:pt x="25" y="1"/>
                    </a:moveTo>
                    <a:cubicBezTo>
                      <a:pt x="22" y="1"/>
                      <a:pt x="14" y="6"/>
                      <a:pt x="0" y="18"/>
                    </a:cubicBezTo>
                    <a:lnTo>
                      <a:pt x="29" y="18"/>
                    </a:lnTo>
                    <a:cubicBezTo>
                      <a:pt x="29" y="6"/>
                      <a:pt x="29" y="1"/>
                      <a:pt x="25"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3043;p37">
                <a:extLst>
                  <a:ext uri="{FF2B5EF4-FFF2-40B4-BE49-F238E27FC236}">
                    <a16:creationId xmlns:a16="http://schemas.microsoft.com/office/drawing/2014/main" id="{39CAA79C-EEE3-45F4-A4DA-E6C1511F9CC9}"/>
                  </a:ext>
                </a:extLst>
              </p:cNvPr>
              <p:cNvSpPr/>
              <p:nvPr/>
            </p:nvSpPr>
            <p:spPr>
              <a:xfrm>
                <a:off x="1653757" y="2599681"/>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3044;p37">
                <a:extLst>
                  <a:ext uri="{FF2B5EF4-FFF2-40B4-BE49-F238E27FC236}">
                    <a16:creationId xmlns:a16="http://schemas.microsoft.com/office/drawing/2014/main" id="{234A29A3-B025-4938-949A-204608308492}"/>
                  </a:ext>
                </a:extLst>
              </p:cNvPr>
              <p:cNvSpPr/>
              <p:nvPr/>
            </p:nvSpPr>
            <p:spPr>
              <a:xfrm>
                <a:off x="1649944" y="2595589"/>
                <a:ext cx="3868" cy="4148"/>
              </a:xfrm>
              <a:custGeom>
                <a:avLst/>
                <a:gdLst/>
                <a:ahLst/>
                <a:cxnLst/>
                <a:rect l="l" t="t" r="r" b="b"/>
                <a:pathLst>
                  <a:path w="69" h="74" extrusionOk="0">
                    <a:moveTo>
                      <a:pt x="68" y="0"/>
                    </a:moveTo>
                    <a:cubicBezTo>
                      <a:pt x="68" y="0"/>
                      <a:pt x="46" y="0"/>
                      <a:pt x="23" y="23"/>
                    </a:cubicBezTo>
                    <a:lnTo>
                      <a:pt x="1" y="51"/>
                    </a:lnTo>
                    <a:cubicBezTo>
                      <a:pt x="23" y="51"/>
                      <a:pt x="46" y="51"/>
                      <a:pt x="68" y="74"/>
                    </a:cubicBezTo>
                    <a:lnTo>
                      <a:pt x="68" y="23"/>
                    </a:lnTo>
                    <a:lnTo>
                      <a:pt x="68"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3045;p37">
                <a:extLst>
                  <a:ext uri="{FF2B5EF4-FFF2-40B4-BE49-F238E27FC236}">
                    <a16:creationId xmlns:a16="http://schemas.microsoft.com/office/drawing/2014/main" id="{4876E95E-38E0-408F-9082-BC13C26057A3}"/>
                  </a:ext>
                </a:extLst>
              </p:cNvPr>
              <p:cNvSpPr/>
              <p:nvPr/>
            </p:nvSpPr>
            <p:spPr>
              <a:xfrm>
                <a:off x="1626230" y="2557300"/>
                <a:ext cx="56" cy="56"/>
              </a:xfrm>
              <a:custGeom>
                <a:avLst/>
                <a:gdLst/>
                <a:ahLst/>
                <a:cxnLst/>
                <a:rect l="l" t="t" r="r" b="b"/>
                <a:pathLst>
                  <a:path w="1" h="1" extrusionOk="0">
                    <a:moveTo>
                      <a:pt x="0" y="1"/>
                    </a:move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3046;p37">
                <a:extLst>
                  <a:ext uri="{FF2B5EF4-FFF2-40B4-BE49-F238E27FC236}">
                    <a16:creationId xmlns:a16="http://schemas.microsoft.com/office/drawing/2014/main" id="{1BC8E124-CFD5-4A5E-A564-E9687EC6D356}"/>
                  </a:ext>
                </a:extLst>
              </p:cNvPr>
              <p:cNvSpPr/>
              <p:nvPr/>
            </p:nvSpPr>
            <p:spPr>
              <a:xfrm>
                <a:off x="1615802" y="2461157"/>
                <a:ext cx="56" cy="56"/>
              </a:xfrm>
              <a:custGeom>
                <a:avLst/>
                <a:gdLst/>
                <a:ahLst/>
                <a:cxnLst/>
                <a:rect l="l" t="t" r="r" b="b"/>
                <a:pathLst>
                  <a:path w="1" h="1" extrusionOk="0">
                    <a:moveTo>
                      <a:pt x="0" y="0"/>
                    </a:moveTo>
                    <a:lnTo>
                      <a:pt x="0"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3047;p37">
                <a:extLst>
                  <a:ext uri="{FF2B5EF4-FFF2-40B4-BE49-F238E27FC236}">
                    <a16:creationId xmlns:a16="http://schemas.microsoft.com/office/drawing/2014/main" id="{1CDF3FF1-16FD-4D05-93C8-2F74DD91EABE}"/>
                  </a:ext>
                </a:extLst>
              </p:cNvPr>
              <p:cNvSpPr/>
              <p:nvPr/>
            </p:nvSpPr>
            <p:spPr>
              <a:xfrm>
                <a:off x="1701185" y="2570586"/>
                <a:ext cx="1626" cy="56"/>
              </a:xfrm>
              <a:custGeom>
                <a:avLst/>
                <a:gdLst/>
                <a:ahLst/>
                <a:cxnLst/>
                <a:rect l="l" t="t" r="r" b="b"/>
                <a:pathLst>
                  <a:path w="29" h="1" extrusionOk="0">
                    <a:moveTo>
                      <a:pt x="29" y="0"/>
                    </a:moveTo>
                    <a:lnTo>
                      <a:pt x="1"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3048;p37">
                <a:extLst>
                  <a:ext uri="{FF2B5EF4-FFF2-40B4-BE49-F238E27FC236}">
                    <a16:creationId xmlns:a16="http://schemas.microsoft.com/office/drawing/2014/main" id="{CC9ED08A-3E76-4445-98C1-29A0B7EF7EC5}"/>
                  </a:ext>
                </a:extLst>
              </p:cNvPr>
              <p:cNvSpPr/>
              <p:nvPr/>
            </p:nvSpPr>
            <p:spPr>
              <a:xfrm>
                <a:off x="1751473" y="2535156"/>
                <a:ext cx="1346" cy="1345"/>
              </a:xfrm>
              <a:custGeom>
                <a:avLst/>
                <a:gdLst/>
                <a:ahLst/>
                <a:cxnLst/>
                <a:rect l="l" t="t" r="r" b="b"/>
                <a:pathLst>
                  <a:path w="24" h="24" extrusionOk="0">
                    <a:moveTo>
                      <a:pt x="23" y="1"/>
                    </a:moveTo>
                    <a:cubicBezTo>
                      <a:pt x="13" y="1"/>
                      <a:pt x="12" y="5"/>
                      <a:pt x="14" y="10"/>
                    </a:cubicBezTo>
                    <a:lnTo>
                      <a:pt x="14" y="10"/>
                    </a:lnTo>
                    <a:lnTo>
                      <a:pt x="23" y="1"/>
                    </a:lnTo>
                    <a:close/>
                    <a:moveTo>
                      <a:pt x="14" y="10"/>
                    </a:moveTo>
                    <a:lnTo>
                      <a:pt x="1" y="23"/>
                    </a:lnTo>
                    <a:lnTo>
                      <a:pt x="23" y="23"/>
                    </a:lnTo>
                    <a:cubicBezTo>
                      <a:pt x="23" y="23"/>
                      <a:pt x="16" y="16"/>
                      <a:pt x="14" y="1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3049;p37">
                <a:extLst>
                  <a:ext uri="{FF2B5EF4-FFF2-40B4-BE49-F238E27FC236}">
                    <a16:creationId xmlns:a16="http://schemas.microsoft.com/office/drawing/2014/main" id="{72554CED-8EC4-4E85-8EE3-270F12219950}"/>
                  </a:ext>
                </a:extLst>
              </p:cNvPr>
              <p:cNvSpPr/>
              <p:nvPr/>
            </p:nvSpPr>
            <p:spPr>
              <a:xfrm>
                <a:off x="1739756" y="2537510"/>
                <a:ext cx="2242" cy="2242"/>
              </a:xfrm>
              <a:custGeom>
                <a:avLst/>
                <a:gdLst/>
                <a:ahLst/>
                <a:cxnLst/>
                <a:rect l="l" t="t" r="r" b="b"/>
                <a:pathLst>
                  <a:path w="40" h="40" extrusionOk="0">
                    <a:moveTo>
                      <a:pt x="24" y="0"/>
                    </a:moveTo>
                    <a:cubicBezTo>
                      <a:pt x="23" y="0"/>
                      <a:pt x="21" y="1"/>
                      <a:pt x="18" y="4"/>
                    </a:cubicBezTo>
                    <a:cubicBezTo>
                      <a:pt x="18" y="4"/>
                      <a:pt x="20" y="5"/>
                      <a:pt x="22" y="7"/>
                    </a:cubicBezTo>
                    <a:lnTo>
                      <a:pt x="22" y="7"/>
                    </a:lnTo>
                    <a:cubicBezTo>
                      <a:pt x="24" y="3"/>
                      <a:pt x="25" y="0"/>
                      <a:pt x="24" y="0"/>
                    </a:cubicBezTo>
                    <a:close/>
                    <a:moveTo>
                      <a:pt x="22" y="7"/>
                    </a:moveTo>
                    <a:cubicBezTo>
                      <a:pt x="15" y="18"/>
                      <a:pt x="0" y="39"/>
                      <a:pt x="3" y="39"/>
                    </a:cubicBezTo>
                    <a:cubicBezTo>
                      <a:pt x="4" y="39"/>
                      <a:pt x="9" y="36"/>
                      <a:pt x="18" y="26"/>
                    </a:cubicBezTo>
                    <a:cubicBezTo>
                      <a:pt x="39" y="26"/>
                      <a:pt x="28" y="13"/>
                      <a:pt x="22" y="7"/>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3050;p37">
                <a:extLst>
                  <a:ext uri="{FF2B5EF4-FFF2-40B4-BE49-F238E27FC236}">
                    <a16:creationId xmlns:a16="http://schemas.microsoft.com/office/drawing/2014/main" id="{81995601-5685-4F73-817D-9472656C4E78}"/>
                  </a:ext>
                </a:extLst>
              </p:cNvPr>
              <p:cNvSpPr/>
              <p:nvPr/>
            </p:nvSpPr>
            <p:spPr>
              <a:xfrm>
                <a:off x="1746091" y="2544350"/>
                <a:ext cx="2579" cy="56"/>
              </a:xfrm>
              <a:custGeom>
                <a:avLst/>
                <a:gdLst/>
                <a:ahLst/>
                <a:cxnLst/>
                <a:rect l="l" t="t" r="r" b="b"/>
                <a:pathLst>
                  <a:path w="46" h="1" extrusionOk="0">
                    <a:moveTo>
                      <a:pt x="1" y="0"/>
                    </a:moveTo>
                    <a:lnTo>
                      <a:pt x="46" y="0"/>
                    </a:lnTo>
                    <a:lnTo>
                      <a:pt x="46"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3051;p37">
                <a:extLst>
                  <a:ext uri="{FF2B5EF4-FFF2-40B4-BE49-F238E27FC236}">
                    <a16:creationId xmlns:a16="http://schemas.microsoft.com/office/drawing/2014/main" id="{6DDFA21B-6986-453C-A6E8-3E2A834B4C6C}"/>
                  </a:ext>
                </a:extLst>
              </p:cNvPr>
              <p:cNvSpPr/>
              <p:nvPr/>
            </p:nvSpPr>
            <p:spPr>
              <a:xfrm>
                <a:off x="1748614" y="2543060"/>
                <a:ext cx="1682" cy="1345"/>
              </a:xfrm>
              <a:custGeom>
                <a:avLst/>
                <a:gdLst/>
                <a:ahLst/>
                <a:cxnLst/>
                <a:rect l="l" t="t" r="r" b="b"/>
                <a:pathLst>
                  <a:path w="30" h="24" extrusionOk="0">
                    <a:moveTo>
                      <a:pt x="29" y="1"/>
                    </a:moveTo>
                    <a:lnTo>
                      <a:pt x="1" y="23"/>
                    </a:lnTo>
                    <a:cubicBezTo>
                      <a:pt x="29" y="23"/>
                      <a:pt x="29" y="1"/>
                      <a:pt x="29"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3052;p37">
                <a:extLst>
                  <a:ext uri="{FF2B5EF4-FFF2-40B4-BE49-F238E27FC236}">
                    <a16:creationId xmlns:a16="http://schemas.microsoft.com/office/drawing/2014/main" id="{F33326C9-0C1E-49A3-B3AD-7B49096C964B}"/>
                  </a:ext>
                </a:extLst>
              </p:cNvPr>
              <p:cNvSpPr/>
              <p:nvPr/>
            </p:nvSpPr>
            <p:spPr>
              <a:xfrm>
                <a:off x="1723667" y="2550965"/>
                <a:ext cx="1289" cy="1345"/>
              </a:xfrm>
              <a:custGeom>
                <a:avLst/>
                <a:gdLst/>
                <a:ahLst/>
                <a:cxnLst/>
                <a:rect l="l" t="t" r="r" b="b"/>
                <a:pathLst>
                  <a:path w="23" h="24" extrusionOk="0">
                    <a:moveTo>
                      <a:pt x="23" y="1"/>
                    </a:moveTo>
                    <a:lnTo>
                      <a:pt x="0" y="23"/>
                    </a:lnTo>
                    <a:lnTo>
                      <a:pt x="23" y="23"/>
                    </a:lnTo>
                    <a:lnTo>
                      <a:pt x="23"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3053;p37">
                <a:extLst>
                  <a:ext uri="{FF2B5EF4-FFF2-40B4-BE49-F238E27FC236}">
                    <a16:creationId xmlns:a16="http://schemas.microsoft.com/office/drawing/2014/main" id="{48818C9D-FBB8-4E5D-95FE-7962C14D4C25}"/>
                  </a:ext>
                </a:extLst>
              </p:cNvPr>
              <p:cNvSpPr/>
              <p:nvPr/>
            </p:nvSpPr>
            <p:spPr>
              <a:xfrm>
                <a:off x="1731571" y="2550965"/>
                <a:ext cx="1289" cy="2579"/>
              </a:xfrm>
              <a:custGeom>
                <a:avLst/>
                <a:gdLst/>
                <a:ahLst/>
                <a:cxnLst/>
                <a:rect l="l" t="t" r="r" b="b"/>
                <a:pathLst>
                  <a:path w="23" h="46" extrusionOk="0">
                    <a:moveTo>
                      <a:pt x="0" y="1"/>
                    </a:moveTo>
                    <a:lnTo>
                      <a:pt x="0" y="46"/>
                    </a:lnTo>
                    <a:lnTo>
                      <a:pt x="23" y="23"/>
                    </a:lnTo>
                    <a:cubicBezTo>
                      <a:pt x="0" y="23"/>
                      <a:pt x="0" y="23"/>
                      <a:pt x="0" y="1"/>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3054;p37">
                <a:extLst>
                  <a:ext uri="{FF2B5EF4-FFF2-40B4-BE49-F238E27FC236}">
                    <a16:creationId xmlns:a16="http://schemas.microsoft.com/office/drawing/2014/main" id="{E9C35F95-6F3A-475F-9B96-4E353F3B2D65}"/>
                  </a:ext>
                </a:extLst>
              </p:cNvPr>
              <p:cNvSpPr/>
              <p:nvPr/>
            </p:nvSpPr>
            <p:spPr>
              <a:xfrm>
                <a:off x="1725965" y="2554777"/>
                <a:ext cx="3140" cy="1682"/>
              </a:xfrm>
              <a:custGeom>
                <a:avLst/>
                <a:gdLst/>
                <a:ahLst/>
                <a:cxnLst/>
                <a:rect l="l" t="t" r="r" b="b"/>
                <a:pathLst>
                  <a:path w="56" h="30" extrusionOk="0">
                    <a:moveTo>
                      <a:pt x="33" y="0"/>
                    </a:moveTo>
                    <a:cubicBezTo>
                      <a:pt x="33" y="0"/>
                      <a:pt x="0" y="29"/>
                      <a:pt x="13" y="29"/>
                    </a:cubicBezTo>
                    <a:cubicBezTo>
                      <a:pt x="16" y="29"/>
                      <a:pt x="22" y="27"/>
                      <a:pt x="33" y="23"/>
                    </a:cubicBezTo>
                    <a:cubicBezTo>
                      <a:pt x="33" y="23"/>
                      <a:pt x="55" y="0"/>
                      <a:pt x="3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3055;p37">
                <a:extLst>
                  <a:ext uri="{FF2B5EF4-FFF2-40B4-BE49-F238E27FC236}">
                    <a16:creationId xmlns:a16="http://schemas.microsoft.com/office/drawing/2014/main" id="{E303AD30-A7D2-4066-B472-2BF409E496C3}"/>
                  </a:ext>
                </a:extLst>
              </p:cNvPr>
              <p:cNvSpPr/>
              <p:nvPr/>
            </p:nvSpPr>
            <p:spPr>
              <a:xfrm>
                <a:off x="1696140" y="2565204"/>
                <a:ext cx="1289" cy="2915"/>
              </a:xfrm>
              <a:custGeom>
                <a:avLst/>
                <a:gdLst/>
                <a:ahLst/>
                <a:cxnLst/>
                <a:rect l="l" t="t" r="r" b="b"/>
                <a:pathLst>
                  <a:path w="23" h="52" extrusionOk="0">
                    <a:moveTo>
                      <a:pt x="0" y="1"/>
                    </a:moveTo>
                    <a:lnTo>
                      <a:pt x="0" y="51"/>
                    </a:lnTo>
                    <a:lnTo>
                      <a:pt x="23" y="51"/>
                    </a:lnTo>
                    <a:lnTo>
                      <a:pt x="0"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3056;p37">
                <a:extLst>
                  <a:ext uri="{FF2B5EF4-FFF2-40B4-BE49-F238E27FC236}">
                    <a16:creationId xmlns:a16="http://schemas.microsoft.com/office/drawing/2014/main" id="{AC4A9EDB-23E5-471C-9B28-ABBB3B9981F7}"/>
                  </a:ext>
                </a:extLst>
              </p:cNvPr>
              <p:cNvSpPr/>
              <p:nvPr/>
            </p:nvSpPr>
            <p:spPr>
              <a:xfrm>
                <a:off x="1674948" y="2587684"/>
                <a:ext cx="4149" cy="4148"/>
              </a:xfrm>
              <a:custGeom>
                <a:avLst/>
                <a:gdLst/>
                <a:ahLst/>
                <a:cxnLst/>
                <a:rect l="l" t="t" r="r" b="b"/>
                <a:pathLst>
                  <a:path w="74" h="74" extrusionOk="0">
                    <a:moveTo>
                      <a:pt x="23" y="0"/>
                    </a:moveTo>
                    <a:cubicBezTo>
                      <a:pt x="23" y="51"/>
                      <a:pt x="0" y="51"/>
                      <a:pt x="23" y="73"/>
                    </a:cubicBezTo>
                    <a:cubicBezTo>
                      <a:pt x="74" y="51"/>
                      <a:pt x="23" y="23"/>
                      <a:pt x="74" y="23"/>
                    </a:cubicBezTo>
                    <a:cubicBezTo>
                      <a:pt x="74" y="11"/>
                      <a:pt x="61" y="11"/>
                      <a:pt x="48" y="11"/>
                    </a:cubicBezTo>
                    <a:cubicBezTo>
                      <a:pt x="36" y="11"/>
                      <a:pt x="23" y="11"/>
                      <a:pt x="2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3057;p37">
                <a:extLst>
                  <a:ext uri="{FF2B5EF4-FFF2-40B4-BE49-F238E27FC236}">
                    <a16:creationId xmlns:a16="http://schemas.microsoft.com/office/drawing/2014/main" id="{CEF11733-1308-44D8-A994-47CCBA5CD486}"/>
                  </a:ext>
                </a:extLst>
              </p:cNvPr>
              <p:cNvSpPr/>
              <p:nvPr/>
            </p:nvSpPr>
            <p:spPr>
              <a:xfrm>
                <a:off x="1676182" y="2587684"/>
                <a:ext cx="1346" cy="56"/>
              </a:xfrm>
              <a:custGeom>
                <a:avLst/>
                <a:gdLst/>
                <a:ahLst/>
                <a:cxnLst/>
                <a:rect l="l" t="t" r="r" b="b"/>
                <a:pathLst>
                  <a:path w="24" h="1" extrusionOk="0">
                    <a:moveTo>
                      <a:pt x="1" y="0"/>
                    </a:move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3058;p37">
                <a:extLst>
                  <a:ext uri="{FF2B5EF4-FFF2-40B4-BE49-F238E27FC236}">
                    <a16:creationId xmlns:a16="http://schemas.microsoft.com/office/drawing/2014/main" id="{26E90DA8-BF03-4CEB-AD35-FD850B54E7D9}"/>
                  </a:ext>
                </a:extLst>
              </p:cNvPr>
              <p:cNvSpPr/>
              <p:nvPr/>
            </p:nvSpPr>
            <p:spPr>
              <a:xfrm>
                <a:off x="1752763" y="2482347"/>
                <a:ext cx="56" cy="2579"/>
              </a:xfrm>
              <a:custGeom>
                <a:avLst/>
                <a:gdLst/>
                <a:ahLst/>
                <a:cxnLst/>
                <a:rect l="l" t="t" r="r" b="b"/>
                <a:pathLst>
                  <a:path w="1" h="46" extrusionOk="0">
                    <a:moveTo>
                      <a:pt x="0" y="0"/>
                    </a:moveTo>
                    <a:lnTo>
                      <a:pt x="0" y="45"/>
                    </a:lnTo>
                    <a:lnTo>
                      <a:pt x="0" y="23"/>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3059;p37">
                <a:extLst>
                  <a:ext uri="{FF2B5EF4-FFF2-40B4-BE49-F238E27FC236}">
                    <a16:creationId xmlns:a16="http://schemas.microsoft.com/office/drawing/2014/main" id="{B1974627-86B3-4A68-8BAF-C4D920777819}"/>
                  </a:ext>
                </a:extLst>
              </p:cNvPr>
              <p:cNvSpPr/>
              <p:nvPr/>
            </p:nvSpPr>
            <p:spPr>
              <a:xfrm>
                <a:off x="1753996" y="2484870"/>
                <a:ext cx="1346" cy="1345"/>
              </a:xfrm>
              <a:custGeom>
                <a:avLst/>
                <a:gdLst/>
                <a:ahLst/>
                <a:cxnLst/>
                <a:rect l="l" t="t" r="r" b="b"/>
                <a:pathLst>
                  <a:path w="24" h="24" extrusionOk="0">
                    <a:moveTo>
                      <a:pt x="23" y="0"/>
                    </a:moveTo>
                    <a:lnTo>
                      <a:pt x="1" y="23"/>
                    </a:lnTo>
                    <a:lnTo>
                      <a:pt x="23" y="23"/>
                    </a:lnTo>
                    <a:lnTo>
                      <a:pt x="23" y="0"/>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3060;p37">
                <a:extLst>
                  <a:ext uri="{FF2B5EF4-FFF2-40B4-BE49-F238E27FC236}">
                    <a16:creationId xmlns:a16="http://schemas.microsoft.com/office/drawing/2014/main" id="{D3456305-BD20-4180-A50A-D6A5D0610740}"/>
                  </a:ext>
                </a:extLst>
              </p:cNvPr>
              <p:cNvSpPr/>
              <p:nvPr/>
            </p:nvSpPr>
            <p:spPr>
              <a:xfrm>
                <a:off x="1607898" y="2520636"/>
                <a:ext cx="1289" cy="1289"/>
              </a:xfrm>
              <a:custGeom>
                <a:avLst/>
                <a:gdLst/>
                <a:ahLst/>
                <a:cxnLst/>
                <a:rect l="l" t="t" r="r" b="b"/>
                <a:pathLst>
                  <a:path w="23" h="23" extrusionOk="0">
                    <a:moveTo>
                      <a:pt x="23" y="0"/>
                    </a:moveTo>
                    <a:lnTo>
                      <a:pt x="0" y="23"/>
                    </a:lnTo>
                    <a:cubicBezTo>
                      <a:pt x="23" y="23"/>
                      <a:pt x="23" y="0"/>
                      <a:pt x="23" y="0"/>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3061;p37">
                <a:extLst>
                  <a:ext uri="{FF2B5EF4-FFF2-40B4-BE49-F238E27FC236}">
                    <a16:creationId xmlns:a16="http://schemas.microsoft.com/office/drawing/2014/main" id="{0EB0C129-ED6A-4B54-B26C-10D2B7257CB2}"/>
                  </a:ext>
                </a:extLst>
              </p:cNvPr>
              <p:cNvSpPr/>
              <p:nvPr/>
            </p:nvSpPr>
            <p:spPr>
              <a:xfrm>
                <a:off x="1606272" y="2496867"/>
                <a:ext cx="1682" cy="56"/>
              </a:xfrm>
              <a:custGeom>
                <a:avLst/>
                <a:gdLst/>
                <a:ahLst/>
                <a:cxnLst/>
                <a:rect l="l" t="t" r="r" b="b"/>
                <a:pathLst>
                  <a:path w="30" h="1" extrusionOk="0">
                    <a:moveTo>
                      <a:pt x="1" y="1"/>
                    </a:moveTo>
                    <a:lnTo>
                      <a:pt x="1" y="1"/>
                    </a:lnTo>
                    <a:lnTo>
                      <a:pt x="29" y="1"/>
                    </a:ln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3062;p37">
                <a:extLst>
                  <a:ext uri="{FF2B5EF4-FFF2-40B4-BE49-F238E27FC236}">
                    <a16:creationId xmlns:a16="http://schemas.microsoft.com/office/drawing/2014/main" id="{FAD2EAF6-8070-4D07-84DE-CFB8B013B6E9}"/>
                  </a:ext>
                </a:extLst>
              </p:cNvPr>
              <p:cNvSpPr/>
              <p:nvPr/>
            </p:nvSpPr>
            <p:spPr>
              <a:xfrm>
                <a:off x="1606272" y="2474443"/>
                <a:ext cx="2467" cy="2579"/>
              </a:xfrm>
              <a:custGeom>
                <a:avLst/>
                <a:gdLst/>
                <a:ahLst/>
                <a:cxnLst/>
                <a:rect l="l" t="t" r="r" b="b"/>
                <a:pathLst>
                  <a:path w="44" h="46" extrusionOk="0">
                    <a:moveTo>
                      <a:pt x="29" y="0"/>
                    </a:moveTo>
                    <a:cubicBezTo>
                      <a:pt x="17" y="10"/>
                      <a:pt x="15" y="20"/>
                      <a:pt x="15" y="28"/>
                    </a:cubicBezTo>
                    <a:lnTo>
                      <a:pt x="15" y="28"/>
                    </a:lnTo>
                    <a:cubicBezTo>
                      <a:pt x="28" y="20"/>
                      <a:pt x="44" y="15"/>
                      <a:pt x="29" y="0"/>
                    </a:cubicBezTo>
                    <a:close/>
                    <a:moveTo>
                      <a:pt x="15" y="28"/>
                    </a:moveTo>
                    <a:cubicBezTo>
                      <a:pt x="8" y="32"/>
                      <a:pt x="1" y="37"/>
                      <a:pt x="1" y="45"/>
                    </a:cubicBezTo>
                    <a:cubicBezTo>
                      <a:pt x="17" y="45"/>
                      <a:pt x="15" y="38"/>
                      <a:pt x="15" y="28"/>
                    </a:cubicBezTo>
                    <a:close/>
                  </a:path>
                </a:pathLst>
              </a:custGeom>
              <a:solidFill>
                <a:srgbClr val="1FA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3063;p37">
                <a:extLst>
                  <a:ext uri="{FF2B5EF4-FFF2-40B4-BE49-F238E27FC236}">
                    <a16:creationId xmlns:a16="http://schemas.microsoft.com/office/drawing/2014/main" id="{07931F56-F195-4066-AE06-1FD94A4D29E7}"/>
                  </a:ext>
                </a:extLst>
              </p:cNvPr>
              <p:cNvSpPr/>
              <p:nvPr/>
            </p:nvSpPr>
            <p:spPr>
              <a:xfrm>
                <a:off x="2026964" y="2158152"/>
                <a:ext cx="194929" cy="124005"/>
              </a:xfrm>
              <a:custGeom>
                <a:avLst/>
                <a:gdLst/>
                <a:ahLst/>
                <a:cxnLst/>
                <a:rect l="l" t="t" r="r" b="b"/>
                <a:pathLst>
                  <a:path w="3477" h="2212" extrusionOk="0">
                    <a:moveTo>
                      <a:pt x="351" y="0"/>
                    </a:moveTo>
                    <a:lnTo>
                      <a:pt x="1" y="1433"/>
                    </a:lnTo>
                    <a:lnTo>
                      <a:pt x="3127" y="2212"/>
                    </a:lnTo>
                    <a:lnTo>
                      <a:pt x="3476" y="751"/>
                    </a:lnTo>
                    <a:lnTo>
                      <a:pt x="35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3064;p37">
                <a:extLst>
                  <a:ext uri="{FF2B5EF4-FFF2-40B4-BE49-F238E27FC236}">
                    <a16:creationId xmlns:a16="http://schemas.microsoft.com/office/drawing/2014/main" id="{360CC771-D96A-45E4-AAFA-AB32D4F1D3FE}"/>
                  </a:ext>
                </a:extLst>
              </p:cNvPr>
              <p:cNvSpPr/>
              <p:nvPr/>
            </p:nvSpPr>
            <p:spPr>
              <a:xfrm>
                <a:off x="1996634" y="2062569"/>
                <a:ext cx="309353" cy="79998"/>
              </a:xfrm>
              <a:custGeom>
                <a:avLst/>
                <a:gdLst/>
                <a:ahLst/>
                <a:cxnLst/>
                <a:rect l="l" t="t" r="r" b="b"/>
                <a:pathLst>
                  <a:path w="5518" h="1427" extrusionOk="0">
                    <a:moveTo>
                      <a:pt x="671" y="1"/>
                    </a:moveTo>
                    <a:cubicBezTo>
                      <a:pt x="351" y="1"/>
                      <a:pt x="91" y="138"/>
                      <a:pt x="0" y="577"/>
                    </a:cubicBezTo>
                    <a:cubicBezTo>
                      <a:pt x="0" y="617"/>
                      <a:pt x="31" y="643"/>
                      <a:pt x="63" y="643"/>
                    </a:cubicBezTo>
                    <a:cubicBezTo>
                      <a:pt x="85" y="643"/>
                      <a:pt x="107" y="630"/>
                      <a:pt x="119" y="599"/>
                    </a:cubicBezTo>
                    <a:cubicBezTo>
                      <a:pt x="182" y="242"/>
                      <a:pt x="399" y="134"/>
                      <a:pt x="661" y="134"/>
                    </a:cubicBezTo>
                    <a:cubicBezTo>
                      <a:pt x="987" y="134"/>
                      <a:pt x="1383" y="300"/>
                      <a:pt x="1642" y="362"/>
                    </a:cubicBezTo>
                    <a:cubicBezTo>
                      <a:pt x="2094" y="481"/>
                      <a:pt x="2539" y="622"/>
                      <a:pt x="2962" y="741"/>
                    </a:cubicBezTo>
                    <a:cubicBezTo>
                      <a:pt x="3786" y="955"/>
                      <a:pt x="4632" y="1164"/>
                      <a:pt x="5428" y="1423"/>
                    </a:cubicBezTo>
                    <a:cubicBezTo>
                      <a:pt x="5434" y="1425"/>
                      <a:pt x="5440" y="1426"/>
                      <a:pt x="5446" y="1426"/>
                    </a:cubicBezTo>
                    <a:cubicBezTo>
                      <a:pt x="5505" y="1426"/>
                      <a:pt x="5518" y="1327"/>
                      <a:pt x="5451" y="1327"/>
                    </a:cubicBezTo>
                    <a:cubicBezTo>
                      <a:pt x="4322" y="955"/>
                      <a:pt x="3149" y="673"/>
                      <a:pt x="1998" y="340"/>
                    </a:cubicBezTo>
                    <a:cubicBezTo>
                      <a:pt x="1611" y="235"/>
                      <a:pt x="1089" y="1"/>
                      <a:pt x="671" y="1"/>
                    </a:cubicBezTo>
                    <a:close/>
                  </a:path>
                </a:pathLst>
              </a:custGeom>
              <a:solidFill>
                <a:srgbClr val="F392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3065;p37">
                <a:extLst>
                  <a:ext uri="{FF2B5EF4-FFF2-40B4-BE49-F238E27FC236}">
                    <a16:creationId xmlns:a16="http://schemas.microsoft.com/office/drawing/2014/main" id="{6E40D91A-70CD-4D18-B587-A9B7C0388E6B}"/>
                  </a:ext>
                </a:extLst>
              </p:cNvPr>
              <p:cNvSpPr/>
              <p:nvPr/>
            </p:nvSpPr>
            <p:spPr>
              <a:xfrm>
                <a:off x="1934629" y="2544350"/>
                <a:ext cx="248974" cy="67104"/>
              </a:xfrm>
              <a:custGeom>
                <a:avLst/>
                <a:gdLst/>
                <a:ahLst/>
                <a:cxnLst/>
                <a:rect l="l" t="t" r="r" b="b"/>
                <a:pathLst>
                  <a:path w="4441" h="1197" extrusionOk="0">
                    <a:moveTo>
                      <a:pt x="96" y="0"/>
                    </a:moveTo>
                    <a:cubicBezTo>
                      <a:pt x="46" y="0"/>
                      <a:pt x="0" y="90"/>
                      <a:pt x="68" y="119"/>
                    </a:cubicBezTo>
                    <a:cubicBezTo>
                      <a:pt x="1529" y="373"/>
                      <a:pt x="2917" y="1033"/>
                      <a:pt x="4396" y="1196"/>
                    </a:cubicBezTo>
                    <a:cubicBezTo>
                      <a:pt x="4441" y="1196"/>
                      <a:pt x="4441" y="1106"/>
                      <a:pt x="4396" y="1106"/>
                    </a:cubicBezTo>
                    <a:cubicBezTo>
                      <a:pt x="2917" y="937"/>
                      <a:pt x="1552" y="282"/>
                      <a:pt x="96" y="0"/>
                    </a:cubicBezTo>
                    <a:close/>
                  </a:path>
                </a:pathLst>
              </a:custGeom>
              <a:solidFill>
                <a:srgbClr val="F392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3066;p37">
                <a:extLst>
                  <a:ext uri="{FF2B5EF4-FFF2-40B4-BE49-F238E27FC236}">
                    <a16:creationId xmlns:a16="http://schemas.microsoft.com/office/drawing/2014/main" id="{65E828FF-60AE-4BDD-AB63-C6CCB2DA3C09}"/>
                  </a:ext>
                </a:extLst>
              </p:cNvPr>
              <p:cNvSpPr/>
              <p:nvPr/>
            </p:nvSpPr>
            <p:spPr>
              <a:xfrm>
                <a:off x="2174913" y="2136288"/>
                <a:ext cx="130962" cy="477687"/>
              </a:xfrm>
              <a:custGeom>
                <a:avLst/>
                <a:gdLst/>
                <a:ahLst/>
                <a:cxnLst/>
                <a:rect l="l" t="t" r="r" b="b"/>
                <a:pathLst>
                  <a:path w="2336" h="8521" extrusionOk="0">
                    <a:moveTo>
                      <a:pt x="2270" y="1"/>
                    </a:moveTo>
                    <a:cubicBezTo>
                      <a:pt x="2251" y="1"/>
                      <a:pt x="2234" y="10"/>
                      <a:pt x="2225" y="35"/>
                    </a:cubicBezTo>
                    <a:cubicBezTo>
                      <a:pt x="1966" y="650"/>
                      <a:pt x="1876" y="1355"/>
                      <a:pt x="1735" y="1987"/>
                    </a:cubicBezTo>
                    <a:cubicBezTo>
                      <a:pt x="1565" y="2692"/>
                      <a:pt x="1379" y="3420"/>
                      <a:pt x="1216" y="4125"/>
                    </a:cubicBezTo>
                    <a:cubicBezTo>
                      <a:pt x="837" y="5564"/>
                      <a:pt x="414" y="7020"/>
                      <a:pt x="14" y="8453"/>
                    </a:cubicBezTo>
                    <a:cubicBezTo>
                      <a:pt x="1" y="8495"/>
                      <a:pt x="34" y="8520"/>
                      <a:pt x="65" y="8520"/>
                    </a:cubicBezTo>
                    <a:cubicBezTo>
                      <a:pt x="88" y="8520"/>
                      <a:pt x="110" y="8506"/>
                      <a:pt x="110" y="8475"/>
                    </a:cubicBezTo>
                    <a:cubicBezTo>
                      <a:pt x="533" y="7042"/>
                      <a:pt x="933" y="5609"/>
                      <a:pt x="1311" y="4154"/>
                    </a:cubicBezTo>
                    <a:cubicBezTo>
                      <a:pt x="1498" y="3448"/>
                      <a:pt x="1661" y="2743"/>
                      <a:pt x="1825" y="2010"/>
                    </a:cubicBezTo>
                    <a:cubicBezTo>
                      <a:pt x="1988" y="1378"/>
                      <a:pt x="2062" y="672"/>
                      <a:pt x="2321" y="63"/>
                    </a:cubicBezTo>
                    <a:cubicBezTo>
                      <a:pt x="2336" y="31"/>
                      <a:pt x="2302" y="1"/>
                      <a:pt x="2270" y="1"/>
                    </a:cubicBezTo>
                    <a:close/>
                  </a:path>
                </a:pathLst>
              </a:custGeom>
              <a:solidFill>
                <a:srgbClr val="F392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3067;p37">
                <a:extLst>
                  <a:ext uri="{FF2B5EF4-FFF2-40B4-BE49-F238E27FC236}">
                    <a16:creationId xmlns:a16="http://schemas.microsoft.com/office/drawing/2014/main" id="{1EE86CAE-80E7-493B-BE54-F9F3FDC399BF}"/>
                  </a:ext>
                </a:extLst>
              </p:cNvPr>
              <p:cNvSpPr/>
              <p:nvPr/>
            </p:nvSpPr>
            <p:spPr>
              <a:xfrm>
                <a:off x="2141948" y="2128047"/>
                <a:ext cx="138867" cy="480266"/>
              </a:xfrm>
              <a:custGeom>
                <a:avLst/>
                <a:gdLst/>
                <a:ahLst/>
                <a:cxnLst/>
                <a:rect l="l" t="t" r="r" b="b"/>
                <a:pathLst>
                  <a:path w="2477" h="8567" extrusionOk="0">
                    <a:moveTo>
                      <a:pt x="2410" y="0"/>
                    </a:moveTo>
                    <a:cubicBezTo>
                      <a:pt x="2388" y="0"/>
                      <a:pt x="2368" y="13"/>
                      <a:pt x="2368" y="41"/>
                    </a:cubicBezTo>
                    <a:cubicBezTo>
                      <a:pt x="1758" y="2913"/>
                      <a:pt x="957" y="5734"/>
                      <a:pt x="15" y="8504"/>
                    </a:cubicBezTo>
                    <a:cubicBezTo>
                      <a:pt x="1" y="8536"/>
                      <a:pt x="44" y="8566"/>
                      <a:pt x="82" y="8566"/>
                    </a:cubicBezTo>
                    <a:cubicBezTo>
                      <a:pt x="105" y="8566"/>
                      <a:pt x="125" y="8557"/>
                      <a:pt x="133" y="8532"/>
                    </a:cubicBezTo>
                    <a:cubicBezTo>
                      <a:pt x="1076" y="5756"/>
                      <a:pt x="1849" y="2935"/>
                      <a:pt x="2464" y="69"/>
                    </a:cubicBezTo>
                    <a:cubicBezTo>
                      <a:pt x="2477" y="26"/>
                      <a:pt x="2441" y="0"/>
                      <a:pt x="2410" y="0"/>
                    </a:cubicBezTo>
                    <a:close/>
                  </a:path>
                </a:pathLst>
              </a:custGeom>
              <a:solidFill>
                <a:srgbClr val="F392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3068;p37">
                <a:extLst>
                  <a:ext uri="{FF2B5EF4-FFF2-40B4-BE49-F238E27FC236}">
                    <a16:creationId xmlns:a16="http://schemas.microsoft.com/office/drawing/2014/main" id="{FD85716D-C598-4583-84C4-9307B92CC568}"/>
                  </a:ext>
                </a:extLst>
              </p:cNvPr>
              <p:cNvSpPr/>
              <p:nvPr/>
            </p:nvSpPr>
            <p:spPr>
              <a:xfrm>
                <a:off x="2024161" y="2154003"/>
                <a:ext cx="196443" cy="133255"/>
              </a:xfrm>
              <a:custGeom>
                <a:avLst/>
                <a:gdLst/>
                <a:ahLst/>
                <a:cxnLst/>
                <a:rect l="l" t="t" r="r" b="b"/>
                <a:pathLst>
                  <a:path w="3504" h="2377" extrusionOk="0">
                    <a:moveTo>
                      <a:pt x="443" y="97"/>
                    </a:moveTo>
                    <a:lnTo>
                      <a:pt x="443" y="97"/>
                    </a:lnTo>
                    <a:cubicBezTo>
                      <a:pt x="444" y="97"/>
                      <a:pt x="445" y="97"/>
                      <a:pt x="446" y="97"/>
                    </a:cubicBezTo>
                    <a:cubicBezTo>
                      <a:pt x="824" y="142"/>
                      <a:pt x="1129" y="283"/>
                      <a:pt x="1507" y="402"/>
                    </a:cubicBezTo>
                    <a:cubicBezTo>
                      <a:pt x="1834" y="497"/>
                      <a:pt x="2167" y="520"/>
                      <a:pt x="2494" y="593"/>
                    </a:cubicBezTo>
                    <a:cubicBezTo>
                      <a:pt x="2658" y="638"/>
                      <a:pt x="2940" y="684"/>
                      <a:pt x="3103" y="757"/>
                    </a:cubicBezTo>
                    <a:cubicBezTo>
                      <a:pt x="3154" y="780"/>
                      <a:pt x="3222" y="802"/>
                      <a:pt x="3295" y="825"/>
                    </a:cubicBezTo>
                    <a:cubicBezTo>
                      <a:pt x="3363" y="966"/>
                      <a:pt x="3363" y="1107"/>
                      <a:pt x="3318" y="1270"/>
                    </a:cubicBezTo>
                    <a:cubicBezTo>
                      <a:pt x="3267" y="1507"/>
                      <a:pt x="3199" y="2145"/>
                      <a:pt x="2940" y="2235"/>
                    </a:cubicBezTo>
                    <a:cubicBezTo>
                      <a:pt x="2921" y="2240"/>
                      <a:pt x="2900" y="2242"/>
                      <a:pt x="2877" y="2242"/>
                    </a:cubicBezTo>
                    <a:cubicBezTo>
                      <a:pt x="2634" y="2242"/>
                      <a:pt x="2148" y="2022"/>
                      <a:pt x="1952" y="1976"/>
                    </a:cubicBezTo>
                    <a:cubicBezTo>
                      <a:pt x="1574" y="1863"/>
                      <a:pt x="1202" y="1744"/>
                      <a:pt x="824" y="1603"/>
                    </a:cubicBezTo>
                    <a:cubicBezTo>
                      <a:pt x="587" y="1530"/>
                      <a:pt x="215" y="1530"/>
                      <a:pt x="192" y="1225"/>
                    </a:cubicBezTo>
                    <a:cubicBezTo>
                      <a:pt x="164" y="1107"/>
                      <a:pt x="333" y="780"/>
                      <a:pt x="356" y="661"/>
                    </a:cubicBezTo>
                    <a:cubicBezTo>
                      <a:pt x="399" y="482"/>
                      <a:pt x="421" y="278"/>
                      <a:pt x="443" y="97"/>
                    </a:cubicBezTo>
                    <a:close/>
                    <a:moveTo>
                      <a:pt x="446" y="1"/>
                    </a:moveTo>
                    <a:cubicBezTo>
                      <a:pt x="434" y="1"/>
                      <a:pt x="424" y="4"/>
                      <a:pt x="416" y="9"/>
                    </a:cubicBezTo>
                    <a:lnTo>
                      <a:pt x="416" y="9"/>
                    </a:lnTo>
                    <a:cubicBezTo>
                      <a:pt x="411" y="8"/>
                      <a:pt x="405" y="7"/>
                      <a:pt x="399" y="7"/>
                    </a:cubicBezTo>
                    <a:cubicBezTo>
                      <a:pt x="377" y="7"/>
                      <a:pt x="356" y="21"/>
                      <a:pt x="356" y="52"/>
                    </a:cubicBezTo>
                    <a:cubicBezTo>
                      <a:pt x="282" y="520"/>
                      <a:pt x="23" y="1017"/>
                      <a:pt x="0" y="1485"/>
                    </a:cubicBezTo>
                    <a:cubicBezTo>
                      <a:pt x="0" y="1507"/>
                      <a:pt x="23" y="1507"/>
                      <a:pt x="51" y="1530"/>
                    </a:cubicBezTo>
                    <a:cubicBezTo>
                      <a:pt x="497" y="1694"/>
                      <a:pt x="988" y="1789"/>
                      <a:pt x="1461" y="1931"/>
                    </a:cubicBezTo>
                    <a:cubicBezTo>
                      <a:pt x="1997" y="2094"/>
                      <a:pt x="2539" y="2235"/>
                      <a:pt x="3103" y="2376"/>
                    </a:cubicBezTo>
                    <a:cubicBezTo>
                      <a:pt x="3126" y="2376"/>
                      <a:pt x="3154" y="2376"/>
                      <a:pt x="3154" y="2331"/>
                    </a:cubicBezTo>
                    <a:cubicBezTo>
                      <a:pt x="3222" y="2072"/>
                      <a:pt x="3267" y="1835"/>
                      <a:pt x="3340" y="1581"/>
                    </a:cubicBezTo>
                    <a:cubicBezTo>
                      <a:pt x="3385" y="1389"/>
                      <a:pt x="3504" y="1180"/>
                      <a:pt x="3504" y="988"/>
                    </a:cubicBezTo>
                    <a:cubicBezTo>
                      <a:pt x="3504" y="780"/>
                      <a:pt x="3459" y="757"/>
                      <a:pt x="3222" y="684"/>
                    </a:cubicBezTo>
                    <a:cubicBezTo>
                      <a:pt x="2703" y="520"/>
                      <a:pt x="2212" y="475"/>
                      <a:pt x="1693" y="356"/>
                    </a:cubicBezTo>
                    <a:cubicBezTo>
                      <a:pt x="1270" y="260"/>
                      <a:pt x="897" y="52"/>
                      <a:pt x="4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3069;p37">
                <a:extLst>
                  <a:ext uri="{FF2B5EF4-FFF2-40B4-BE49-F238E27FC236}">
                    <a16:creationId xmlns:a16="http://schemas.microsoft.com/office/drawing/2014/main" id="{38F99CE2-5E02-450B-B419-54BE4A9B25EF}"/>
                  </a:ext>
                </a:extLst>
              </p:cNvPr>
              <p:cNvSpPr/>
              <p:nvPr/>
            </p:nvSpPr>
            <p:spPr>
              <a:xfrm>
                <a:off x="1907327" y="2128047"/>
                <a:ext cx="86504" cy="291120"/>
              </a:xfrm>
              <a:custGeom>
                <a:avLst/>
                <a:gdLst/>
                <a:ahLst/>
                <a:cxnLst/>
                <a:rect l="l" t="t" r="r" b="b"/>
                <a:pathLst>
                  <a:path w="1543" h="5193" extrusionOk="0">
                    <a:moveTo>
                      <a:pt x="1481" y="0"/>
                    </a:moveTo>
                    <a:cubicBezTo>
                      <a:pt x="1460" y="0"/>
                      <a:pt x="1439" y="13"/>
                      <a:pt x="1430" y="41"/>
                    </a:cubicBezTo>
                    <a:cubicBezTo>
                      <a:pt x="978" y="1733"/>
                      <a:pt x="629" y="3477"/>
                      <a:pt x="19" y="5119"/>
                    </a:cubicBezTo>
                    <a:cubicBezTo>
                      <a:pt x="1" y="5166"/>
                      <a:pt x="35" y="5193"/>
                      <a:pt x="67" y="5193"/>
                    </a:cubicBezTo>
                    <a:cubicBezTo>
                      <a:pt x="85" y="5193"/>
                      <a:pt x="102" y="5185"/>
                      <a:pt x="109" y="5169"/>
                    </a:cubicBezTo>
                    <a:cubicBezTo>
                      <a:pt x="724" y="3522"/>
                      <a:pt x="1097" y="1762"/>
                      <a:pt x="1543" y="69"/>
                    </a:cubicBezTo>
                    <a:cubicBezTo>
                      <a:pt x="1543" y="26"/>
                      <a:pt x="1511" y="0"/>
                      <a:pt x="1481" y="0"/>
                    </a:cubicBezTo>
                    <a:close/>
                  </a:path>
                </a:pathLst>
              </a:custGeom>
              <a:solidFill>
                <a:srgbClr val="F392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3070;p37">
                <a:extLst>
                  <a:ext uri="{FF2B5EF4-FFF2-40B4-BE49-F238E27FC236}">
                    <a16:creationId xmlns:a16="http://schemas.microsoft.com/office/drawing/2014/main" id="{25B82E79-6897-4129-8402-E5FA1D219007}"/>
                  </a:ext>
                </a:extLst>
              </p:cNvPr>
              <p:cNvSpPr/>
              <p:nvPr/>
            </p:nvSpPr>
            <p:spPr>
              <a:xfrm>
                <a:off x="1846387" y="2088188"/>
                <a:ext cx="55390" cy="43615"/>
              </a:xfrm>
              <a:custGeom>
                <a:avLst/>
                <a:gdLst/>
                <a:ahLst/>
                <a:cxnLst/>
                <a:rect l="l" t="t" r="r" b="b"/>
                <a:pathLst>
                  <a:path w="988" h="778" extrusionOk="0">
                    <a:moveTo>
                      <a:pt x="324" y="0"/>
                    </a:moveTo>
                    <a:cubicBezTo>
                      <a:pt x="167" y="0"/>
                      <a:pt x="106" y="65"/>
                      <a:pt x="68" y="120"/>
                    </a:cubicBezTo>
                    <a:cubicBezTo>
                      <a:pt x="45" y="188"/>
                      <a:pt x="0" y="329"/>
                      <a:pt x="0" y="425"/>
                    </a:cubicBezTo>
                    <a:cubicBezTo>
                      <a:pt x="6" y="454"/>
                      <a:pt x="12" y="466"/>
                      <a:pt x="17" y="466"/>
                    </a:cubicBezTo>
                    <a:cubicBezTo>
                      <a:pt x="34" y="466"/>
                      <a:pt x="51" y="361"/>
                      <a:pt x="68" y="306"/>
                    </a:cubicBezTo>
                    <a:cubicBezTo>
                      <a:pt x="91" y="216"/>
                      <a:pt x="119" y="47"/>
                      <a:pt x="328" y="47"/>
                    </a:cubicBezTo>
                    <a:cubicBezTo>
                      <a:pt x="565" y="75"/>
                      <a:pt x="610" y="165"/>
                      <a:pt x="565" y="188"/>
                    </a:cubicBezTo>
                    <a:cubicBezTo>
                      <a:pt x="565" y="188"/>
                      <a:pt x="559" y="187"/>
                      <a:pt x="551" y="187"/>
                    </a:cubicBezTo>
                    <a:cubicBezTo>
                      <a:pt x="515" y="187"/>
                      <a:pt x="419" y="202"/>
                      <a:pt x="401" y="357"/>
                    </a:cubicBezTo>
                    <a:cubicBezTo>
                      <a:pt x="377" y="516"/>
                      <a:pt x="443" y="777"/>
                      <a:pt x="624" y="777"/>
                    </a:cubicBezTo>
                    <a:cubicBezTo>
                      <a:pt x="655" y="777"/>
                      <a:pt x="690" y="769"/>
                      <a:pt x="728" y="752"/>
                    </a:cubicBezTo>
                    <a:cubicBezTo>
                      <a:pt x="988" y="639"/>
                      <a:pt x="796" y="120"/>
                      <a:pt x="514" y="24"/>
                    </a:cubicBezTo>
                    <a:cubicBezTo>
                      <a:pt x="438" y="7"/>
                      <a:pt x="376" y="0"/>
                      <a:pt x="324" y="0"/>
                    </a:cubicBezTo>
                    <a:close/>
                  </a:path>
                </a:pathLst>
              </a:custGeom>
              <a:solidFill>
                <a:srgbClr val="1E1E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 grpId="0" build="p"/>
      <p:bldP spid="219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96A7A66-7851-4D1F-945A-0A71D9B15405}"/>
              </a:ext>
            </a:extLst>
          </p:cNvPr>
          <p:cNvSpPr>
            <a:spLocks noGrp="1"/>
          </p:cNvSpPr>
          <p:nvPr>
            <p:ph type="body" idx="1"/>
          </p:nvPr>
        </p:nvSpPr>
        <p:spPr>
          <a:xfrm>
            <a:off x="171358" y="1242784"/>
            <a:ext cx="3339486" cy="3612439"/>
          </a:xfrm>
        </p:spPr>
        <p:txBody>
          <a:bodyPr/>
          <a:lstStyle/>
          <a:p>
            <a:pPr marL="152400" indent="0" algn="just">
              <a:buNone/>
            </a:pPr>
            <a:r>
              <a:rPr lang="es-CL" sz="2000" dirty="0"/>
              <a:t>La idea es que los argumentos convenzan a la o el lector de que el punto de vista del autor es el correcto. Idealmente, los </a:t>
            </a:r>
            <a:r>
              <a:rPr lang="es-CL" sz="2000" dirty="0">
                <a:solidFill>
                  <a:srgbClr val="0070C0"/>
                </a:solidFill>
              </a:rPr>
              <a:t>argumentos deben estar respaldados por información verificable </a:t>
            </a:r>
            <a:r>
              <a:rPr lang="es-CL" sz="2000" dirty="0"/>
              <a:t>y hechos objetivos.</a:t>
            </a:r>
          </a:p>
          <a:p>
            <a:pPr marL="152400" indent="0" algn="just">
              <a:buNone/>
            </a:pPr>
            <a:endParaRPr lang="es-CL" sz="2000" dirty="0"/>
          </a:p>
        </p:txBody>
      </p:sp>
      <p:sp>
        <p:nvSpPr>
          <p:cNvPr id="3" name="Título 2">
            <a:extLst>
              <a:ext uri="{FF2B5EF4-FFF2-40B4-BE49-F238E27FC236}">
                <a16:creationId xmlns:a16="http://schemas.microsoft.com/office/drawing/2014/main" id="{9FD5D3E6-764A-403C-BDF5-F643F4DD5AB0}"/>
              </a:ext>
            </a:extLst>
          </p:cNvPr>
          <p:cNvSpPr>
            <a:spLocks noGrp="1"/>
          </p:cNvSpPr>
          <p:nvPr>
            <p:ph type="title"/>
          </p:nvPr>
        </p:nvSpPr>
        <p:spPr>
          <a:xfrm>
            <a:off x="713225" y="288275"/>
            <a:ext cx="7725900" cy="572700"/>
          </a:xfrm>
        </p:spPr>
        <p:txBody>
          <a:bodyPr/>
          <a:lstStyle/>
          <a:p>
            <a:r>
              <a:rPr lang="es-CL" dirty="0"/>
              <a:t>Propósito de las Cartas al Director….</a:t>
            </a:r>
          </a:p>
        </p:txBody>
      </p:sp>
      <p:sp>
        <p:nvSpPr>
          <p:cNvPr id="4" name="Marcador de texto 1">
            <a:extLst>
              <a:ext uri="{FF2B5EF4-FFF2-40B4-BE49-F238E27FC236}">
                <a16:creationId xmlns:a16="http://schemas.microsoft.com/office/drawing/2014/main" id="{916EF586-D817-4BBA-AD3E-8C519754F44F}"/>
              </a:ext>
            </a:extLst>
          </p:cNvPr>
          <p:cNvSpPr txBox="1">
            <a:spLocks/>
          </p:cNvSpPr>
          <p:nvPr/>
        </p:nvSpPr>
        <p:spPr>
          <a:xfrm>
            <a:off x="5407376" y="1152474"/>
            <a:ext cx="3339487" cy="37027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rgbClr val="5D3765"/>
              </a:buClr>
              <a:buSzPts val="1200"/>
              <a:buFont typeface="Catamaran"/>
              <a:buAutoNum type="arabicPeriod"/>
              <a:defRPr sz="1100" b="0" i="0" u="none" strike="noStrike" cap="none">
                <a:solidFill>
                  <a:srgbClr val="232552"/>
                </a:solidFill>
                <a:latin typeface="Roboto"/>
                <a:ea typeface="Roboto"/>
                <a:cs typeface="Roboto"/>
                <a:sym typeface="Roboto"/>
              </a:defRPr>
            </a:lvl1pPr>
            <a:lvl2pPr marL="914400" marR="0" lvl="1"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2pPr>
            <a:lvl3pPr marL="1371600" marR="0" lvl="2" indent="-298450" algn="l" rtl="0">
              <a:lnSpc>
                <a:spcPct val="115000"/>
              </a:lnSpc>
              <a:spcBef>
                <a:spcPts val="1600"/>
              </a:spcBef>
              <a:spcAft>
                <a:spcPts val="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3pPr>
            <a:lvl4pPr marL="1828800" marR="0" lvl="3" indent="-298450" algn="l" rtl="0">
              <a:lnSpc>
                <a:spcPct val="115000"/>
              </a:lnSpc>
              <a:spcBef>
                <a:spcPts val="1600"/>
              </a:spcBef>
              <a:spcAft>
                <a:spcPts val="0"/>
              </a:spcAft>
              <a:buClr>
                <a:srgbClr val="232552"/>
              </a:buClr>
              <a:buSzPts val="1100"/>
              <a:buFont typeface="Catamaran"/>
              <a:buAutoNum type="arabicPeriod"/>
              <a:defRPr sz="1100" b="0" i="0" u="none" strike="noStrike" cap="none">
                <a:solidFill>
                  <a:srgbClr val="232552"/>
                </a:solidFill>
                <a:latin typeface="Roboto"/>
                <a:ea typeface="Roboto"/>
                <a:cs typeface="Roboto"/>
                <a:sym typeface="Roboto"/>
              </a:defRPr>
            </a:lvl4pPr>
            <a:lvl5pPr marL="2286000" marR="0" lvl="4"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5pPr>
            <a:lvl6pPr marL="2743200" marR="0" lvl="5" indent="-298450" algn="l" rtl="0">
              <a:lnSpc>
                <a:spcPct val="115000"/>
              </a:lnSpc>
              <a:spcBef>
                <a:spcPts val="1600"/>
              </a:spcBef>
              <a:spcAft>
                <a:spcPts val="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6pPr>
            <a:lvl7pPr marL="3200400" marR="0" lvl="6" indent="-298450" algn="l" rtl="0">
              <a:lnSpc>
                <a:spcPct val="115000"/>
              </a:lnSpc>
              <a:spcBef>
                <a:spcPts val="1600"/>
              </a:spcBef>
              <a:spcAft>
                <a:spcPts val="0"/>
              </a:spcAft>
              <a:buClr>
                <a:srgbClr val="232552"/>
              </a:buClr>
              <a:buSzPts val="1100"/>
              <a:buFont typeface="Catamaran"/>
              <a:buAutoNum type="arabicPeriod"/>
              <a:defRPr sz="1100" b="0" i="0" u="none" strike="noStrike" cap="none">
                <a:solidFill>
                  <a:srgbClr val="232552"/>
                </a:solidFill>
                <a:latin typeface="Roboto"/>
                <a:ea typeface="Roboto"/>
                <a:cs typeface="Roboto"/>
                <a:sym typeface="Roboto"/>
              </a:defRPr>
            </a:lvl7pPr>
            <a:lvl8pPr marL="3657600" marR="0" lvl="7"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8pPr>
            <a:lvl9pPr marL="4114800" marR="0" lvl="8" indent="-298450" algn="l" rtl="0">
              <a:lnSpc>
                <a:spcPct val="115000"/>
              </a:lnSpc>
              <a:spcBef>
                <a:spcPts val="1600"/>
              </a:spcBef>
              <a:spcAft>
                <a:spcPts val="160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9pPr>
          </a:lstStyle>
          <a:p>
            <a:pPr marL="152400" indent="0" algn="just">
              <a:buFont typeface="Catamaran"/>
              <a:buNone/>
            </a:pPr>
            <a:r>
              <a:rPr lang="es-CL" sz="2000" dirty="0"/>
              <a:t>Generalmente, </a:t>
            </a:r>
            <a:r>
              <a:rPr lang="es-CL" sz="2000" dirty="0">
                <a:solidFill>
                  <a:srgbClr val="0070C0"/>
                </a:solidFill>
              </a:rPr>
              <a:t>después de exponer el punto de vista </a:t>
            </a:r>
            <a:r>
              <a:rPr lang="es-CL" sz="2000" dirty="0"/>
              <a:t>y expresar las razones que fundamentan ese punto de vista, las cartas al director </a:t>
            </a:r>
            <a:r>
              <a:rPr lang="es-CL" sz="2000" dirty="0">
                <a:solidFill>
                  <a:srgbClr val="0070C0"/>
                </a:solidFill>
              </a:rPr>
              <a:t>terminan con una conclusión</a:t>
            </a:r>
            <a:r>
              <a:rPr lang="es-CL" sz="2000" dirty="0"/>
              <a:t>, donde se reflexiona sobre lo expuesto y se refuerza el punto de vista planteado.</a:t>
            </a:r>
          </a:p>
        </p:txBody>
      </p:sp>
      <p:grpSp>
        <p:nvGrpSpPr>
          <p:cNvPr id="5" name="Google Shape;3583;p45">
            <a:extLst>
              <a:ext uri="{FF2B5EF4-FFF2-40B4-BE49-F238E27FC236}">
                <a16:creationId xmlns:a16="http://schemas.microsoft.com/office/drawing/2014/main" id="{239835E6-C988-4839-964C-8A1E387B8D2C}"/>
              </a:ext>
            </a:extLst>
          </p:cNvPr>
          <p:cNvGrpSpPr/>
          <p:nvPr/>
        </p:nvGrpSpPr>
        <p:grpSpPr>
          <a:xfrm>
            <a:off x="3827781" y="2144889"/>
            <a:ext cx="1488438" cy="1174132"/>
            <a:chOff x="882229" y="1501850"/>
            <a:chExt cx="2525509" cy="1783304"/>
          </a:xfrm>
        </p:grpSpPr>
        <p:sp>
          <p:nvSpPr>
            <p:cNvPr id="6" name="Google Shape;3584;p45">
              <a:extLst>
                <a:ext uri="{FF2B5EF4-FFF2-40B4-BE49-F238E27FC236}">
                  <a16:creationId xmlns:a16="http://schemas.microsoft.com/office/drawing/2014/main" id="{ADAC682A-58A6-4BD8-A0ED-F45DFC986BBF}"/>
                </a:ext>
              </a:extLst>
            </p:cNvPr>
            <p:cNvSpPr/>
            <p:nvPr/>
          </p:nvSpPr>
          <p:spPr>
            <a:xfrm flipH="1">
              <a:off x="882229" y="1625972"/>
              <a:ext cx="2525509" cy="1659182"/>
            </a:xfrm>
            <a:custGeom>
              <a:avLst/>
              <a:gdLst/>
              <a:ahLst/>
              <a:cxnLst/>
              <a:rect l="l" t="t" r="r" b="b"/>
              <a:pathLst>
                <a:path w="139898" h="89892" extrusionOk="0">
                  <a:moveTo>
                    <a:pt x="122285" y="1"/>
                  </a:moveTo>
                  <a:cubicBezTo>
                    <a:pt x="119745" y="1"/>
                    <a:pt x="117174" y="490"/>
                    <a:pt x="114759" y="1295"/>
                  </a:cubicBezTo>
                  <a:cubicBezTo>
                    <a:pt x="109377" y="3071"/>
                    <a:pt x="104438" y="6216"/>
                    <a:pt x="99351" y="8842"/>
                  </a:cubicBezTo>
                  <a:cubicBezTo>
                    <a:pt x="88460" y="14364"/>
                    <a:pt x="76541" y="17222"/>
                    <a:pt x="64654" y="17222"/>
                  </a:cubicBezTo>
                  <a:cubicBezTo>
                    <a:pt x="59298" y="17222"/>
                    <a:pt x="53950" y="16642"/>
                    <a:pt x="48705" y="15464"/>
                  </a:cubicBezTo>
                  <a:cubicBezTo>
                    <a:pt x="41232" y="14780"/>
                    <a:pt x="36533" y="13855"/>
                    <a:pt x="29134" y="13245"/>
                  </a:cubicBezTo>
                  <a:cubicBezTo>
                    <a:pt x="28309" y="13169"/>
                    <a:pt x="27479" y="13132"/>
                    <a:pt x="26648" y="13132"/>
                  </a:cubicBezTo>
                  <a:cubicBezTo>
                    <a:pt x="19706" y="13132"/>
                    <a:pt x="12670" y="15777"/>
                    <a:pt x="7714" y="21476"/>
                  </a:cubicBezTo>
                  <a:cubicBezTo>
                    <a:pt x="2239" y="27802"/>
                    <a:pt x="1" y="38124"/>
                    <a:pt x="3312" y="46300"/>
                  </a:cubicBezTo>
                  <a:cubicBezTo>
                    <a:pt x="5624" y="51849"/>
                    <a:pt x="10100" y="55789"/>
                    <a:pt x="14725" y="58785"/>
                  </a:cubicBezTo>
                  <a:cubicBezTo>
                    <a:pt x="19035" y="61634"/>
                    <a:pt x="23659" y="63872"/>
                    <a:pt x="28524" y="64723"/>
                  </a:cubicBezTo>
                  <a:cubicBezTo>
                    <a:pt x="30754" y="65131"/>
                    <a:pt x="33011" y="65246"/>
                    <a:pt x="35279" y="65246"/>
                  </a:cubicBezTo>
                  <a:cubicBezTo>
                    <a:pt x="38245" y="65246"/>
                    <a:pt x="41228" y="65048"/>
                    <a:pt x="44190" y="65048"/>
                  </a:cubicBezTo>
                  <a:cubicBezTo>
                    <a:pt x="47491" y="65048"/>
                    <a:pt x="50764" y="65294"/>
                    <a:pt x="53958" y="66332"/>
                  </a:cubicBezTo>
                  <a:cubicBezTo>
                    <a:pt x="63207" y="69347"/>
                    <a:pt x="69903" y="78448"/>
                    <a:pt x="78393" y="83683"/>
                  </a:cubicBezTo>
                  <a:cubicBezTo>
                    <a:pt x="86015" y="88471"/>
                    <a:pt x="94713" y="89891"/>
                    <a:pt x="103513" y="89891"/>
                  </a:cubicBezTo>
                  <a:cubicBezTo>
                    <a:pt x="107868" y="89891"/>
                    <a:pt x="112248" y="89543"/>
                    <a:pt x="116535" y="89084"/>
                  </a:cubicBezTo>
                  <a:cubicBezTo>
                    <a:pt x="119236" y="88844"/>
                    <a:pt x="122084" y="88529"/>
                    <a:pt x="124545" y="87234"/>
                  </a:cubicBezTo>
                  <a:cubicBezTo>
                    <a:pt x="127097" y="85921"/>
                    <a:pt x="129336" y="83535"/>
                    <a:pt x="129946" y="80446"/>
                  </a:cubicBezTo>
                  <a:cubicBezTo>
                    <a:pt x="130871" y="75969"/>
                    <a:pt x="128244" y="71585"/>
                    <a:pt x="127486" y="67109"/>
                  </a:cubicBezTo>
                  <a:cubicBezTo>
                    <a:pt x="126024" y="58933"/>
                    <a:pt x="130556" y="51238"/>
                    <a:pt x="134034" y="43987"/>
                  </a:cubicBezTo>
                  <a:cubicBezTo>
                    <a:pt x="137271" y="37199"/>
                    <a:pt x="139898" y="29726"/>
                    <a:pt x="139898" y="22031"/>
                  </a:cubicBezTo>
                  <a:cubicBezTo>
                    <a:pt x="139898" y="14318"/>
                    <a:pt x="136809" y="6216"/>
                    <a:pt x="131019" y="2442"/>
                  </a:cubicBezTo>
                  <a:cubicBezTo>
                    <a:pt x="128369" y="713"/>
                    <a:pt x="125349" y="1"/>
                    <a:pt x="122285" y="1"/>
                  </a:cubicBezTo>
                  <a:close/>
                </a:path>
              </a:pathLst>
            </a:custGeom>
            <a:solidFill>
              <a:srgbClr val="FCC7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585;p45">
              <a:extLst>
                <a:ext uri="{FF2B5EF4-FFF2-40B4-BE49-F238E27FC236}">
                  <a16:creationId xmlns:a16="http://schemas.microsoft.com/office/drawing/2014/main" id="{2DA21710-9D16-40DD-BC42-16F9421417C2}"/>
                </a:ext>
              </a:extLst>
            </p:cNvPr>
            <p:cNvSpPr/>
            <p:nvPr/>
          </p:nvSpPr>
          <p:spPr>
            <a:xfrm>
              <a:off x="2163529" y="2214808"/>
              <a:ext cx="443208" cy="869764"/>
            </a:xfrm>
            <a:custGeom>
              <a:avLst/>
              <a:gdLst/>
              <a:ahLst/>
              <a:cxnLst/>
              <a:rect l="l" t="t" r="r" b="b"/>
              <a:pathLst>
                <a:path w="18977" h="37241" extrusionOk="0">
                  <a:moveTo>
                    <a:pt x="1" y="1"/>
                  </a:moveTo>
                  <a:lnTo>
                    <a:pt x="9678" y="25689"/>
                  </a:lnTo>
                  <a:lnTo>
                    <a:pt x="16889" y="35865"/>
                  </a:lnTo>
                  <a:cubicBezTo>
                    <a:pt x="17292" y="36457"/>
                    <a:pt x="17790" y="36861"/>
                    <a:pt x="18288" y="37240"/>
                  </a:cubicBezTo>
                  <a:lnTo>
                    <a:pt x="18976" y="25001"/>
                  </a:lnTo>
                  <a:lnTo>
                    <a:pt x="18976" y="25001"/>
                  </a:lnTo>
                  <a:lnTo>
                    <a:pt x="18881" y="25380"/>
                  </a:lnTo>
                  <a:lnTo>
                    <a:pt x="13924" y="9488"/>
                  </a:lnTo>
                  <a:cubicBezTo>
                    <a:pt x="13734" y="8990"/>
                    <a:pt x="13639" y="8492"/>
                    <a:pt x="13450" y="8089"/>
                  </a:cubicBezTo>
                  <a:cubicBezTo>
                    <a:pt x="11860" y="4745"/>
                    <a:pt x="8801" y="2159"/>
                    <a:pt x="5148" y="1282"/>
                  </a:cubicBez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586;p45">
              <a:extLst>
                <a:ext uri="{FF2B5EF4-FFF2-40B4-BE49-F238E27FC236}">
                  <a16:creationId xmlns:a16="http://schemas.microsoft.com/office/drawing/2014/main" id="{507EEAE6-A82D-4A58-BED2-38B9A835048A}"/>
                </a:ext>
              </a:extLst>
            </p:cNvPr>
            <p:cNvSpPr/>
            <p:nvPr/>
          </p:nvSpPr>
          <p:spPr>
            <a:xfrm>
              <a:off x="2048319" y="1990460"/>
              <a:ext cx="373937" cy="589200"/>
            </a:xfrm>
            <a:custGeom>
              <a:avLst/>
              <a:gdLst/>
              <a:ahLst/>
              <a:cxnLst/>
              <a:rect l="l" t="t" r="r" b="b"/>
              <a:pathLst>
                <a:path w="16011" h="25228" extrusionOk="0">
                  <a:moveTo>
                    <a:pt x="6523" y="0"/>
                  </a:moveTo>
                  <a:lnTo>
                    <a:pt x="6120" y="214"/>
                  </a:lnTo>
                  <a:cubicBezTo>
                    <a:pt x="5432" y="1779"/>
                    <a:pt x="2064" y="3368"/>
                    <a:pt x="285" y="3677"/>
                  </a:cubicBezTo>
                  <a:cubicBezTo>
                    <a:pt x="0" y="6642"/>
                    <a:pt x="1471" y="9203"/>
                    <a:pt x="2064" y="12168"/>
                  </a:cubicBezTo>
                  <a:cubicBezTo>
                    <a:pt x="2562" y="15133"/>
                    <a:pt x="4032" y="18003"/>
                    <a:pt x="6618" y="19569"/>
                  </a:cubicBezTo>
                  <a:cubicBezTo>
                    <a:pt x="7899" y="20280"/>
                    <a:pt x="9274" y="20660"/>
                    <a:pt x="10365" y="21561"/>
                  </a:cubicBezTo>
                  <a:cubicBezTo>
                    <a:pt x="11457" y="22344"/>
                    <a:pt x="12239" y="23933"/>
                    <a:pt x="11646" y="25214"/>
                  </a:cubicBezTo>
                  <a:cubicBezTo>
                    <a:pt x="11734" y="25223"/>
                    <a:pt x="11823" y="25228"/>
                    <a:pt x="11914" y="25228"/>
                  </a:cubicBezTo>
                  <a:cubicBezTo>
                    <a:pt x="12756" y="25228"/>
                    <a:pt x="13706" y="24839"/>
                    <a:pt x="14327" y="24218"/>
                  </a:cubicBezTo>
                  <a:cubicBezTo>
                    <a:pt x="14920" y="23435"/>
                    <a:pt x="15109" y="22344"/>
                    <a:pt x="14825" y="21466"/>
                  </a:cubicBezTo>
                  <a:cubicBezTo>
                    <a:pt x="14327" y="20162"/>
                    <a:pt x="13141" y="19379"/>
                    <a:pt x="12453" y="18288"/>
                  </a:cubicBezTo>
                  <a:cubicBezTo>
                    <a:pt x="11362" y="16604"/>
                    <a:pt x="11551" y="14232"/>
                    <a:pt x="13046" y="12761"/>
                  </a:cubicBezTo>
                  <a:cubicBezTo>
                    <a:pt x="13639" y="13947"/>
                    <a:pt x="13923" y="15323"/>
                    <a:pt x="13829" y="16604"/>
                  </a:cubicBezTo>
                  <a:cubicBezTo>
                    <a:pt x="16011" y="14232"/>
                    <a:pt x="16011" y="10200"/>
                    <a:pt x="13734" y="7828"/>
                  </a:cubicBezTo>
                  <a:cubicBezTo>
                    <a:pt x="12453" y="6428"/>
                    <a:pt x="10674" y="5740"/>
                    <a:pt x="9085" y="4649"/>
                  </a:cubicBezTo>
                  <a:cubicBezTo>
                    <a:pt x="7495" y="3677"/>
                    <a:pt x="6120" y="1898"/>
                    <a:pt x="65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587;p45">
              <a:extLst>
                <a:ext uri="{FF2B5EF4-FFF2-40B4-BE49-F238E27FC236}">
                  <a16:creationId xmlns:a16="http://schemas.microsoft.com/office/drawing/2014/main" id="{FAC2B033-DAC8-43DC-BCE9-B8B42FC0D0F5}"/>
                </a:ext>
              </a:extLst>
            </p:cNvPr>
            <p:cNvSpPr/>
            <p:nvPr/>
          </p:nvSpPr>
          <p:spPr>
            <a:xfrm>
              <a:off x="1535325" y="1827045"/>
              <a:ext cx="432114" cy="743109"/>
            </a:xfrm>
            <a:custGeom>
              <a:avLst/>
              <a:gdLst/>
              <a:ahLst/>
              <a:cxnLst/>
              <a:rect l="l" t="t" r="r" b="b"/>
              <a:pathLst>
                <a:path w="18502" h="31818" extrusionOk="0">
                  <a:moveTo>
                    <a:pt x="9109" y="0"/>
                  </a:moveTo>
                  <a:lnTo>
                    <a:pt x="9109" y="0"/>
                  </a:lnTo>
                  <a:cubicBezTo>
                    <a:pt x="9987" y="2159"/>
                    <a:pt x="8706" y="4530"/>
                    <a:pt x="7022" y="6215"/>
                  </a:cubicBezTo>
                  <a:cubicBezTo>
                    <a:pt x="5456" y="7804"/>
                    <a:pt x="3369" y="9085"/>
                    <a:pt x="2183" y="11053"/>
                  </a:cubicBezTo>
                  <a:cubicBezTo>
                    <a:pt x="1" y="14421"/>
                    <a:pt x="902" y="19355"/>
                    <a:pt x="4057" y="21727"/>
                  </a:cubicBezTo>
                  <a:cubicBezTo>
                    <a:pt x="3677" y="20162"/>
                    <a:pt x="3677" y="18478"/>
                    <a:pt x="4175" y="16888"/>
                  </a:cubicBezTo>
                  <a:cubicBezTo>
                    <a:pt x="6239" y="18264"/>
                    <a:pt x="7140" y="21134"/>
                    <a:pt x="6144" y="23506"/>
                  </a:cubicBezTo>
                  <a:cubicBezTo>
                    <a:pt x="5551" y="25000"/>
                    <a:pt x="4270" y="26186"/>
                    <a:pt x="3962" y="27752"/>
                  </a:cubicBezTo>
                  <a:cubicBezTo>
                    <a:pt x="3772" y="28938"/>
                    <a:pt x="4270" y="30242"/>
                    <a:pt x="5243" y="31025"/>
                  </a:cubicBezTo>
                  <a:cubicBezTo>
                    <a:pt x="5846" y="31549"/>
                    <a:pt x="6661" y="31818"/>
                    <a:pt x="7489" y="31818"/>
                  </a:cubicBezTo>
                  <a:cubicBezTo>
                    <a:pt x="7899" y="31818"/>
                    <a:pt x="8313" y="31752"/>
                    <a:pt x="8706" y="31618"/>
                  </a:cubicBezTo>
                  <a:cubicBezTo>
                    <a:pt x="7615" y="30242"/>
                    <a:pt x="8208" y="28155"/>
                    <a:pt x="9394" y="26874"/>
                  </a:cubicBezTo>
                  <a:cubicBezTo>
                    <a:pt x="10485" y="25593"/>
                    <a:pt x="12074" y="24787"/>
                    <a:pt x="13450" y="23720"/>
                  </a:cubicBezTo>
                  <a:cubicBezTo>
                    <a:pt x="16225" y="21229"/>
                    <a:pt x="17316" y="17292"/>
                    <a:pt x="17316" y="13639"/>
                  </a:cubicBezTo>
                  <a:cubicBezTo>
                    <a:pt x="17316" y="9867"/>
                    <a:pt x="18502" y="6523"/>
                    <a:pt x="17411" y="2965"/>
                  </a:cubicBezTo>
                  <a:cubicBezTo>
                    <a:pt x="15324" y="2965"/>
                    <a:pt x="10888" y="1779"/>
                    <a:pt x="9607" y="95"/>
                  </a:cubicBezTo>
                  <a:lnTo>
                    <a:pt x="910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588;p45">
              <a:extLst>
                <a:ext uri="{FF2B5EF4-FFF2-40B4-BE49-F238E27FC236}">
                  <a16:creationId xmlns:a16="http://schemas.microsoft.com/office/drawing/2014/main" id="{2530EB33-D7B4-4FCD-ACAE-AF49B10E7C6D}"/>
                </a:ext>
              </a:extLst>
            </p:cNvPr>
            <p:cNvSpPr/>
            <p:nvPr/>
          </p:nvSpPr>
          <p:spPr>
            <a:xfrm>
              <a:off x="1727000" y="2219249"/>
              <a:ext cx="729610" cy="978563"/>
            </a:xfrm>
            <a:custGeom>
              <a:avLst/>
              <a:gdLst/>
              <a:ahLst/>
              <a:cxnLst/>
              <a:rect l="l" t="t" r="r" b="b"/>
              <a:pathLst>
                <a:path w="31240" h="48128" extrusionOk="0">
                  <a:moveTo>
                    <a:pt x="17506" y="0"/>
                  </a:moveTo>
                  <a:cubicBezTo>
                    <a:pt x="14446" y="0"/>
                    <a:pt x="9797" y="404"/>
                    <a:pt x="6334" y="783"/>
                  </a:cubicBezTo>
                  <a:cubicBezTo>
                    <a:pt x="6049" y="878"/>
                    <a:pt x="5741" y="878"/>
                    <a:pt x="5456" y="997"/>
                  </a:cubicBezTo>
                  <a:cubicBezTo>
                    <a:pt x="3369" y="1281"/>
                    <a:pt x="1898" y="1590"/>
                    <a:pt x="1685" y="1874"/>
                  </a:cubicBezTo>
                  <a:lnTo>
                    <a:pt x="1590" y="1874"/>
                  </a:lnTo>
                  <a:lnTo>
                    <a:pt x="1590" y="1969"/>
                  </a:lnTo>
                  <a:cubicBezTo>
                    <a:pt x="1495" y="1969"/>
                    <a:pt x="1400" y="2064"/>
                    <a:pt x="1305" y="2183"/>
                  </a:cubicBezTo>
                  <a:lnTo>
                    <a:pt x="1305" y="2277"/>
                  </a:lnTo>
                  <a:cubicBezTo>
                    <a:pt x="712" y="3962"/>
                    <a:pt x="594" y="5622"/>
                    <a:pt x="404" y="7306"/>
                  </a:cubicBezTo>
                  <a:cubicBezTo>
                    <a:pt x="1" y="11172"/>
                    <a:pt x="499" y="15228"/>
                    <a:pt x="997" y="18881"/>
                  </a:cubicBezTo>
                  <a:cubicBezTo>
                    <a:pt x="1187" y="19972"/>
                    <a:pt x="1400" y="21040"/>
                    <a:pt x="1590" y="22131"/>
                  </a:cubicBezTo>
                  <a:cubicBezTo>
                    <a:pt x="1780" y="22819"/>
                    <a:pt x="1993" y="23530"/>
                    <a:pt x="2183" y="24313"/>
                  </a:cubicBezTo>
                  <a:cubicBezTo>
                    <a:pt x="3179" y="28559"/>
                    <a:pt x="4555" y="32899"/>
                    <a:pt x="4958" y="37264"/>
                  </a:cubicBezTo>
                  <a:cubicBezTo>
                    <a:pt x="5148" y="39541"/>
                    <a:pt x="4958" y="41699"/>
                    <a:pt x="4555" y="43881"/>
                  </a:cubicBezTo>
                  <a:cubicBezTo>
                    <a:pt x="4270" y="45257"/>
                    <a:pt x="3867" y="46751"/>
                    <a:pt x="3464" y="48127"/>
                  </a:cubicBezTo>
                  <a:lnTo>
                    <a:pt x="27990" y="48127"/>
                  </a:lnTo>
                  <a:cubicBezTo>
                    <a:pt x="27776" y="47439"/>
                    <a:pt x="27587" y="46443"/>
                    <a:pt x="27278" y="45352"/>
                  </a:cubicBezTo>
                  <a:cubicBezTo>
                    <a:pt x="26899" y="43383"/>
                    <a:pt x="26804" y="41320"/>
                    <a:pt x="27088" y="39327"/>
                  </a:cubicBezTo>
                  <a:lnTo>
                    <a:pt x="27088" y="39043"/>
                  </a:lnTo>
                  <a:lnTo>
                    <a:pt x="27681" y="35769"/>
                  </a:lnTo>
                  <a:lnTo>
                    <a:pt x="28962" y="27871"/>
                  </a:lnTo>
                  <a:lnTo>
                    <a:pt x="29271" y="27278"/>
                  </a:lnTo>
                  <a:lnTo>
                    <a:pt x="29958" y="25404"/>
                  </a:lnTo>
                  <a:cubicBezTo>
                    <a:pt x="31050" y="22439"/>
                    <a:pt x="31239" y="19261"/>
                    <a:pt x="30741" y="16296"/>
                  </a:cubicBezTo>
                  <a:lnTo>
                    <a:pt x="30741" y="16201"/>
                  </a:lnTo>
                  <a:cubicBezTo>
                    <a:pt x="30362" y="14042"/>
                    <a:pt x="29460" y="11955"/>
                    <a:pt x="28274" y="10081"/>
                  </a:cubicBezTo>
                  <a:cubicBezTo>
                    <a:pt x="26495" y="7211"/>
                    <a:pt x="24622" y="4341"/>
                    <a:pt x="23839" y="3250"/>
                  </a:cubicBezTo>
                  <a:cubicBezTo>
                    <a:pt x="23436" y="2870"/>
                    <a:pt x="23127" y="2372"/>
                    <a:pt x="22937" y="2064"/>
                  </a:cubicBezTo>
                  <a:cubicBezTo>
                    <a:pt x="22534" y="1471"/>
                    <a:pt x="22060" y="1092"/>
                    <a:pt x="21467" y="688"/>
                  </a:cubicBezTo>
                  <a:cubicBezTo>
                    <a:pt x="21159" y="499"/>
                    <a:pt x="20874" y="404"/>
                    <a:pt x="20566" y="285"/>
                  </a:cubicBezTo>
                  <a:cubicBezTo>
                    <a:pt x="20471" y="95"/>
                    <a:pt x="20067" y="0"/>
                    <a:pt x="192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589;p45">
              <a:extLst>
                <a:ext uri="{FF2B5EF4-FFF2-40B4-BE49-F238E27FC236}">
                  <a16:creationId xmlns:a16="http://schemas.microsoft.com/office/drawing/2014/main" id="{7EAD0909-512A-4680-90E6-D3C7EF5FC84F}"/>
                </a:ext>
              </a:extLst>
            </p:cNvPr>
            <p:cNvSpPr/>
            <p:nvPr/>
          </p:nvSpPr>
          <p:spPr>
            <a:xfrm>
              <a:off x="1854425" y="2219246"/>
              <a:ext cx="382812" cy="322486"/>
            </a:xfrm>
            <a:custGeom>
              <a:avLst/>
              <a:gdLst/>
              <a:ahLst/>
              <a:cxnLst/>
              <a:rect l="l" t="t" r="r" b="b"/>
              <a:pathLst>
                <a:path w="16391" h="13808" extrusionOk="0">
                  <a:moveTo>
                    <a:pt x="12050" y="0"/>
                  </a:moveTo>
                  <a:cubicBezTo>
                    <a:pt x="8990" y="0"/>
                    <a:pt x="4341" y="404"/>
                    <a:pt x="878" y="783"/>
                  </a:cubicBezTo>
                  <a:cubicBezTo>
                    <a:pt x="593" y="878"/>
                    <a:pt x="285" y="878"/>
                    <a:pt x="0" y="997"/>
                  </a:cubicBezTo>
                  <a:cubicBezTo>
                    <a:pt x="0" y="1186"/>
                    <a:pt x="95" y="1376"/>
                    <a:pt x="95" y="1685"/>
                  </a:cubicBezTo>
                  <a:cubicBezTo>
                    <a:pt x="285" y="2467"/>
                    <a:pt x="475" y="3369"/>
                    <a:pt x="783" y="4151"/>
                  </a:cubicBezTo>
                  <a:cubicBezTo>
                    <a:pt x="1281" y="5835"/>
                    <a:pt x="2064" y="7401"/>
                    <a:pt x="3060" y="8800"/>
                  </a:cubicBezTo>
                  <a:cubicBezTo>
                    <a:pt x="4934" y="11362"/>
                    <a:pt x="7804" y="13331"/>
                    <a:pt x="10959" y="13734"/>
                  </a:cubicBezTo>
                  <a:cubicBezTo>
                    <a:pt x="11311" y="13779"/>
                    <a:pt x="11680" y="13808"/>
                    <a:pt x="12051" y="13808"/>
                  </a:cubicBezTo>
                  <a:cubicBezTo>
                    <a:pt x="13253" y="13808"/>
                    <a:pt x="14484" y="13504"/>
                    <a:pt x="15299" y="12453"/>
                  </a:cubicBezTo>
                  <a:cubicBezTo>
                    <a:pt x="16390" y="11077"/>
                    <a:pt x="16390" y="9180"/>
                    <a:pt x="16106" y="7519"/>
                  </a:cubicBezTo>
                  <a:cubicBezTo>
                    <a:pt x="15797" y="5835"/>
                    <a:pt x="15418" y="4056"/>
                    <a:pt x="14920" y="2372"/>
                  </a:cubicBezTo>
                  <a:cubicBezTo>
                    <a:pt x="14611" y="1590"/>
                    <a:pt x="14232" y="783"/>
                    <a:pt x="138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590;p45">
              <a:extLst>
                <a:ext uri="{FF2B5EF4-FFF2-40B4-BE49-F238E27FC236}">
                  <a16:creationId xmlns:a16="http://schemas.microsoft.com/office/drawing/2014/main" id="{C4820877-6978-44A1-AB56-4EC6D202F660}"/>
                </a:ext>
              </a:extLst>
            </p:cNvPr>
            <p:cNvSpPr/>
            <p:nvPr/>
          </p:nvSpPr>
          <p:spPr>
            <a:xfrm>
              <a:off x="1874907" y="2219246"/>
              <a:ext cx="323000" cy="291190"/>
            </a:xfrm>
            <a:custGeom>
              <a:avLst/>
              <a:gdLst/>
              <a:ahLst/>
              <a:cxnLst/>
              <a:rect l="l" t="t" r="r" b="b"/>
              <a:pathLst>
                <a:path w="13830" h="12468" extrusionOk="0">
                  <a:moveTo>
                    <a:pt x="11173" y="0"/>
                  </a:moveTo>
                  <a:cubicBezTo>
                    <a:pt x="8113" y="0"/>
                    <a:pt x="3464" y="404"/>
                    <a:pt x="1" y="783"/>
                  </a:cubicBezTo>
                  <a:cubicBezTo>
                    <a:pt x="1" y="997"/>
                    <a:pt x="1" y="1092"/>
                    <a:pt x="96" y="1186"/>
                  </a:cubicBezTo>
                  <a:cubicBezTo>
                    <a:pt x="784" y="3250"/>
                    <a:pt x="1590" y="5337"/>
                    <a:pt x="2776" y="7116"/>
                  </a:cubicBezTo>
                  <a:cubicBezTo>
                    <a:pt x="3962" y="8990"/>
                    <a:pt x="5527" y="10674"/>
                    <a:pt x="7425" y="11670"/>
                  </a:cubicBezTo>
                  <a:cubicBezTo>
                    <a:pt x="8386" y="12098"/>
                    <a:pt x="9367" y="12467"/>
                    <a:pt x="10418" y="12467"/>
                  </a:cubicBezTo>
                  <a:cubicBezTo>
                    <a:pt x="10534" y="12467"/>
                    <a:pt x="10651" y="12463"/>
                    <a:pt x="10769" y="12453"/>
                  </a:cubicBezTo>
                  <a:cubicBezTo>
                    <a:pt x="11861" y="12358"/>
                    <a:pt x="13047" y="11670"/>
                    <a:pt x="13545" y="10674"/>
                  </a:cubicBezTo>
                  <a:cubicBezTo>
                    <a:pt x="13829" y="9986"/>
                    <a:pt x="13829" y="9180"/>
                    <a:pt x="13829" y="8397"/>
                  </a:cubicBezTo>
                  <a:cubicBezTo>
                    <a:pt x="13734" y="6618"/>
                    <a:pt x="13450" y="4839"/>
                    <a:pt x="12952" y="3155"/>
                  </a:cubicBezTo>
                  <a:cubicBezTo>
                    <a:pt x="12548" y="1969"/>
                    <a:pt x="12169" y="688"/>
                    <a:pt x="111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591;p45">
              <a:extLst>
                <a:ext uri="{FF2B5EF4-FFF2-40B4-BE49-F238E27FC236}">
                  <a16:creationId xmlns:a16="http://schemas.microsoft.com/office/drawing/2014/main" id="{7292737A-6E70-417F-9DF9-391A41127830}"/>
                </a:ext>
              </a:extLst>
            </p:cNvPr>
            <p:cNvSpPr/>
            <p:nvPr/>
          </p:nvSpPr>
          <p:spPr>
            <a:xfrm>
              <a:off x="1912132" y="1997653"/>
              <a:ext cx="203329" cy="338484"/>
            </a:xfrm>
            <a:custGeom>
              <a:avLst/>
              <a:gdLst/>
              <a:ahLst/>
              <a:cxnLst/>
              <a:rect l="l" t="t" r="r" b="b"/>
              <a:pathLst>
                <a:path w="8706" h="14493" extrusionOk="0">
                  <a:moveTo>
                    <a:pt x="8018" y="1"/>
                  </a:moveTo>
                  <a:lnTo>
                    <a:pt x="1" y="190"/>
                  </a:lnTo>
                  <a:lnTo>
                    <a:pt x="594" y="8492"/>
                  </a:lnTo>
                  <a:lnTo>
                    <a:pt x="594" y="10081"/>
                  </a:lnTo>
                  <a:cubicBezTo>
                    <a:pt x="689" y="11955"/>
                    <a:pt x="1875" y="13829"/>
                    <a:pt x="3748" y="14327"/>
                  </a:cubicBezTo>
                  <a:cubicBezTo>
                    <a:pt x="4135" y="14436"/>
                    <a:pt x="4509" y="14492"/>
                    <a:pt x="4876" y="14492"/>
                  </a:cubicBezTo>
                  <a:cubicBezTo>
                    <a:pt x="5545" y="14492"/>
                    <a:pt x="6189" y="14307"/>
                    <a:pt x="6832" y="13924"/>
                  </a:cubicBezTo>
                  <a:cubicBezTo>
                    <a:pt x="8018" y="13236"/>
                    <a:pt x="8706" y="11955"/>
                    <a:pt x="8706" y="10485"/>
                  </a:cubicBezTo>
                  <a:lnTo>
                    <a:pt x="8706" y="9987"/>
                  </a:lnTo>
                  <a:lnTo>
                    <a:pt x="8492" y="6618"/>
                  </a:lnTo>
                  <a:lnTo>
                    <a:pt x="8113" y="1590"/>
                  </a:lnTo>
                  <a:lnTo>
                    <a:pt x="801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592;p45">
              <a:extLst>
                <a:ext uri="{FF2B5EF4-FFF2-40B4-BE49-F238E27FC236}">
                  <a16:creationId xmlns:a16="http://schemas.microsoft.com/office/drawing/2014/main" id="{0525AD33-027F-4CBB-994B-E09CBEC4230D}"/>
                </a:ext>
              </a:extLst>
            </p:cNvPr>
            <p:cNvSpPr/>
            <p:nvPr/>
          </p:nvSpPr>
          <p:spPr>
            <a:xfrm>
              <a:off x="1939718" y="2094600"/>
              <a:ext cx="166218" cy="136300"/>
            </a:xfrm>
            <a:custGeom>
              <a:avLst/>
              <a:gdLst/>
              <a:ahLst/>
              <a:cxnLst/>
              <a:rect l="l" t="t" r="r" b="b"/>
              <a:pathLst>
                <a:path w="7117" h="5836" extrusionOk="0">
                  <a:moveTo>
                    <a:pt x="1" y="1"/>
                  </a:moveTo>
                  <a:lnTo>
                    <a:pt x="1" y="1"/>
                  </a:lnTo>
                  <a:cubicBezTo>
                    <a:pt x="689" y="2562"/>
                    <a:pt x="2468" y="5622"/>
                    <a:pt x="6808" y="5836"/>
                  </a:cubicBezTo>
                  <a:cubicBezTo>
                    <a:pt x="6903" y="5741"/>
                    <a:pt x="7022" y="5527"/>
                    <a:pt x="7117" y="5432"/>
                  </a:cubicBezTo>
                  <a:lnTo>
                    <a:pt x="7117" y="5337"/>
                  </a:lnTo>
                  <a:lnTo>
                    <a:pt x="6903" y="2562"/>
                  </a:lnTo>
                  <a:lnTo>
                    <a:pt x="6121" y="2562"/>
                  </a:lnTo>
                  <a:cubicBezTo>
                    <a:pt x="5338" y="2562"/>
                    <a:pt x="4531" y="2467"/>
                    <a:pt x="3654" y="2183"/>
                  </a:cubicBezTo>
                  <a:cubicBezTo>
                    <a:pt x="2563" y="1685"/>
                    <a:pt x="1377" y="1092"/>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593;p45">
              <a:extLst>
                <a:ext uri="{FF2B5EF4-FFF2-40B4-BE49-F238E27FC236}">
                  <a16:creationId xmlns:a16="http://schemas.microsoft.com/office/drawing/2014/main" id="{934A2308-0671-48ED-964F-A8C7E6D010E1}"/>
                </a:ext>
              </a:extLst>
            </p:cNvPr>
            <p:cNvSpPr/>
            <p:nvPr/>
          </p:nvSpPr>
          <p:spPr>
            <a:xfrm>
              <a:off x="1750262" y="1568855"/>
              <a:ext cx="508018" cy="586281"/>
            </a:xfrm>
            <a:custGeom>
              <a:avLst/>
              <a:gdLst/>
              <a:ahLst/>
              <a:cxnLst/>
              <a:rect l="l" t="t" r="r" b="b"/>
              <a:pathLst>
                <a:path w="21752" h="25103" extrusionOk="0">
                  <a:moveTo>
                    <a:pt x="10341" y="1"/>
                  </a:moveTo>
                  <a:cubicBezTo>
                    <a:pt x="9072" y="1"/>
                    <a:pt x="7823" y="222"/>
                    <a:pt x="6714" y="666"/>
                  </a:cubicBezTo>
                  <a:cubicBezTo>
                    <a:pt x="2468" y="2350"/>
                    <a:pt x="1970" y="6501"/>
                    <a:pt x="3061" y="10249"/>
                  </a:cubicBezTo>
                  <a:cubicBezTo>
                    <a:pt x="2636" y="10044"/>
                    <a:pt x="2274" y="9958"/>
                    <a:pt x="1965" y="9958"/>
                  </a:cubicBezTo>
                  <a:cubicBezTo>
                    <a:pt x="341" y="9958"/>
                    <a:pt x="191" y="12336"/>
                    <a:pt x="191" y="12336"/>
                  </a:cubicBezTo>
                  <a:cubicBezTo>
                    <a:pt x="1" y="15680"/>
                    <a:pt x="3369" y="15799"/>
                    <a:pt x="3369" y="15799"/>
                  </a:cubicBezTo>
                  <a:cubicBezTo>
                    <a:pt x="4247" y="19049"/>
                    <a:pt x="6429" y="21017"/>
                    <a:pt x="6429" y="21017"/>
                  </a:cubicBezTo>
                  <a:cubicBezTo>
                    <a:pt x="8492" y="23010"/>
                    <a:pt x="10271" y="24101"/>
                    <a:pt x="11766" y="24694"/>
                  </a:cubicBezTo>
                  <a:cubicBezTo>
                    <a:pt x="12556" y="24969"/>
                    <a:pt x="13366" y="25103"/>
                    <a:pt x="14163" y="25103"/>
                  </a:cubicBezTo>
                  <a:cubicBezTo>
                    <a:pt x="16452" y="25103"/>
                    <a:pt x="18629" y="24002"/>
                    <a:pt x="19878" y="22013"/>
                  </a:cubicBezTo>
                  <a:cubicBezTo>
                    <a:pt x="21348" y="19950"/>
                    <a:pt x="21752" y="17459"/>
                    <a:pt x="21443" y="14898"/>
                  </a:cubicBezTo>
                  <a:cubicBezTo>
                    <a:pt x="21348" y="14494"/>
                    <a:pt x="21348" y="14115"/>
                    <a:pt x="21348" y="13712"/>
                  </a:cubicBezTo>
                  <a:cubicBezTo>
                    <a:pt x="21159" y="12431"/>
                    <a:pt x="21064" y="11150"/>
                    <a:pt x="20945" y="9869"/>
                  </a:cubicBezTo>
                  <a:cubicBezTo>
                    <a:pt x="20945" y="7972"/>
                    <a:pt x="19878" y="6098"/>
                    <a:pt x="18787" y="4414"/>
                  </a:cubicBezTo>
                  <a:cubicBezTo>
                    <a:pt x="18099" y="3441"/>
                    <a:pt x="17292" y="2540"/>
                    <a:pt x="16320" y="1852"/>
                  </a:cubicBezTo>
                  <a:cubicBezTo>
                    <a:pt x="14643" y="620"/>
                    <a:pt x="12464" y="1"/>
                    <a:pt x="103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594;p45">
              <a:extLst>
                <a:ext uri="{FF2B5EF4-FFF2-40B4-BE49-F238E27FC236}">
                  <a16:creationId xmlns:a16="http://schemas.microsoft.com/office/drawing/2014/main" id="{FA72A62E-60F8-44EC-8A0E-6D1A0AF20402}"/>
                </a:ext>
              </a:extLst>
            </p:cNvPr>
            <p:cNvSpPr/>
            <p:nvPr/>
          </p:nvSpPr>
          <p:spPr>
            <a:xfrm>
              <a:off x="2098719" y="1882420"/>
              <a:ext cx="62615" cy="121913"/>
            </a:xfrm>
            <a:custGeom>
              <a:avLst/>
              <a:gdLst/>
              <a:ahLst/>
              <a:cxnLst/>
              <a:rect l="l" t="t" r="r" b="b"/>
              <a:pathLst>
                <a:path w="2681" h="5220" extrusionOk="0">
                  <a:moveTo>
                    <a:pt x="499" y="1"/>
                  </a:moveTo>
                  <a:cubicBezTo>
                    <a:pt x="309" y="1"/>
                    <a:pt x="214" y="191"/>
                    <a:pt x="309" y="286"/>
                  </a:cubicBezTo>
                  <a:cubicBezTo>
                    <a:pt x="404" y="1377"/>
                    <a:pt x="807" y="2373"/>
                    <a:pt x="1495" y="3251"/>
                  </a:cubicBezTo>
                  <a:cubicBezTo>
                    <a:pt x="1779" y="3559"/>
                    <a:pt x="2183" y="3938"/>
                    <a:pt x="1779" y="4342"/>
                  </a:cubicBezTo>
                  <a:cubicBezTo>
                    <a:pt x="1590" y="4531"/>
                    <a:pt x="1281" y="4626"/>
                    <a:pt x="902" y="4626"/>
                  </a:cubicBezTo>
                  <a:cubicBezTo>
                    <a:pt x="807" y="4626"/>
                    <a:pt x="593" y="4531"/>
                    <a:pt x="404" y="4531"/>
                  </a:cubicBezTo>
                  <a:lnTo>
                    <a:pt x="309" y="4531"/>
                  </a:lnTo>
                  <a:cubicBezTo>
                    <a:pt x="0" y="4531"/>
                    <a:pt x="0" y="5124"/>
                    <a:pt x="404" y="5219"/>
                  </a:cubicBezTo>
                  <a:lnTo>
                    <a:pt x="902" y="5219"/>
                  </a:lnTo>
                  <a:cubicBezTo>
                    <a:pt x="1400" y="5219"/>
                    <a:pt x="1779" y="5124"/>
                    <a:pt x="2088" y="4935"/>
                  </a:cubicBezTo>
                  <a:cubicBezTo>
                    <a:pt x="2586" y="4531"/>
                    <a:pt x="2681" y="4033"/>
                    <a:pt x="2467" y="3559"/>
                  </a:cubicBezTo>
                  <a:cubicBezTo>
                    <a:pt x="2372" y="3251"/>
                    <a:pt x="2183" y="3061"/>
                    <a:pt x="1993" y="2847"/>
                  </a:cubicBezTo>
                  <a:cubicBezTo>
                    <a:pt x="1779" y="2563"/>
                    <a:pt x="1590" y="2254"/>
                    <a:pt x="1495" y="2065"/>
                  </a:cubicBezTo>
                  <a:cubicBezTo>
                    <a:pt x="1186" y="1472"/>
                    <a:pt x="997" y="879"/>
                    <a:pt x="902" y="191"/>
                  </a:cubicBezTo>
                  <a:cubicBezTo>
                    <a:pt x="902" y="96"/>
                    <a:pt x="688" y="1"/>
                    <a:pt x="5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595;p45">
              <a:extLst>
                <a:ext uri="{FF2B5EF4-FFF2-40B4-BE49-F238E27FC236}">
                  <a16:creationId xmlns:a16="http://schemas.microsoft.com/office/drawing/2014/main" id="{E11428C3-D9DB-4A1C-B1B1-B52FAE2C0432}"/>
                </a:ext>
              </a:extLst>
            </p:cNvPr>
            <p:cNvSpPr/>
            <p:nvPr/>
          </p:nvSpPr>
          <p:spPr>
            <a:xfrm>
              <a:off x="2003991" y="1872751"/>
              <a:ext cx="39353" cy="48485"/>
            </a:xfrm>
            <a:custGeom>
              <a:avLst/>
              <a:gdLst/>
              <a:ahLst/>
              <a:cxnLst/>
              <a:rect l="l" t="t" r="r" b="b"/>
              <a:pathLst>
                <a:path w="1685" h="2076" extrusionOk="0">
                  <a:moveTo>
                    <a:pt x="807" y="0"/>
                  </a:moveTo>
                  <a:cubicBezTo>
                    <a:pt x="775" y="0"/>
                    <a:pt x="743" y="4"/>
                    <a:pt x="712" y="12"/>
                  </a:cubicBezTo>
                  <a:cubicBezTo>
                    <a:pt x="309" y="12"/>
                    <a:pt x="0" y="510"/>
                    <a:pt x="119" y="1103"/>
                  </a:cubicBezTo>
                  <a:cubicBezTo>
                    <a:pt x="214" y="1696"/>
                    <a:pt x="593" y="2075"/>
                    <a:pt x="997" y="2075"/>
                  </a:cubicBezTo>
                  <a:cubicBezTo>
                    <a:pt x="1400" y="2075"/>
                    <a:pt x="1685" y="1482"/>
                    <a:pt x="1590" y="1008"/>
                  </a:cubicBezTo>
                  <a:cubicBezTo>
                    <a:pt x="1503" y="464"/>
                    <a:pt x="1156" y="0"/>
                    <a:pt x="8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596;p45">
              <a:extLst>
                <a:ext uri="{FF2B5EF4-FFF2-40B4-BE49-F238E27FC236}">
                  <a16:creationId xmlns:a16="http://schemas.microsoft.com/office/drawing/2014/main" id="{8B7E264A-595F-4A1E-9FCF-1110BEF6E693}"/>
                </a:ext>
              </a:extLst>
            </p:cNvPr>
            <p:cNvSpPr/>
            <p:nvPr/>
          </p:nvSpPr>
          <p:spPr>
            <a:xfrm>
              <a:off x="2151898" y="1865814"/>
              <a:ext cx="39353" cy="49046"/>
            </a:xfrm>
            <a:custGeom>
              <a:avLst/>
              <a:gdLst/>
              <a:ahLst/>
              <a:cxnLst/>
              <a:rect l="l" t="t" r="r" b="b"/>
              <a:pathLst>
                <a:path w="1685" h="2100" extrusionOk="0">
                  <a:moveTo>
                    <a:pt x="594" y="0"/>
                  </a:moveTo>
                  <a:cubicBezTo>
                    <a:pt x="190" y="119"/>
                    <a:pt x="1" y="593"/>
                    <a:pt x="95" y="1186"/>
                  </a:cubicBezTo>
                  <a:cubicBezTo>
                    <a:pt x="182" y="1643"/>
                    <a:pt x="528" y="2099"/>
                    <a:pt x="896" y="2099"/>
                  </a:cubicBezTo>
                  <a:cubicBezTo>
                    <a:pt x="929" y="2099"/>
                    <a:pt x="963" y="2096"/>
                    <a:pt x="997" y="2088"/>
                  </a:cubicBezTo>
                  <a:cubicBezTo>
                    <a:pt x="1376" y="2088"/>
                    <a:pt x="1685" y="1590"/>
                    <a:pt x="1590" y="997"/>
                  </a:cubicBezTo>
                  <a:cubicBezTo>
                    <a:pt x="1495" y="404"/>
                    <a:pt x="1092" y="0"/>
                    <a:pt x="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597;p45">
              <a:extLst>
                <a:ext uri="{FF2B5EF4-FFF2-40B4-BE49-F238E27FC236}">
                  <a16:creationId xmlns:a16="http://schemas.microsoft.com/office/drawing/2014/main" id="{4765C372-884F-441B-AD39-2D756BBB86B9}"/>
                </a:ext>
              </a:extLst>
            </p:cNvPr>
            <p:cNvSpPr/>
            <p:nvPr/>
          </p:nvSpPr>
          <p:spPr>
            <a:xfrm>
              <a:off x="2149680" y="1794348"/>
              <a:ext cx="55421" cy="41572"/>
            </a:xfrm>
            <a:custGeom>
              <a:avLst/>
              <a:gdLst/>
              <a:ahLst/>
              <a:cxnLst/>
              <a:rect l="l" t="t" r="r" b="b"/>
              <a:pathLst>
                <a:path w="2373" h="1780" extrusionOk="0">
                  <a:moveTo>
                    <a:pt x="285" y="1"/>
                  </a:moveTo>
                  <a:cubicBezTo>
                    <a:pt x="190" y="95"/>
                    <a:pt x="1" y="309"/>
                    <a:pt x="1" y="404"/>
                  </a:cubicBezTo>
                  <a:cubicBezTo>
                    <a:pt x="1" y="594"/>
                    <a:pt x="96" y="688"/>
                    <a:pt x="285" y="807"/>
                  </a:cubicBezTo>
                  <a:cubicBezTo>
                    <a:pt x="499" y="902"/>
                    <a:pt x="783" y="997"/>
                    <a:pt x="1092" y="997"/>
                  </a:cubicBezTo>
                  <a:cubicBezTo>
                    <a:pt x="1471" y="997"/>
                    <a:pt x="1780" y="1092"/>
                    <a:pt x="1969" y="1281"/>
                  </a:cubicBezTo>
                  <a:cubicBezTo>
                    <a:pt x="2064" y="1281"/>
                    <a:pt x="2064" y="1400"/>
                    <a:pt x="2183" y="1400"/>
                  </a:cubicBezTo>
                  <a:lnTo>
                    <a:pt x="2183" y="1495"/>
                  </a:lnTo>
                  <a:cubicBezTo>
                    <a:pt x="2268" y="1580"/>
                    <a:pt x="2352" y="1664"/>
                    <a:pt x="2369" y="1749"/>
                  </a:cubicBezTo>
                  <a:lnTo>
                    <a:pt x="2369" y="1749"/>
                  </a:lnTo>
                  <a:cubicBezTo>
                    <a:pt x="2263" y="792"/>
                    <a:pt x="1580" y="94"/>
                    <a:pt x="689" y="1"/>
                  </a:cubicBezTo>
                  <a:close/>
                  <a:moveTo>
                    <a:pt x="2369" y="1749"/>
                  </a:moveTo>
                  <a:cubicBezTo>
                    <a:pt x="2371" y="1759"/>
                    <a:pt x="2372" y="1769"/>
                    <a:pt x="2373" y="1780"/>
                  </a:cubicBezTo>
                  <a:cubicBezTo>
                    <a:pt x="2373" y="1769"/>
                    <a:pt x="2372" y="1759"/>
                    <a:pt x="2369" y="174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598;p45">
              <a:extLst>
                <a:ext uri="{FF2B5EF4-FFF2-40B4-BE49-F238E27FC236}">
                  <a16:creationId xmlns:a16="http://schemas.microsoft.com/office/drawing/2014/main" id="{FE9987C2-BCD0-46C5-9B87-FAE1A96FDFB2}"/>
                </a:ext>
              </a:extLst>
            </p:cNvPr>
            <p:cNvSpPr/>
            <p:nvPr/>
          </p:nvSpPr>
          <p:spPr>
            <a:xfrm>
              <a:off x="1976292" y="1789911"/>
              <a:ext cx="58201" cy="37158"/>
            </a:xfrm>
            <a:custGeom>
              <a:avLst/>
              <a:gdLst/>
              <a:ahLst/>
              <a:cxnLst/>
              <a:rect l="l" t="t" r="r" b="b"/>
              <a:pathLst>
                <a:path w="2492" h="1591" extrusionOk="0">
                  <a:moveTo>
                    <a:pt x="1898" y="1"/>
                  </a:moveTo>
                  <a:cubicBezTo>
                    <a:pt x="997" y="1"/>
                    <a:pt x="214" y="594"/>
                    <a:pt x="0" y="1590"/>
                  </a:cubicBezTo>
                  <a:cubicBezTo>
                    <a:pt x="119" y="1471"/>
                    <a:pt x="119" y="1282"/>
                    <a:pt x="309" y="1282"/>
                  </a:cubicBezTo>
                  <a:cubicBezTo>
                    <a:pt x="309" y="1187"/>
                    <a:pt x="404" y="1187"/>
                    <a:pt x="499" y="1092"/>
                  </a:cubicBezTo>
                  <a:cubicBezTo>
                    <a:pt x="712" y="997"/>
                    <a:pt x="997" y="997"/>
                    <a:pt x="1305" y="997"/>
                  </a:cubicBezTo>
                  <a:cubicBezTo>
                    <a:pt x="1685" y="997"/>
                    <a:pt x="1993" y="997"/>
                    <a:pt x="2183" y="878"/>
                  </a:cubicBezTo>
                  <a:cubicBezTo>
                    <a:pt x="2372" y="878"/>
                    <a:pt x="2491" y="784"/>
                    <a:pt x="2491" y="594"/>
                  </a:cubicBezTo>
                  <a:cubicBezTo>
                    <a:pt x="2491" y="404"/>
                    <a:pt x="2372" y="285"/>
                    <a:pt x="2278" y="191"/>
                  </a:cubicBezTo>
                  <a:cubicBezTo>
                    <a:pt x="2088" y="96"/>
                    <a:pt x="1993" y="96"/>
                    <a:pt x="18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599;p45">
              <a:extLst>
                <a:ext uri="{FF2B5EF4-FFF2-40B4-BE49-F238E27FC236}">
                  <a16:creationId xmlns:a16="http://schemas.microsoft.com/office/drawing/2014/main" id="{FE665914-CC12-498E-9221-22EFCB540E3E}"/>
                </a:ext>
              </a:extLst>
            </p:cNvPr>
            <p:cNvSpPr/>
            <p:nvPr/>
          </p:nvSpPr>
          <p:spPr>
            <a:xfrm>
              <a:off x="1995116" y="2002091"/>
              <a:ext cx="119694" cy="48765"/>
            </a:xfrm>
            <a:custGeom>
              <a:avLst/>
              <a:gdLst/>
              <a:ahLst/>
              <a:cxnLst/>
              <a:rect l="l" t="t" r="r" b="b"/>
              <a:pathLst>
                <a:path w="5125" h="2088" extrusionOk="0">
                  <a:moveTo>
                    <a:pt x="499" y="0"/>
                  </a:moveTo>
                  <a:cubicBezTo>
                    <a:pt x="191" y="0"/>
                    <a:pt x="1" y="214"/>
                    <a:pt x="191" y="499"/>
                  </a:cubicBezTo>
                  <a:cubicBezTo>
                    <a:pt x="1282" y="1495"/>
                    <a:pt x="2658" y="2088"/>
                    <a:pt x="4057" y="2088"/>
                  </a:cubicBezTo>
                  <a:lnTo>
                    <a:pt x="4745" y="2088"/>
                  </a:lnTo>
                  <a:cubicBezTo>
                    <a:pt x="5124" y="1993"/>
                    <a:pt x="5029" y="1400"/>
                    <a:pt x="4745" y="1400"/>
                  </a:cubicBezTo>
                  <a:lnTo>
                    <a:pt x="4650" y="1400"/>
                  </a:lnTo>
                  <a:cubicBezTo>
                    <a:pt x="4436" y="1495"/>
                    <a:pt x="4247" y="1495"/>
                    <a:pt x="3938" y="1495"/>
                  </a:cubicBezTo>
                  <a:cubicBezTo>
                    <a:pt x="2752" y="1495"/>
                    <a:pt x="1566" y="997"/>
                    <a:pt x="689" y="95"/>
                  </a:cubicBezTo>
                  <a:cubicBezTo>
                    <a:pt x="689" y="0"/>
                    <a:pt x="594" y="0"/>
                    <a:pt x="4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600;p45">
              <a:extLst>
                <a:ext uri="{FF2B5EF4-FFF2-40B4-BE49-F238E27FC236}">
                  <a16:creationId xmlns:a16="http://schemas.microsoft.com/office/drawing/2014/main" id="{546E7822-C1DC-422E-9388-9ECA44CF795D}"/>
                </a:ext>
              </a:extLst>
            </p:cNvPr>
            <p:cNvSpPr/>
            <p:nvPr/>
          </p:nvSpPr>
          <p:spPr>
            <a:xfrm>
              <a:off x="2225583" y="2848943"/>
              <a:ext cx="540131" cy="325919"/>
            </a:xfrm>
            <a:custGeom>
              <a:avLst/>
              <a:gdLst/>
              <a:ahLst/>
              <a:cxnLst/>
              <a:rect l="l" t="t" r="r" b="b"/>
              <a:pathLst>
                <a:path w="23127" h="13955" extrusionOk="0">
                  <a:moveTo>
                    <a:pt x="7311" y="1"/>
                  </a:moveTo>
                  <a:cubicBezTo>
                    <a:pt x="7005" y="1"/>
                    <a:pt x="6691" y="196"/>
                    <a:pt x="6642" y="600"/>
                  </a:cubicBezTo>
                  <a:cubicBezTo>
                    <a:pt x="6333" y="3376"/>
                    <a:pt x="5551" y="7242"/>
                    <a:pt x="3463" y="7835"/>
                  </a:cubicBezTo>
                  <a:cubicBezTo>
                    <a:pt x="3463" y="7835"/>
                    <a:pt x="2290" y="8350"/>
                    <a:pt x="882" y="8350"/>
                  </a:cubicBezTo>
                  <a:cubicBezTo>
                    <a:pt x="664" y="8350"/>
                    <a:pt x="440" y="8338"/>
                    <a:pt x="214" y="8309"/>
                  </a:cubicBezTo>
                  <a:lnTo>
                    <a:pt x="0" y="13955"/>
                  </a:lnTo>
                  <a:cubicBezTo>
                    <a:pt x="1684" y="13646"/>
                    <a:pt x="3368" y="13172"/>
                    <a:pt x="5337" y="12460"/>
                  </a:cubicBezTo>
                  <a:cubicBezTo>
                    <a:pt x="5998" y="12230"/>
                    <a:pt x="6728" y="12105"/>
                    <a:pt x="7465" y="12105"/>
                  </a:cubicBezTo>
                  <a:cubicBezTo>
                    <a:pt x="7945" y="12105"/>
                    <a:pt x="8427" y="12158"/>
                    <a:pt x="8895" y="12270"/>
                  </a:cubicBezTo>
                  <a:lnTo>
                    <a:pt x="12761" y="13172"/>
                  </a:lnTo>
                  <a:cubicBezTo>
                    <a:pt x="12999" y="13210"/>
                    <a:pt x="13251" y="13232"/>
                    <a:pt x="13506" y="13232"/>
                  </a:cubicBezTo>
                  <a:cubicBezTo>
                    <a:pt x="13890" y="13232"/>
                    <a:pt x="14279" y="13181"/>
                    <a:pt x="14635" y="13053"/>
                  </a:cubicBezTo>
                  <a:cubicBezTo>
                    <a:pt x="16414" y="12365"/>
                    <a:pt x="20755" y="10800"/>
                    <a:pt x="22747" y="10088"/>
                  </a:cubicBezTo>
                  <a:cubicBezTo>
                    <a:pt x="23127" y="9993"/>
                    <a:pt x="23127" y="9614"/>
                    <a:pt x="22937" y="9400"/>
                  </a:cubicBezTo>
                  <a:cubicBezTo>
                    <a:pt x="22586" y="9146"/>
                    <a:pt x="22000" y="8923"/>
                    <a:pt x="21066" y="8923"/>
                  </a:cubicBezTo>
                  <a:cubicBezTo>
                    <a:pt x="20169" y="8923"/>
                    <a:pt x="18953" y="9128"/>
                    <a:pt x="17316" y="9709"/>
                  </a:cubicBezTo>
                  <a:lnTo>
                    <a:pt x="21751" y="7527"/>
                  </a:lnTo>
                  <a:cubicBezTo>
                    <a:pt x="22060" y="7337"/>
                    <a:pt x="22060" y="6934"/>
                    <a:pt x="21751" y="6839"/>
                  </a:cubicBezTo>
                  <a:cubicBezTo>
                    <a:pt x="21530" y="6752"/>
                    <a:pt x="21222" y="6689"/>
                    <a:pt x="20796" y="6689"/>
                  </a:cubicBezTo>
                  <a:cubicBezTo>
                    <a:pt x="19712" y="6689"/>
                    <a:pt x="17862" y="7093"/>
                    <a:pt x="14730" y="8523"/>
                  </a:cubicBezTo>
                  <a:cubicBezTo>
                    <a:pt x="14452" y="8662"/>
                    <a:pt x="14162" y="8750"/>
                    <a:pt x="13868" y="8750"/>
                  </a:cubicBezTo>
                  <a:cubicBezTo>
                    <a:pt x="13760" y="8750"/>
                    <a:pt x="13652" y="8738"/>
                    <a:pt x="13544" y="8713"/>
                  </a:cubicBezTo>
                  <a:cubicBezTo>
                    <a:pt x="12074" y="8618"/>
                    <a:pt x="8895" y="8214"/>
                    <a:pt x="8705" y="7028"/>
                  </a:cubicBezTo>
                  <a:cubicBezTo>
                    <a:pt x="8705" y="7028"/>
                    <a:pt x="8516" y="3281"/>
                    <a:pt x="7923" y="506"/>
                  </a:cubicBezTo>
                  <a:cubicBezTo>
                    <a:pt x="7877" y="173"/>
                    <a:pt x="7598" y="1"/>
                    <a:pt x="73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601;p45">
              <a:extLst>
                <a:ext uri="{FF2B5EF4-FFF2-40B4-BE49-F238E27FC236}">
                  <a16:creationId xmlns:a16="http://schemas.microsoft.com/office/drawing/2014/main" id="{70A06568-59B3-49F2-B2A5-F45B5F6EF1BA}"/>
                </a:ext>
              </a:extLst>
            </p:cNvPr>
            <p:cNvSpPr/>
            <p:nvPr/>
          </p:nvSpPr>
          <p:spPr>
            <a:xfrm>
              <a:off x="1676600" y="2264905"/>
              <a:ext cx="673652" cy="978551"/>
            </a:xfrm>
            <a:custGeom>
              <a:avLst/>
              <a:gdLst/>
              <a:ahLst/>
              <a:cxnLst/>
              <a:rect l="l" t="t" r="r" b="b"/>
              <a:pathLst>
                <a:path w="28844" h="41899" extrusionOk="0">
                  <a:moveTo>
                    <a:pt x="4671" y="1"/>
                  </a:moveTo>
                  <a:cubicBezTo>
                    <a:pt x="4592" y="1"/>
                    <a:pt x="4514" y="5"/>
                    <a:pt x="4436" y="14"/>
                  </a:cubicBezTo>
                  <a:cubicBezTo>
                    <a:pt x="2467" y="322"/>
                    <a:pt x="1281" y="2481"/>
                    <a:pt x="1186" y="4473"/>
                  </a:cubicBezTo>
                  <a:cubicBezTo>
                    <a:pt x="973" y="7343"/>
                    <a:pt x="0" y="13463"/>
                    <a:pt x="95" y="21362"/>
                  </a:cubicBezTo>
                  <a:cubicBezTo>
                    <a:pt x="190" y="26509"/>
                    <a:pt x="688" y="32439"/>
                    <a:pt x="2064" y="38772"/>
                  </a:cubicBezTo>
                  <a:cubicBezTo>
                    <a:pt x="2467" y="40551"/>
                    <a:pt x="4246" y="41618"/>
                    <a:pt x="5930" y="41832"/>
                  </a:cubicBezTo>
                  <a:cubicBezTo>
                    <a:pt x="6208" y="41877"/>
                    <a:pt x="6563" y="41898"/>
                    <a:pt x="6984" y="41898"/>
                  </a:cubicBezTo>
                  <a:cubicBezTo>
                    <a:pt x="11208" y="41898"/>
                    <a:pt x="22114" y="39732"/>
                    <a:pt x="28843" y="37467"/>
                  </a:cubicBezTo>
                  <a:lnTo>
                    <a:pt x="26969" y="32842"/>
                  </a:lnTo>
                  <a:cubicBezTo>
                    <a:pt x="26795" y="32836"/>
                    <a:pt x="26598" y="32834"/>
                    <a:pt x="26381" y="32834"/>
                  </a:cubicBezTo>
                  <a:cubicBezTo>
                    <a:pt x="22031" y="32834"/>
                    <a:pt x="9488" y="33909"/>
                    <a:pt x="9488" y="33909"/>
                  </a:cubicBezTo>
                  <a:cubicBezTo>
                    <a:pt x="9488" y="33909"/>
                    <a:pt x="9393" y="28288"/>
                    <a:pt x="9180" y="21670"/>
                  </a:cubicBezTo>
                  <a:cubicBezTo>
                    <a:pt x="8990" y="15740"/>
                    <a:pt x="8682" y="9122"/>
                    <a:pt x="8397" y="4972"/>
                  </a:cubicBezTo>
                  <a:cubicBezTo>
                    <a:pt x="8103" y="1850"/>
                    <a:pt x="6299" y="1"/>
                    <a:pt x="46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602;p45">
              <a:extLst>
                <a:ext uri="{FF2B5EF4-FFF2-40B4-BE49-F238E27FC236}">
                  <a16:creationId xmlns:a16="http://schemas.microsoft.com/office/drawing/2014/main" id="{44C4BC03-4A4E-40DB-93B0-08139BF43E60}"/>
                </a:ext>
              </a:extLst>
            </p:cNvPr>
            <p:cNvSpPr/>
            <p:nvPr/>
          </p:nvSpPr>
          <p:spPr>
            <a:xfrm>
              <a:off x="1664969" y="2256053"/>
              <a:ext cx="265360" cy="530626"/>
            </a:xfrm>
            <a:custGeom>
              <a:avLst/>
              <a:gdLst/>
              <a:ahLst/>
              <a:cxnLst/>
              <a:rect l="l" t="t" r="r" b="b"/>
              <a:pathLst>
                <a:path w="11362" h="22720" extrusionOk="0">
                  <a:moveTo>
                    <a:pt x="5591" y="0"/>
                  </a:moveTo>
                  <a:cubicBezTo>
                    <a:pt x="5504" y="0"/>
                    <a:pt x="5419" y="5"/>
                    <a:pt x="5337" y="14"/>
                  </a:cubicBezTo>
                  <a:cubicBezTo>
                    <a:pt x="2965" y="298"/>
                    <a:pt x="1589" y="2765"/>
                    <a:pt x="1376" y="4758"/>
                  </a:cubicBezTo>
                  <a:cubicBezTo>
                    <a:pt x="1186" y="7604"/>
                    <a:pt x="0" y="13747"/>
                    <a:pt x="190" y="21741"/>
                  </a:cubicBezTo>
                  <a:cubicBezTo>
                    <a:pt x="2093" y="22469"/>
                    <a:pt x="4015" y="22719"/>
                    <a:pt x="5768" y="22719"/>
                  </a:cubicBezTo>
                  <a:cubicBezTo>
                    <a:pt x="7840" y="22719"/>
                    <a:pt x="9674" y="22370"/>
                    <a:pt x="10958" y="22049"/>
                  </a:cubicBezTo>
                  <a:cubicBezTo>
                    <a:pt x="10769" y="16119"/>
                    <a:pt x="11362" y="9691"/>
                    <a:pt x="10958" y="5445"/>
                  </a:cubicBezTo>
                  <a:cubicBezTo>
                    <a:pt x="10686" y="2309"/>
                    <a:pt x="7582" y="0"/>
                    <a:pt x="55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603;p45">
              <a:extLst>
                <a:ext uri="{FF2B5EF4-FFF2-40B4-BE49-F238E27FC236}">
                  <a16:creationId xmlns:a16="http://schemas.microsoft.com/office/drawing/2014/main" id="{5EFCB28B-628B-46BA-8E5B-76BC8769730F}"/>
                </a:ext>
              </a:extLst>
            </p:cNvPr>
            <p:cNvSpPr/>
            <p:nvPr/>
          </p:nvSpPr>
          <p:spPr>
            <a:xfrm>
              <a:off x="2340140" y="2388429"/>
              <a:ext cx="114253" cy="384353"/>
            </a:xfrm>
            <a:custGeom>
              <a:avLst/>
              <a:gdLst/>
              <a:ahLst/>
              <a:cxnLst/>
              <a:rect l="l" t="t" r="r" b="b"/>
              <a:pathLst>
                <a:path w="4892" h="16457" extrusionOk="0">
                  <a:moveTo>
                    <a:pt x="297" y="1"/>
                  </a:moveTo>
                  <a:cubicBezTo>
                    <a:pt x="139" y="1"/>
                    <a:pt x="0" y="226"/>
                    <a:pt x="148" y="465"/>
                  </a:cubicBezTo>
                  <a:cubicBezTo>
                    <a:pt x="930" y="1343"/>
                    <a:pt x="1618" y="2434"/>
                    <a:pt x="2211" y="3525"/>
                  </a:cubicBezTo>
                  <a:cubicBezTo>
                    <a:pt x="4204" y="7391"/>
                    <a:pt x="4891" y="11922"/>
                    <a:pt x="3990" y="16168"/>
                  </a:cubicBezTo>
                  <a:cubicBezTo>
                    <a:pt x="3934" y="16349"/>
                    <a:pt x="4051" y="16456"/>
                    <a:pt x="4175" y="16456"/>
                  </a:cubicBezTo>
                  <a:cubicBezTo>
                    <a:pt x="4263" y="16456"/>
                    <a:pt x="4354" y="16403"/>
                    <a:pt x="4393" y="16286"/>
                  </a:cubicBezTo>
                  <a:cubicBezTo>
                    <a:pt x="4702" y="15100"/>
                    <a:pt x="4797" y="13796"/>
                    <a:pt x="4797" y="12515"/>
                  </a:cubicBezTo>
                  <a:cubicBezTo>
                    <a:pt x="4891" y="8079"/>
                    <a:pt x="3302" y="3525"/>
                    <a:pt x="432" y="62"/>
                  </a:cubicBezTo>
                  <a:cubicBezTo>
                    <a:pt x="390" y="20"/>
                    <a:pt x="343" y="1"/>
                    <a:pt x="297" y="1"/>
                  </a:cubicBezTo>
                  <a:close/>
                </a:path>
              </a:pathLst>
            </a:custGeom>
            <a:solidFill>
              <a:srgbClr val="3C57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604;p45">
              <a:extLst>
                <a:ext uri="{FF2B5EF4-FFF2-40B4-BE49-F238E27FC236}">
                  <a16:creationId xmlns:a16="http://schemas.microsoft.com/office/drawing/2014/main" id="{80D37163-9F5A-46E7-8C90-910D70F3FD0E}"/>
                </a:ext>
              </a:extLst>
            </p:cNvPr>
            <p:cNvSpPr/>
            <p:nvPr/>
          </p:nvSpPr>
          <p:spPr>
            <a:xfrm>
              <a:off x="1706518" y="1501850"/>
              <a:ext cx="643734" cy="606810"/>
            </a:xfrm>
            <a:custGeom>
              <a:avLst/>
              <a:gdLst/>
              <a:ahLst/>
              <a:cxnLst/>
              <a:rect l="l" t="t" r="r" b="b"/>
              <a:pathLst>
                <a:path w="27563" h="25982" extrusionOk="0">
                  <a:moveTo>
                    <a:pt x="12660" y="1"/>
                  </a:moveTo>
                  <a:cubicBezTo>
                    <a:pt x="10216" y="1"/>
                    <a:pt x="7760" y="569"/>
                    <a:pt x="5622" y="1661"/>
                  </a:cubicBezTo>
                  <a:cubicBezTo>
                    <a:pt x="3748" y="2657"/>
                    <a:pt x="1969" y="4128"/>
                    <a:pt x="1186" y="6097"/>
                  </a:cubicBezTo>
                  <a:cubicBezTo>
                    <a:pt x="0" y="9180"/>
                    <a:pt x="1471" y="12525"/>
                    <a:pt x="1471" y="15798"/>
                  </a:cubicBezTo>
                  <a:cubicBezTo>
                    <a:pt x="1589" y="16296"/>
                    <a:pt x="1471" y="16889"/>
                    <a:pt x="1281" y="17363"/>
                  </a:cubicBezTo>
                  <a:cubicBezTo>
                    <a:pt x="1091" y="17861"/>
                    <a:pt x="593" y="18265"/>
                    <a:pt x="95" y="18265"/>
                  </a:cubicBezTo>
                  <a:cubicBezTo>
                    <a:pt x="538" y="18647"/>
                    <a:pt x="1110" y="18822"/>
                    <a:pt x="1695" y="18822"/>
                  </a:cubicBezTo>
                  <a:cubicBezTo>
                    <a:pt x="2018" y="18822"/>
                    <a:pt x="2345" y="18769"/>
                    <a:pt x="2657" y="18668"/>
                  </a:cubicBezTo>
                  <a:lnTo>
                    <a:pt x="2657" y="18668"/>
                  </a:lnTo>
                  <a:cubicBezTo>
                    <a:pt x="2182" y="19949"/>
                    <a:pt x="2277" y="21514"/>
                    <a:pt x="3060" y="22819"/>
                  </a:cubicBezTo>
                  <a:cubicBezTo>
                    <a:pt x="3748" y="24100"/>
                    <a:pt x="5029" y="24977"/>
                    <a:pt x="6428" y="25191"/>
                  </a:cubicBezTo>
                  <a:cubicBezTo>
                    <a:pt x="6689" y="25274"/>
                    <a:pt x="6949" y="25321"/>
                    <a:pt x="7210" y="25321"/>
                  </a:cubicBezTo>
                  <a:cubicBezTo>
                    <a:pt x="7542" y="25321"/>
                    <a:pt x="7875" y="25245"/>
                    <a:pt x="8207" y="25072"/>
                  </a:cubicBezTo>
                  <a:cubicBezTo>
                    <a:pt x="8705" y="24882"/>
                    <a:pt x="9085" y="24289"/>
                    <a:pt x="9085" y="23696"/>
                  </a:cubicBezTo>
                  <a:cubicBezTo>
                    <a:pt x="8112" y="23602"/>
                    <a:pt x="7519" y="22416"/>
                    <a:pt x="7709" y="21419"/>
                  </a:cubicBezTo>
                  <a:cubicBezTo>
                    <a:pt x="7899" y="20447"/>
                    <a:pt x="8492" y="19640"/>
                    <a:pt x="9179" y="18858"/>
                  </a:cubicBezTo>
                  <a:cubicBezTo>
                    <a:pt x="9772" y="18075"/>
                    <a:pt x="10365" y="17174"/>
                    <a:pt x="10484" y="16177"/>
                  </a:cubicBezTo>
                  <a:cubicBezTo>
                    <a:pt x="10484" y="14991"/>
                    <a:pt x="9678" y="14019"/>
                    <a:pt x="9488" y="12833"/>
                  </a:cubicBezTo>
                  <a:cubicBezTo>
                    <a:pt x="9179" y="11837"/>
                    <a:pt x="9393" y="10841"/>
                    <a:pt x="9891" y="9963"/>
                  </a:cubicBezTo>
                  <a:cubicBezTo>
                    <a:pt x="10176" y="9370"/>
                    <a:pt x="10769" y="8872"/>
                    <a:pt x="11362" y="8682"/>
                  </a:cubicBezTo>
                  <a:cubicBezTo>
                    <a:pt x="11512" y="8628"/>
                    <a:pt x="11675" y="8601"/>
                    <a:pt x="11839" y="8601"/>
                  </a:cubicBezTo>
                  <a:cubicBezTo>
                    <a:pt x="12321" y="8601"/>
                    <a:pt x="12816" y="8832"/>
                    <a:pt x="13046" y="9275"/>
                  </a:cubicBezTo>
                  <a:cubicBezTo>
                    <a:pt x="13449" y="9868"/>
                    <a:pt x="13046" y="10746"/>
                    <a:pt x="12453" y="10841"/>
                  </a:cubicBezTo>
                  <a:cubicBezTo>
                    <a:pt x="12737" y="11033"/>
                    <a:pt x="13076" y="11123"/>
                    <a:pt x="13425" y="11123"/>
                  </a:cubicBezTo>
                  <a:cubicBezTo>
                    <a:pt x="14153" y="11123"/>
                    <a:pt x="14922" y="10731"/>
                    <a:pt x="15323" y="10058"/>
                  </a:cubicBezTo>
                  <a:cubicBezTo>
                    <a:pt x="15608" y="9370"/>
                    <a:pt x="15513" y="8587"/>
                    <a:pt x="15109" y="7876"/>
                  </a:cubicBezTo>
                  <a:lnTo>
                    <a:pt x="15109" y="7876"/>
                  </a:lnTo>
                  <a:cubicBezTo>
                    <a:pt x="17481" y="10058"/>
                    <a:pt x="19853" y="12240"/>
                    <a:pt x="22818" y="13118"/>
                  </a:cubicBezTo>
                  <a:cubicBezTo>
                    <a:pt x="23411" y="19640"/>
                    <a:pt x="24123" y="21633"/>
                    <a:pt x="21039" y="25879"/>
                  </a:cubicBezTo>
                  <a:cubicBezTo>
                    <a:pt x="21418" y="25946"/>
                    <a:pt x="21807" y="25982"/>
                    <a:pt x="22198" y="25982"/>
                  </a:cubicBezTo>
                  <a:cubicBezTo>
                    <a:pt x="23448" y="25982"/>
                    <a:pt x="24713" y="25619"/>
                    <a:pt x="25688" y="24788"/>
                  </a:cubicBezTo>
                  <a:cubicBezTo>
                    <a:pt x="26874" y="23696"/>
                    <a:pt x="27562" y="21918"/>
                    <a:pt x="27372" y="20328"/>
                  </a:cubicBezTo>
                  <a:lnTo>
                    <a:pt x="27372" y="20328"/>
                  </a:lnTo>
                  <a:cubicBezTo>
                    <a:pt x="27269" y="20716"/>
                    <a:pt x="26927" y="20892"/>
                    <a:pt x="26556" y="20892"/>
                  </a:cubicBezTo>
                  <a:cubicBezTo>
                    <a:pt x="26246" y="20892"/>
                    <a:pt x="25915" y="20769"/>
                    <a:pt x="25688" y="20542"/>
                  </a:cubicBezTo>
                  <a:cubicBezTo>
                    <a:pt x="25190" y="20044"/>
                    <a:pt x="25190" y="19261"/>
                    <a:pt x="25309" y="18549"/>
                  </a:cubicBezTo>
                  <a:cubicBezTo>
                    <a:pt x="25499" y="17363"/>
                    <a:pt x="25902" y="16177"/>
                    <a:pt x="26092" y="14991"/>
                  </a:cubicBezTo>
                  <a:cubicBezTo>
                    <a:pt x="27088" y="10058"/>
                    <a:pt x="24502" y="4721"/>
                    <a:pt x="20162" y="2064"/>
                  </a:cubicBezTo>
                  <a:cubicBezTo>
                    <a:pt x="17952" y="670"/>
                    <a:pt x="15313" y="1"/>
                    <a:pt x="126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605;p45">
              <a:extLst>
                <a:ext uri="{FF2B5EF4-FFF2-40B4-BE49-F238E27FC236}">
                  <a16:creationId xmlns:a16="http://schemas.microsoft.com/office/drawing/2014/main" id="{16B7681B-0C50-41A2-AC6A-2A298A2C3BA5}"/>
                </a:ext>
              </a:extLst>
            </p:cNvPr>
            <p:cNvSpPr/>
            <p:nvPr/>
          </p:nvSpPr>
          <p:spPr>
            <a:xfrm>
              <a:off x="1967417" y="1605453"/>
              <a:ext cx="94751" cy="119671"/>
            </a:xfrm>
            <a:custGeom>
              <a:avLst/>
              <a:gdLst/>
              <a:ahLst/>
              <a:cxnLst/>
              <a:rect l="l" t="t" r="r" b="b"/>
              <a:pathLst>
                <a:path w="4057" h="5124" extrusionOk="0">
                  <a:moveTo>
                    <a:pt x="286" y="0"/>
                  </a:moveTo>
                  <a:cubicBezTo>
                    <a:pt x="96" y="0"/>
                    <a:pt x="1" y="380"/>
                    <a:pt x="191" y="380"/>
                  </a:cubicBezTo>
                  <a:cubicBezTo>
                    <a:pt x="2278" y="973"/>
                    <a:pt x="3559" y="2847"/>
                    <a:pt x="3464" y="4934"/>
                  </a:cubicBezTo>
                  <a:cubicBezTo>
                    <a:pt x="3464" y="5029"/>
                    <a:pt x="3559" y="5124"/>
                    <a:pt x="3654" y="5124"/>
                  </a:cubicBezTo>
                  <a:cubicBezTo>
                    <a:pt x="3749" y="5124"/>
                    <a:pt x="3844" y="5029"/>
                    <a:pt x="3938" y="4934"/>
                  </a:cubicBezTo>
                  <a:cubicBezTo>
                    <a:pt x="4057" y="2657"/>
                    <a:pt x="2563" y="593"/>
                    <a:pt x="3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606;p45">
              <a:extLst>
                <a:ext uri="{FF2B5EF4-FFF2-40B4-BE49-F238E27FC236}">
                  <a16:creationId xmlns:a16="http://schemas.microsoft.com/office/drawing/2014/main" id="{594FE269-DCF9-4912-A9E7-D1752BB03D12}"/>
                </a:ext>
              </a:extLst>
            </p:cNvPr>
            <p:cNvSpPr/>
            <p:nvPr/>
          </p:nvSpPr>
          <p:spPr>
            <a:xfrm>
              <a:off x="2038883" y="1577754"/>
              <a:ext cx="212204" cy="166218"/>
            </a:xfrm>
            <a:custGeom>
              <a:avLst/>
              <a:gdLst/>
              <a:ahLst/>
              <a:cxnLst/>
              <a:rect l="l" t="t" r="r" b="b"/>
              <a:pathLst>
                <a:path w="9086" h="7117" extrusionOk="0">
                  <a:moveTo>
                    <a:pt x="285" y="0"/>
                  </a:moveTo>
                  <a:cubicBezTo>
                    <a:pt x="96" y="0"/>
                    <a:pt x="1" y="190"/>
                    <a:pt x="96" y="380"/>
                  </a:cubicBezTo>
                  <a:cubicBezTo>
                    <a:pt x="1590" y="2847"/>
                    <a:pt x="3843" y="4934"/>
                    <a:pt x="6429" y="6215"/>
                  </a:cubicBezTo>
                  <a:lnTo>
                    <a:pt x="8801" y="7116"/>
                  </a:lnTo>
                  <a:cubicBezTo>
                    <a:pt x="9085" y="7116"/>
                    <a:pt x="9085" y="6713"/>
                    <a:pt x="8896" y="6618"/>
                  </a:cubicBezTo>
                  <a:cubicBezTo>
                    <a:pt x="6120" y="5812"/>
                    <a:pt x="3748" y="4246"/>
                    <a:pt x="1875" y="2064"/>
                  </a:cubicBezTo>
                  <a:cubicBezTo>
                    <a:pt x="1377" y="1471"/>
                    <a:pt x="878" y="783"/>
                    <a:pt x="499" y="95"/>
                  </a:cubicBezTo>
                  <a:cubicBezTo>
                    <a:pt x="404" y="95"/>
                    <a:pt x="404" y="0"/>
                    <a:pt x="2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607;p45">
              <a:extLst>
                <a:ext uri="{FF2B5EF4-FFF2-40B4-BE49-F238E27FC236}">
                  <a16:creationId xmlns:a16="http://schemas.microsoft.com/office/drawing/2014/main" id="{78C10976-AC38-46F4-9785-B37525893677}"/>
                </a:ext>
              </a:extLst>
            </p:cNvPr>
            <p:cNvSpPr/>
            <p:nvPr/>
          </p:nvSpPr>
          <p:spPr>
            <a:xfrm>
              <a:off x="2087088" y="1556688"/>
              <a:ext cx="198891" cy="344043"/>
            </a:xfrm>
            <a:custGeom>
              <a:avLst/>
              <a:gdLst/>
              <a:ahLst/>
              <a:cxnLst/>
              <a:rect l="l" t="t" r="r" b="b"/>
              <a:pathLst>
                <a:path w="8516" h="14731" extrusionOk="0">
                  <a:moveTo>
                    <a:pt x="309" y="1"/>
                  </a:moveTo>
                  <a:cubicBezTo>
                    <a:pt x="119" y="1"/>
                    <a:pt x="0" y="309"/>
                    <a:pt x="309" y="404"/>
                  </a:cubicBezTo>
                  <a:cubicBezTo>
                    <a:pt x="4460" y="1970"/>
                    <a:pt x="7519" y="5931"/>
                    <a:pt x="7828" y="10485"/>
                  </a:cubicBezTo>
                  <a:cubicBezTo>
                    <a:pt x="7923" y="11766"/>
                    <a:pt x="7828" y="13142"/>
                    <a:pt x="7425" y="14422"/>
                  </a:cubicBezTo>
                  <a:cubicBezTo>
                    <a:pt x="7425" y="14636"/>
                    <a:pt x="7519" y="14731"/>
                    <a:pt x="7614" y="14731"/>
                  </a:cubicBezTo>
                  <a:cubicBezTo>
                    <a:pt x="7709" y="14731"/>
                    <a:pt x="7828" y="14636"/>
                    <a:pt x="7828" y="14541"/>
                  </a:cubicBezTo>
                  <a:cubicBezTo>
                    <a:pt x="8516" y="12169"/>
                    <a:pt x="8421" y="9584"/>
                    <a:pt x="7614" y="7212"/>
                  </a:cubicBezTo>
                  <a:cubicBezTo>
                    <a:pt x="6832" y="5148"/>
                    <a:pt x="5456" y="3274"/>
                    <a:pt x="3677" y="1780"/>
                  </a:cubicBezTo>
                  <a:cubicBezTo>
                    <a:pt x="2681" y="1092"/>
                    <a:pt x="1590" y="404"/>
                    <a:pt x="4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608;p45">
              <a:extLst>
                <a:ext uri="{FF2B5EF4-FFF2-40B4-BE49-F238E27FC236}">
                  <a16:creationId xmlns:a16="http://schemas.microsoft.com/office/drawing/2014/main" id="{1A408731-0E2F-443A-837C-94725388CF7D}"/>
                </a:ext>
              </a:extLst>
            </p:cNvPr>
            <p:cNvSpPr/>
            <p:nvPr/>
          </p:nvSpPr>
          <p:spPr>
            <a:xfrm>
              <a:off x="2262695" y="1958323"/>
              <a:ext cx="48765" cy="101407"/>
            </a:xfrm>
            <a:custGeom>
              <a:avLst/>
              <a:gdLst/>
              <a:ahLst/>
              <a:cxnLst/>
              <a:rect l="l" t="t" r="r" b="b"/>
              <a:pathLst>
                <a:path w="2088" h="4342" extrusionOk="0">
                  <a:moveTo>
                    <a:pt x="404" y="1"/>
                  </a:moveTo>
                  <a:cubicBezTo>
                    <a:pt x="309" y="1"/>
                    <a:pt x="190" y="95"/>
                    <a:pt x="190" y="309"/>
                  </a:cubicBezTo>
                  <a:cubicBezTo>
                    <a:pt x="404" y="1187"/>
                    <a:pt x="0" y="2183"/>
                    <a:pt x="190" y="3060"/>
                  </a:cubicBezTo>
                  <a:cubicBezTo>
                    <a:pt x="404" y="3748"/>
                    <a:pt x="902" y="4341"/>
                    <a:pt x="1590" y="4341"/>
                  </a:cubicBezTo>
                  <a:cubicBezTo>
                    <a:pt x="1685" y="4341"/>
                    <a:pt x="1779" y="4341"/>
                    <a:pt x="1779" y="4246"/>
                  </a:cubicBezTo>
                  <a:cubicBezTo>
                    <a:pt x="2088" y="4246"/>
                    <a:pt x="1969" y="3867"/>
                    <a:pt x="1779" y="3867"/>
                  </a:cubicBezTo>
                  <a:lnTo>
                    <a:pt x="1590" y="3867"/>
                  </a:lnTo>
                  <a:cubicBezTo>
                    <a:pt x="902" y="3867"/>
                    <a:pt x="593" y="3060"/>
                    <a:pt x="593" y="2562"/>
                  </a:cubicBezTo>
                  <a:cubicBezTo>
                    <a:pt x="499" y="1780"/>
                    <a:pt x="783" y="997"/>
                    <a:pt x="593" y="190"/>
                  </a:cubicBezTo>
                  <a:cubicBezTo>
                    <a:pt x="593" y="95"/>
                    <a:pt x="499" y="1"/>
                    <a:pt x="4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609;p45">
              <a:extLst>
                <a:ext uri="{FF2B5EF4-FFF2-40B4-BE49-F238E27FC236}">
                  <a16:creationId xmlns:a16="http://schemas.microsoft.com/office/drawing/2014/main" id="{15C94587-D81F-4B32-9E06-366A5F563DDE}"/>
                </a:ext>
              </a:extLst>
            </p:cNvPr>
            <p:cNvSpPr/>
            <p:nvPr/>
          </p:nvSpPr>
          <p:spPr>
            <a:xfrm>
              <a:off x="1602354" y="1937818"/>
              <a:ext cx="166218" cy="272039"/>
            </a:xfrm>
            <a:custGeom>
              <a:avLst/>
              <a:gdLst/>
              <a:ahLst/>
              <a:cxnLst/>
              <a:rect l="l" t="t" r="r" b="b"/>
              <a:pathLst>
                <a:path w="7117" h="11648" extrusionOk="0">
                  <a:moveTo>
                    <a:pt x="7022" y="1"/>
                  </a:moveTo>
                  <a:cubicBezTo>
                    <a:pt x="6832" y="973"/>
                    <a:pt x="6524" y="1875"/>
                    <a:pt x="6049" y="2658"/>
                  </a:cubicBezTo>
                  <a:cubicBezTo>
                    <a:pt x="5338" y="3654"/>
                    <a:pt x="4555" y="4436"/>
                    <a:pt x="3677" y="5124"/>
                  </a:cubicBezTo>
                  <a:cubicBezTo>
                    <a:pt x="1993" y="6808"/>
                    <a:pt x="1" y="8896"/>
                    <a:pt x="404" y="11457"/>
                  </a:cubicBezTo>
                  <a:cubicBezTo>
                    <a:pt x="404" y="11552"/>
                    <a:pt x="499" y="11647"/>
                    <a:pt x="594" y="11647"/>
                  </a:cubicBezTo>
                  <a:cubicBezTo>
                    <a:pt x="712" y="11647"/>
                    <a:pt x="807" y="11457"/>
                    <a:pt x="807" y="11363"/>
                  </a:cubicBezTo>
                  <a:cubicBezTo>
                    <a:pt x="404" y="9085"/>
                    <a:pt x="2278" y="7117"/>
                    <a:pt x="3772" y="5717"/>
                  </a:cubicBezTo>
                  <a:cubicBezTo>
                    <a:pt x="4555" y="4935"/>
                    <a:pt x="5338" y="4247"/>
                    <a:pt x="6049" y="3345"/>
                  </a:cubicBezTo>
                  <a:cubicBezTo>
                    <a:pt x="6334" y="2966"/>
                    <a:pt x="6642" y="2468"/>
                    <a:pt x="6832" y="2065"/>
                  </a:cubicBezTo>
                  <a:cubicBezTo>
                    <a:pt x="6832" y="1377"/>
                    <a:pt x="6927" y="594"/>
                    <a:pt x="71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610;p45">
              <a:extLst>
                <a:ext uri="{FF2B5EF4-FFF2-40B4-BE49-F238E27FC236}">
                  <a16:creationId xmlns:a16="http://schemas.microsoft.com/office/drawing/2014/main" id="{71FFF5B4-8FEA-478E-80AA-164159A85823}"/>
                </a:ext>
              </a:extLst>
            </p:cNvPr>
            <p:cNvSpPr/>
            <p:nvPr/>
          </p:nvSpPr>
          <p:spPr>
            <a:xfrm>
              <a:off x="1748043" y="1538424"/>
              <a:ext cx="184504" cy="447622"/>
            </a:xfrm>
            <a:custGeom>
              <a:avLst/>
              <a:gdLst/>
              <a:ahLst/>
              <a:cxnLst/>
              <a:rect l="l" t="t" r="r" b="b"/>
              <a:pathLst>
                <a:path w="7900" h="19166" extrusionOk="0">
                  <a:moveTo>
                    <a:pt x="7520" y="0"/>
                  </a:moveTo>
                  <a:cubicBezTo>
                    <a:pt x="5623" y="498"/>
                    <a:pt x="3844" y="1566"/>
                    <a:pt x="2658" y="3155"/>
                  </a:cubicBezTo>
                  <a:cubicBezTo>
                    <a:pt x="2065" y="3938"/>
                    <a:pt x="1685" y="4744"/>
                    <a:pt x="1282" y="5717"/>
                  </a:cubicBezTo>
                  <a:cubicBezTo>
                    <a:pt x="879" y="6808"/>
                    <a:pt x="784" y="7994"/>
                    <a:pt x="784" y="9275"/>
                  </a:cubicBezTo>
                  <a:cubicBezTo>
                    <a:pt x="784" y="11646"/>
                    <a:pt x="1282" y="14137"/>
                    <a:pt x="879" y="16509"/>
                  </a:cubicBezTo>
                  <a:cubicBezTo>
                    <a:pt x="879" y="16699"/>
                    <a:pt x="879" y="16888"/>
                    <a:pt x="784" y="17102"/>
                  </a:cubicBezTo>
                  <a:lnTo>
                    <a:pt x="879" y="17102"/>
                  </a:lnTo>
                  <a:cubicBezTo>
                    <a:pt x="689" y="17695"/>
                    <a:pt x="594" y="18478"/>
                    <a:pt x="594" y="19166"/>
                  </a:cubicBezTo>
                  <a:cubicBezTo>
                    <a:pt x="879" y="18667"/>
                    <a:pt x="1092" y="18074"/>
                    <a:pt x="1187" y="17576"/>
                  </a:cubicBezTo>
                  <a:cubicBezTo>
                    <a:pt x="2278" y="13141"/>
                    <a:pt x="1" y="8302"/>
                    <a:pt x="2468" y="4151"/>
                  </a:cubicBezTo>
                  <a:cubicBezTo>
                    <a:pt x="3654" y="2372"/>
                    <a:pt x="5528" y="878"/>
                    <a:pt x="7615" y="380"/>
                  </a:cubicBezTo>
                  <a:cubicBezTo>
                    <a:pt x="7900" y="285"/>
                    <a:pt x="7805" y="0"/>
                    <a:pt x="76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611;p45">
              <a:extLst>
                <a:ext uri="{FF2B5EF4-FFF2-40B4-BE49-F238E27FC236}">
                  <a16:creationId xmlns:a16="http://schemas.microsoft.com/office/drawing/2014/main" id="{7353A8F4-87C3-4C1F-B2DD-0C53A714AFB1}"/>
                </a:ext>
              </a:extLst>
            </p:cNvPr>
            <p:cNvSpPr/>
            <p:nvPr/>
          </p:nvSpPr>
          <p:spPr>
            <a:xfrm>
              <a:off x="1724781" y="2015940"/>
              <a:ext cx="48789" cy="196135"/>
            </a:xfrm>
            <a:custGeom>
              <a:avLst/>
              <a:gdLst/>
              <a:ahLst/>
              <a:cxnLst/>
              <a:rect l="l" t="t" r="r" b="b"/>
              <a:pathLst>
                <a:path w="2089" h="8398" extrusionOk="0">
                  <a:moveTo>
                    <a:pt x="1875" y="0"/>
                  </a:moveTo>
                  <a:cubicBezTo>
                    <a:pt x="997" y="1281"/>
                    <a:pt x="309" y="2681"/>
                    <a:pt x="214" y="4246"/>
                  </a:cubicBezTo>
                  <a:cubicBezTo>
                    <a:pt x="1" y="5740"/>
                    <a:pt x="499" y="7330"/>
                    <a:pt x="1590" y="8397"/>
                  </a:cubicBezTo>
                  <a:lnTo>
                    <a:pt x="1780" y="8397"/>
                  </a:lnTo>
                  <a:cubicBezTo>
                    <a:pt x="1875" y="8397"/>
                    <a:pt x="2088" y="8207"/>
                    <a:pt x="1875" y="8112"/>
                  </a:cubicBezTo>
                  <a:cubicBezTo>
                    <a:pt x="902" y="7116"/>
                    <a:pt x="499" y="5646"/>
                    <a:pt x="594" y="4151"/>
                  </a:cubicBezTo>
                  <a:cubicBezTo>
                    <a:pt x="689" y="2870"/>
                    <a:pt x="1282" y="1590"/>
                    <a:pt x="2088" y="498"/>
                  </a:cubicBezTo>
                  <a:cubicBezTo>
                    <a:pt x="1993" y="309"/>
                    <a:pt x="1993" y="214"/>
                    <a:pt x="18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612;p45">
              <a:extLst>
                <a:ext uri="{FF2B5EF4-FFF2-40B4-BE49-F238E27FC236}">
                  <a16:creationId xmlns:a16="http://schemas.microsoft.com/office/drawing/2014/main" id="{DA5D1D76-2954-42D5-B3FF-855572209299}"/>
                </a:ext>
              </a:extLst>
            </p:cNvPr>
            <p:cNvSpPr/>
            <p:nvPr/>
          </p:nvSpPr>
          <p:spPr>
            <a:xfrm>
              <a:off x="1768549" y="2004309"/>
              <a:ext cx="18871" cy="23285"/>
            </a:xfrm>
            <a:custGeom>
              <a:avLst/>
              <a:gdLst/>
              <a:ahLst/>
              <a:cxnLst/>
              <a:rect l="l" t="t" r="r" b="b"/>
              <a:pathLst>
                <a:path w="808" h="997" extrusionOk="0">
                  <a:moveTo>
                    <a:pt x="499" y="0"/>
                  </a:moveTo>
                  <a:cubicBezTo>
                    <a:pt x="404" y="0"/>
                    <a:pt x="309" y="0"/>
                    <a:pt x="309" y="119"/>
                  </a:cubicBezTo>
                  <a:cubicBezTo>
                    <a:pt x="214" y="214"/>
                    <a:pt x="119" y="404"/>
                    <a:pt x="1" y="498"/>
                  </a:cubicBezTo>
                  <a:cubicBezTo>
                    <a:pt x="119" y="712"/>
                    <a:pt x="119" y="807"/>
                    <a:pt x="214" y="996"/>
                  </a:cubicBezTo>
                  <a:cubicBezTo>
                    <a:pt x="309" y="807"/>
                    <a:pt x="499" y="498"/>
                    <a:pt x="712" y="309"/>
                  </a:cubicBezTo>
                  <a:cubicBezTo>
                    <a:pt x="807" y="214"/>
                    <a:pt x="594" y="0"/>
                    <a:pt x="499" y="0"/>
                  </a:cubicBezTo>
                  <a:close/>
                </a:path>
              </a:pathLst>
            </a:custGeom>
            <a:solidFill>
              <a:srgbClr val="E7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613;p45">
              <a:extLst>
                <a:ext uri="{FF2B5EF4-FFF2-40B4-BE49-F238E27FC236}">
                  <a16:creationId xmlns:a16="http://schemas.microsoft.com/office/drawing/2014/main" id="{4161888B-1669-49E5-BCD7-5AD8C44657A1}"/>
                </a:ext>
              </a:extLst>
            </p:cNvPr>
            <p:cNvSpPr/>
            <p:nvPr/>
          </p:nvSpPr>
          <p:spPr>
            <a:xfrm>
              <a:off x="1807878" y="2069120"/>
              <a:ext cx="55421" cy="90314"/>
            </a:xfrm>
            <a:custGeom>
              <a:avLst/>
              <a:gdLst/>
              <a:ahLst/>
              <a:cxnLst/>
              <a:rect l="l" t="t" r="r" b="b"/>
              <a:pathLst>
                <a:path w="2373" h="3867" extrusionOk="0">
                  <a:moveTo>
                    <a:pt x="96" y="0"/>
                  </a:moveTo>
                  <a:lnTo>
                    <a:pt x="96" y="0"/>
                  </a:lnTo>
                  <a:cubicBezTo>
                    <a:pt x="1" y="499"/>
                    <a:pt x="96" y="997"/>
                    <a:pt x="214" y="1495"/>
                  </a:cubicBezTo>
                  <a:cubicBezTo>
                    <a:pt x="404" y="2467"/>
                    <a:pt x="997" y="3369"/>
                    <a:pt x="1875" y="3867"/>
                  </a:cubicBezTo>
                  <a:lnTo>
                    <a:pt x="1993" y="3867"/>
                  </a:lnTo>
                  <a:cubicBezTo>
                    <a:pt x="2183" y="3867"/>
                    <a:pt x="2373" y="3558"/>
                    <a:pt x="2088" y="3463"/>
                  </a:cubicBezTo>
                  <a:cubicBezTo>
                    <a:pt x="1282" y="2965"/>
                    <a:pt x="807" y="2183"/>
                    <a:pt x="594" y="1281"/>
                  </a:cubicBezTo>
                  <a:cubicBezTo>
                    <a:pt x="499" y="997"/>
                    <a:pt x="499" y="593"/>
                    <a:pt x="499" y="309"/>
                  </a:cubicBezTo>
                  <a:cubicBezTo>
                    <a:pt x="309" y="190"/>
                    <a:pt x="214" y="95"/>
                    <a:pt x="96" y="0"/>
                  </a:cubicBezTo>
                  <a:close/>
                </a:path>
              </a:pathLst>
            </a:custGeom>
            <a:solidFill>
              <a:srgbClr val="E7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14;p45">
              <a:extLst>
                <a:ext uri="{FF2B5EF4-FFF2-40B4-BE49-F238E27FC236}">
                  <a16:creationId xmlns:a16="http://schemas.microsoft.com/office/drawing/2014/main" id="{2E41C392-F5FD-4C75-9CBA-3BF46B0B1616}"/>
                </a:ext>
              </a:extLst>
            </p:cNvPr>
            <p:cNvSpPr/>
            <p:nvPr/>
          </p:nvSpPr>
          <p:spPr>
            <a:xfrm>
              <a:off x="1810097" y="1805979"/>
              <a:ext cx="90314" cy="270357"/>
            </a:xfrm>
            <a:custGeom>
              <a:avLst/>
              <a:gdLst/>
              <a:ahLst/>
              <a:cxnLst/>
              <a:rect l="l" t="t" r="r" b="b"/>
              <a:pathLst>
                <a:path w="3867" h="11576" extrusionOk="0">
                  <a:moveTo>
                    <a:pt x="2681" y="1"/>
                  </a:moveTo>
                  <a:cubicBezTo>
                    <a:pt x="2491" y="1"/>
                    <a:pt x="2278" y="190"/>
                    <a:pt x="2491" y="309"/>
                  </a:cubicBezTo>
                  <a:cubicBezTo>
                    <a:pt x="3867" y="2278"/>
                    <a:pt x="2871" y="4650"/>
                    <a:pt x="1898" y="6524"/>
                  </a:cubicBezTo>
                  <a:cubicBezTo>
                    <a:pt x="1092" y="8018"/>
                    <a:pt x="119" y="9583"/>
                    <a:pt x="1" y="11267"/>
                  </a:cubicBezTo>
                  <a:cubicBezTo>
                    <a:pt x="119" y="11362"/>
                    <a:pt x="214" y="11457"/>
                    <a:pt x="404" y="11576"/>
                  </a:cubicBezTo>
                  <a:cubicBezTo>
                    <a:pt x="404" y="10864"/>
                    <a:pt x="594" y="10081"/>
                    <a:pt x="902" y="9394"/>
                  </a:cubicBezTo>
                  <a:cubicBezTo>
                    <a:pt x="1685" y="7306"/>
                    <a:pt x="3274" y="5527"/>
                    <a:pt x="3559" y="3274"/>
                  </a:cubicBezTo>
                  <a:cubicBezTo>
                    <a:pt x="3677" y="2183"/>
                    <a:pt x="3464" y="997"/>
                    <a:pt x="2776" y="96"/>
                  </a:cubicBezTo>
                  <a:lnTo>
                    <a:pt x="268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615;p45">
              <a:extLst>
                <a:ext uri="{FF2B5EF4-FFF2-40B4-BE49-F238E27FC236}">
                  <a16:creationId xmlns:a16="http://schemas.microsoft.com/office/drawing/2014/main" id="{4E971D29-CA94-4DF4-8116-BC5714D3255E}"/>
                </a:ext>
              </a:extLst>
            </p:cNvPr>
            <p:cNvSpPr/>
            <p:nvPr/>
          </p:nvSpPr>
          <p:spPr>
            <a:xfrm>
              <a:off x="1815095" y="1598236"/>
              <a:ext cx="117452" cy="242682"/>
            </a:xfrm>
            <a:custGeom>
              <a:avLst/>
              <a:gdLst/>
              <a:ahLst/>
              <a:cxnLst/>
              <a:rect l="l" t="t" r="r" b="b"/>
              <a:pathLst>
                <a:path w="5029" h="10391" extrusionOk="0">
                  <a:moveTo>
                    <a:pt x="4530" y="1"/>
                  </a:moveTo>
                  <a:cubicBezTo>
                    <a:pt x="1874" y="1590"/>
                    <a:pt x="190" y="4342"/>
                    <a:pt x="0" y="7520"/>
                  </a:cubicBezTo>
                  <a:cubicBezTo>
                    <a:pt x="0" y="8398"/>
                    <a:pt x="95" y="9394"/>
                    <a:pt x="285" y="10271"/>
                  </a:cubicBezTo>
                  <a:cubicBezTo>
                    <a:pt x="380" y="10390"/>
                    <a:pt x="498" y="10390"/>
                    <a:pt x="498" y="10390"/>
                  </a:cubicBezTo>
                  <a:cubicBezTo>
                    <a:pt x="688" y="10390"/>
                    <a:pt x="783" y="10271"/>
                    <a:pt x="783" y="10177"/>
                  </a:cubicBezTo>
                  <a:cubicBezTo>
                    <a:pt x="190" y="8208"/>
                    <a:pt x="380" y="6121"/>
                    <a:pt x="1281" y="4247"/>
                  </a:cubicBezTo>
                  <a:cubicBezTo>
                    <a:pt x="1969" y="2681"/>
                    <a:pt x="3250" y="1282"/>
                    <a:pt x="4839" y="404"/>
                  </a:cubicBezTo>
                  <a:cubicBezTo>
                    <a:pt x="5029" y="309"/>
                    <a:pt x="4839" y="1"/>
                    <a:pt x="46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616;p45">
              <a:extLst>
                <a:ext uri="{FF2B5EF4-FFF2-40B4-BE49-F238E27FC236}">
                  <a16:creationId xmlns:a16="http://schemas.microsoft.com/office/drawing/2014/main" id="{FD1AC577-D467-4970-BA18-D66A46B82084}"/>
                </a:ext>
              </a:extLst>
            </p:cNvPr>
            <p:cNvSpPr/>
            <p:nvPr/>
          </p:nvSpPr>
          <p:spPr>
            <a:xfrm>
              <a:off x="1858839" y="2106231"/>
              <a:ext cx="46009" cy="124669"/>
            </a:xfrm>
            <a:custGeom>
              <a:avLst/>
              <a:gdLst/>
              <a:ahLst/>
              <a:cxnLst/>
              <a:rect l="l" t="t" r="r" b="b"/>
              <a:pathLst>
                <a:path w="1970" h="5338" extrusionOk="0">
                  <a:moveTo>
                    <a:pt x="594" y="1"/>
                  </a:moveTo>
                  <a:cubicBezTo>
                    <a:pt x="404" y="1"/>
                    <a:pt x="286" y="285"/>
                    <a:pt x="404" y="380"/>
                  </a:cubicBezTo>
                  <a:cubicBezTo>
                    <a:pt x="1472" y="1780"/>
                    <a:pt x="1377" y="3748"/>
                    <a:pt x="96" y="4934"/>
                  </a:cubicBezTo>
                  <a:cubicBezTo>
                    <a:pt x="1" y="5029"/>
                    <a:pt x="96" y="5338"/>
                    <a:pt x="286" y="5338"/>
                  </a:cubicBezTo>
                  <a:lnTo>
                    <a:pt x="404" y="5243"/>
                  </a:lnTo>
                  <a:cubicBezTo>
                    <a:pt x="1875" y="3843"/>
                    <a:pt x="1970" y="1685"/>
                    <a:pt x="689" y="96"/>
                  </a:cubicBezTo>
                  <a:lnTo>
                    <a:pt x="59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617;p45">
              <a:extLst>
                <a:ext uri="{FF2B5EF4-FFF2-40B4-BE49-F238E27FC236}">
                  <a16:creationId xmlns:a16="http://schemas.microsoft.com/office/drawing/2014/main" id="{F053890A-56B1-4871-804D-CE7CB8854150}"/>
                </a:ext>
              </a:extLst>
            </p:cNvPr>
            <p:cNvSpPr/>
            <p:nvPr/>
          </p:nvSpPr>
          <p:spPr>
            <a:xfrm>
              <a:off x="2121980" y="2043359"/>
              <a:ext cx="694718" cy="694975"/>
            </a:xfrm>
            <a:custGeom>
              <a:avLst/>
              <a:gdLst/>
              <a:ahLst/>
              <a:cxnLst/>
              <a:rect l="l" t="t" r="r" b="b"/>
              <a:pathLst>
                <a:path w="29746" h="29757" extrusionOk="0">
                  <a:moveTo>
                    <a:pt x="28914" y="1"/>
                  </a:moveTo>
                  <a:cubicBezTo>
                    <a:pt x="27665" y="1"/>
                    <a:pt x="26510" y="487"/>
                    <a:pt x="25594" y="1293"/>
                  </a:cubicBezTo>
                  <a:lnTo>
                    <a:pt x="19854" y="6440"/>
                  </a:lnTo>
                  <a:lnTo>
                    <a:pt x="3559" y="5942"/>
                  </a:lnTo>
                  <a:cubicBezTo>
                    <a:pt x="2278" y="5942"/>
                    <a:pt x="997" y="6345"/>
                    <a:pt x="1" y="7223"/>
                  </a:cubicBezTo>
                  <a:lnTo>
                    <a:pt x="1685" y="29282"/>
                  </a:lnTo>
                  <a:lnTo>
                    <a:pt x="18787" y="29757"/>
                  </a:lnTo>
                  <a:lnTo>
                    <a:pt x="18787" y="29662"/>
                  </a:lnTo>
                  <a:lnTo>
                    <a:pt x="25689" y="23732"/>
                  </a:lnTo>
                  <a:lnTo>
                    <a:pt x="29745" y="12"/>
                  </a:lnTo>
                  <a:lnTo>
                    <a:pt x="29247" y="12"/>
                  </a:lnTo>
                  <a:cubicBezTo>
                    <a:pt x="29135" y="5"/>
                    <a:pt x="29024" y="1"/>
                    <a:pt x="2891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618;p45">
              <a:extLst>
                <a:ext uri="{FF2B5EF4-FFF2-40B4-BE49-F238E27FC236}">
                  <a16:creationId xmlns:a16="http://schemas.microsoft.com/office/drawing/2014/main" id="{EDD0839D-90F7-41C8-BFCB-69F0031B5B28}"/>
                </a:ext>
              </a:extLst>
            </p:cNvPr>
            <p:cNvSpPr/>
            <p:nvPr/>
          </p:nvSpPr>
          <p:spPr>
            <a:xfrm>
              <a:off x="2078213" y="2209647"/>
              <a:ext cx="537936" cy="660526"/>
            </a:xfrm>
            <a:custGeom>
              <a:avLst/>
              <a:gdLst/>
              <a:ahLst/>
              <a:cxnLst/>
              <a:rect l="l" t="t" r="r" b="b"/>
              <a:pathLst>
                <a:path w="23033" h="28282" extrusionOk="0">
                  <a:moveTo>
                    <a:pt x="2385" y="0"/>
                  </a:moveTo>
                  <a:cubicBezTo>
                    <a:pt x="1387" y="0"/>
                    <a:pt x="689" y="751"/>
                    <a:pt x="689" y="1692"/>
                  </a:cubicBezTo>
                  <a:lnTo>
                    <a:pt x="96" y="25815"/>
                  </a:lnTo>
                  <a:cubicBezTo>
                    <a:pt x="1" y="26787"/>
                    <a:pt x="784" y="27594"/>
                    <a:pt x="1780" y="27594"/>
                  </a:cubicBezTo>
                  <a:lnTo>
                    <a:pt x="21538" y="28282"/>
                  </a:lnTo>
                  <a:lnTo>
                    <a:pt x="23033" y="601"/>
                  </a:lnTo>
                  <a:lnTo>
                    <a:pt x="2563" y="8"/>
                  </a:lnTo>
                  <a:cubicBezTo>
                    <a:pt x="2502" y="3"/>
                    <a:pt x="2443" y="0"/>
                    <a:pt x="23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619;p45">
              <a:extLst>
                <a:ext uri="{FF2B5EF4-FFF2-40B4-BE49-F238E27FC236}">
                  <a16:creationId xmlns:a16="http://schemas.microsoft.com/office/drawing/2014/main" id="{06738B72-1B5E-4946-A078-A295E125A6CB}"/>
                </a:ext>
              </a:extLst>
            </p:cNvPr>
            <p:cNvSpPr/>
            <p:nvPr/>
          </p:nvSpPr>
          <p:spPr>
            <a:xfrm>
              <a:off x="2579015" y="2040953"/>
              <a:ext cx="248684" cy="829219"/>
            </a:xfrm>
            <a:custGeom>
              <a:avLst/>
              <a:gdLst/>
              <a:ahLst/>
              <a:cxnLst/>
              <a:rect l="l" t="t" r="r" b="b"/>
              <a:pathLst>
                <a:path w="10648" h="35505" extrusionOk="0">
                  <a:moveTo>
                    <a:pt x="10079" y="0"/>
                  </a:moveTo>
                  <a:cubicBezTo>
                    <a:pt x="9969" y="0"/>
                    <a:pt x="9860" y="35"/>
                    <a:pt x="9773" y="115"/>
                  </a:cubicBezTo>
                  <a:lnTo>
                    <a:pt x="1471" y="7824"/>
                  </a:lnTo>
                  <a:lnTo>
                    <a:pt x="0" y="35505"/>
                  </a:lnTo>
                  <a:lnTo>
                    <a:pt x="8207" y="28484"/>
                  </a:lnTo>
                  <a:cubicBezTo>
                    <a:pt x="8302" y="28389"/>
                    <a:pt x="8397" y="28294"/>
                    <a:pt x="8397" y="28199"/>
                  </a:cubicBezTo>
                  <a:lnTo>
                    <a:pt x="10579" y="519"/>
                  </a:lnTo>
                  <a:cubicBezTo>
                    <a:pt x="10648" y="229"/>
                    <a:pt x="10360" y="0"/>
                    <a:pt x="100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620;p45">
              <a:extLst>
                <a:ext uri="{FF2B5EF4-FFF2-40B4-BE49-F238E27FC236}">
                  <a16:creationId xmlns:a16="http://schemas.microsoft.com/office/drawing/2014/main" id="{18A8976D-5011-4993-B6FC-461493E1CEB7}"/>
                </a:ext>
              </a:extLst>
            </p:cNvPr>
            <p:cNvSpPr/>
            <p:nvPr/>
          </p:nvSpPr>
          <p:spPr>
            <a:xfrm>
              <a:off x="2636632" y="2191547"/>
              <a:ext cx="9435" cy="23285"/>
            </a:xfrm>
            <a:custGeom>
              <a:avLst/>
              <a:gdLst/>
              <a:ahLst/>
              <a:cxnLst/>
              <a:rect l="l" t="t" r="r" b="b"/>
              <a:pathLst>
                <a:path w="404" h="997" extrusionOk="0">
                  <a:moveTo>
                    <a:pt x="403" y="0"/>
                  </a:moveTo>
                  <a:lnTo>
                    <a:pt x="0" y="499"/>
                  </a:lnTo>
                  <a:cubicBezTo>
                    <a:pt x="95" y="688"/>
                    <a:pt x="309" y="783"/>
                    <a:pt x="403" y="997"/>
                  </a:cubicBezTo>
                  <a:lnTo>
                    <a:pt x="403" y="0"/>
                  </a:lnTo>
                  <a:close/>
                </a:path>
              </a:pathLst>
            </a:custGeom>
            <a:solidFill>
              <a:srgbClr val="FAB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621;p45">
              <a:extLst>
                <a:ext uri="{FF2B5EF4-FFF2-40B4-BE49-F238E27FC236}">
                  <a16:creationId xmlns:a16="http://schemas.microsoft.com/office/drawing/2014/main" id="{EFC0B61F-9777-424B-869A-AC823D24BA9D}"/>
                </a:ext>
              </a:extLst>
            </p:cNvPr>
            <p:cNvSpPr/>
            <p:nvPr/>
          </p:nvSpPr>
          <p:spPr>
            <a:xfrm>
              <a:off x="2557973" y="2221464"/>
              <a:ext cx="39353" cy="2242"/>
            </a:xfrm>
            <a:custGeom>
              <a:avLst/>
              <a:gdLst/>
              <a:ahLst/>
              <a:cxnLst/>
              <a:rect l="l" t="t" r="r" b="b"/>
              <a:pathLst>
                <a:path w="1685" h="96" extrusionOk="0">
                  <a:moveTo>
                    <a:pt x="0" y="0"/>
                  </a:moveTo>
                  <a:lnTo>
                    <a:pt x="0" y="0"/>
                  </a:lnTo>
                  <a:lnTo>
                    <a:pt x="1684" y="95"/>
                  </a:lnTo>
                  <a:lnTo>
                    <a:pt x="1684" y="95"/>
                  </a:lnTo>
                  <a:close/>
                </a:path>
              </a:pathLst>
            </a:custGeom>
            <a:solidFill>
              <a:srgbClr val="FED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622;p45">
              <a:extLst>
                <a:ext uri="{FF2B5EF4-FFF2-40B4-BE49-F238E27FC236}">
                  <a16:creationId xmlns:a16="http://schemas.microsoft.com/office/drawing/2014/main" id="{2969FB96-0DEA-49A8-84CD-15C05B2C720B}"/>
                </a:ext>
              </a:extLst>
            </p:cNvPr>
            <p:cNvSpPr/>
            <p:nvPr/>
          </p:nvSpPr>
          <p:spPr>
            <a:xfrm>
              <a:off x="2557973" y="2221464"/>
              <a:ext cx="53203" cy="29941"/>
            </a:xfrm>
            <a:custGeom>
              <a:avLst/>
              <a:gdLst/>
              <a:ahLst/>
              <a:cxnLst/>
              <a:rect l="l" t="t" r="r" b="b"/>
              <a:pathLst>
                <a:path w="2278" h="1282" extrusionOk="0">
                  <a:moveTo>
                    <a:pt x="0" y="0"/>
                  </a:moveTo>
                  <a:lnTo>
                    <a:pt x="0" y="0"/>
                  </a:lnTo>
                  <a:cubicBezTo>
                    <a:pt x="901" y="309"/>
                    <a:pt x="1589" y="688"/>
                    <a:pt x="2277" y="1281"/>
                  </a:cubicBezTo>
                  <a:lnTo>
                    <a:pt x="2277" y="902"/>
                  </a:lnTo>
                  <a:lnTo>
                    <a:pt x="1684" y="95"/>
                  </a:lnTo>
                  <a:lnTo>
                    <a:pt x="0" y="0"/>
                  </a:lnTo>
                  <a:close/>
                </a:path>
              </a:pathLst>
            </a:custGeom>
            <a:solidFill>
              <a:srgbClr val="FAB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623;p45">
              <a:extLst>
                <a:ext uri="{FF2B5EF4-FFF2-40B4-BE49-F238E27FC236}">
                  <a16:creationId xmlns:a16="http://schemas.microsoft.com/office/drawing/2014/main" id="{D83FBC53-1431-4B26-99C5-840681D6F5F5}"/>
                </a:ext>
              </a:extLst>
            </p:cNvPr>
            <p:cNvSpPr/>
            <p:nvPr/>
          </p:nvSpPr>
          <p:spPr>
            <a:xfrm>
              <a:off x="2611152" y="2242507"/>
              <a:ext cx="25504" cy="32160"/>
            </a:xfrm>
            <a:custGeom>
              <a:avLst/>
              <a:gdLst/>
              <a:ahLst/>
              <a:cxnLst/>
              <a:rect l="l" t="t" r="r" b="b"/>
              <a:pathLst>
                <a:path w="1092" h="1377" extrusionOk="0">
                  <a:moveTo>
                    <a:pt x="0" y="1"/>
                  </a:moveTo>
                  <a:lnTo>
                    <a:pt x="0" y="380"/>
                  </a:lnTo>
                  <a:cubicBezTo>
                    <a:pt x="95" y="380"/>
                    <a:pt x="95" y="475"/>
                    <a:pt x="214" y="475"/>
                  </a:cubicBezTo>
                  <a:lnTo>
                    <a:pt x="1091" y="1376"/>
                  </a:lnTo>
                  <a:lnTo>
                    <a:pt x="0" y="1"/>
                  </a:lnTo>
                  <a:close/>
                </a:path>
              </a:pathLst>
            </a:custGeom>
            <a:solidFill>
              <a:srgbClr val="FAB6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624;p45">
              <a:extLst>
                <a:ext uri="{FF2B5EF4-FFF2-40B4-BE49-F238E27FC236}">
                  <a16:creationId xmlns:a16="http://schemas.microsoft.com/office/drawing/2014/main" id="{5F783FC8-595C-44C2-AAB0-4242D5BAC1FF}"/>
                </a:ext>
              </a:extLst>
            </p:cNvPr>
            <p:cNvSpPr/>
            <p:nvPr/>
          </p:nvSpPr>
          <p:spPr>
            <a:xfrm>
              <a:off x="2544123" y="2849107"/>
              <a:ext cx="60396" cy="21066"/>
            </a:xfrm>
            <a:custGeom>
              <a:avLst/>
              <a:gdLst/>
              <a:ahLst/>
              <a:cxnLst/>
              <a:rect l="l" t="t" r="r" b="b"/>
              <a:pathLst>
                <a:path w="2586" h="902" extrusionOk="0">
                  <a:moveTo>
                    <a:pt x="1494" y="902"/>
                  </a:moveTo>
                  <a:close/>
                  <a:moveTo>
                    <a:pt x="0" y="807"/>
                  </a:moveTo>
                  <a:lnTo>
                    <a:pt x="1494" y="902"/>
                  </a:lnTo>
                  <a:close/>
                  <a:moveTo>
                    <a:pt x="2585" y="0"/>
                  </a:moveTo>
                  <a:lnTo>
                    <a:pt x="1589" y="807"/>
                  </a:lnTo>
                  <a:lnTo>
                    <a:pt x="1589" y="807"/>
                  </a:lnTo>
                  <a:close/>
                </a:path>
              </a:pathLst>
            </a:custGeom>
            <a:solidFill>
              <a:srgbClr val="F18A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625;p45">
              <a:extLst>
                <a:ext uri="{FF2B5EF4-FFF2-40B4-BE49-F238E27FC236}">
                  <a16:creationId xmlns:a16="http://schemas.microsoft.com/office/drawing/2014/main" id="{CBBC0BDE-B6DB-4BA8-8767-8B9A7FE1B7C4}"/>
                </a:ext>
              </a:extLst>
            </p:cNvPr>
            <p:cNvSpPr/>
            <p:nvPr/>
          </p:nvSpPr>
          <p:spPr>
            <a:xfrm>
              <a:off x="2535248" y="2440838"/>
              <a:ext cx="64296" cy="429335"/>
            </a:xfrm>
            <a:custGeom>
              <a:avLst/>
              <a:gdLst/>
              <a:ahLst/>
              <a:cxnLst/>
              <a:rect l="l" t="t" r="r" b="b"/>
              <a:pathLst>
                <a:path w="2753" h="18383" extrusionOk="0">
                  <a:moveTo>
                    <a:pt x="688" y="0"/>
                  </a:moveTo>
                  <a:lnTo>
                    <a:pt x="1" y="18288"/>
                  </a:lnTo>
                  <a:lnTo>
                    <a:pt x="380" y="18288"/>
                  </a:lnTo>
                  <a:lnTo>
                    <a:pt x="1874" y="18383"/>
                  </a:lnTo>
                  <a:lnTo>
                    <a:pt x="2752" y="498"/>
                  </a:lnTo>
                  <a:lnTo>
                    <a:pt x="68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626;p45">
              <a:extLst>
                <a:ext uri="{FF2B5EF4-FFF2-40B4-BE49-F238E27FC236}">
                  <a16:creationId xmlns:a16="http://schemas.microsoft.com/office/drawing/2014/main" id="{E80C5B1B-31A2-42B5-AFB2-87BD8BDDD043}"/>
                </a:ext>
              </a:extLst>
            </p:cNvPr>
            <p:cNvSpPr/>
            <p:nvPr/>
          </p:nvSpPr>
          <p:spPr>
            <a:xfrm>
              <a:off x="2579015" y="2452469"/>
              <a:ext cx="57640" cy="417704"/>
            </a:xfrm>
            <a:custGeom>
              <a:avLst/>
              <a:gdLst/>
              <a:ahLst/>
              <a:cxnLst/>
              <a:rect l="l" t="t" r="r" b="b"/>
              <a:pathLst>
                <a:path w="2468" h="17885" extrusionOk="0">
                  <a:moveTo>
                    <a:pt x="878" y="0"/>
                  </a:moveTo>
                  <a:lnTo>
                    <a:pt x="0" y="17885"/>
                  </a:lnTo>
                  <a:lnTo>
                    <a:pt x="95" y="17790"/>
                  </a:lnTo>
                  <a:lnTo>
                    <a:pt x="1091" y="16983"/>
                  </a:lnTo>
                  <a:lnTo>
                    <a:pt x="1186" y="14825"/>
                  </a:lnTo>
                  <a:lnTo>
                    <a:pt x="2277" y="5029"/>
                  </a:lnTo>
                  <a:lnTo>
                    <a:pt x="2467" y="498"/>
                  </a:lnTo>
                  <a:lnTo>
                    <a:pt x="8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627;p45">
              <a:extLst>
                <a:ext uri="{FF2B5EF4-FFF2-40B4-BE49-F238E27FC236}">
                  <a16:creationId xmlns:a16="http://schemas.microsoft.com/office/drawing/2014/main" id="{1AA0B239-2B3B-4269-9E65-70BC8C22779E}"/>
                </a:ext>
              </a:extLst>
            </p:cNvPr>
            <p:cNvSpPr/>
            <p:nvPr/>
          </p:nvSpPr>
          <p:spPr>
            <a:xfrm>
              <a:off x="2184035" y="2399289"/>
              <a:ext cx="279770" cy="279209"/>
            </a:xfrm>
            <a:custGeom>
              <a:avLst/>
              <a:gdLst/>
              <a:ahLst/>
              <a:cxnLst/>
              <a:rect l="l" t="t" r="r" b="b"/>
              <a:pathLst>
                <a:path w="11979" h="11955" extrusionOk="0">
                  <a:moveTo>
                    <a:pt x="5930" y="0"/>
                  </a:moveTo>
                  <a:cubicBezTo>
                    <a:pt x="2681" y="0"/>
                    <a:pt x="0" y="2657"/>
                    <a:pt x="0" y="6025"/>
                  </a:cubicBezTo>
                  <a:cubicBezTo>
                    <a:pt x="0" y="9298"/>
                    <a:pt x="2681" y="11955"/>
                    <a:pt x="5930" y="11955"/>
                  </a:cubicBezTo>
                  <a:cubicBezTo>
                    <a:pt x="9298" y="11955"/>
                    <a:pt x="11979" y="9298"/>
                    <a:pt x="11979" y="6025"/>
                  </a:cubicBezTo>
                  <a:cubicBezTo>
                    <a:pt x="11979" y="2657"/>
                    <a:pt x="9298" y="0"/>
                    <a:pt x="59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628;p45">
              <a:extLst>
                <a:ext uri="{FF2B5EF4-FFF2-40B4-BE49-F238E27FC236}">
                  <a16:creationId xmlns:a16="http://schemas.microsoft.com/office/drawing/2014/main" id="{27DF1CE6-6146-440B-927A-6C1082E480E4}"/>
                </a:ext>
              </a:extLst>
            </p:cNvPr>
            <p:cNvSpPr/>
            <p:nvPr/>
          </p:nvSpPr>
          <p:spPr>
            <a:xfrm>
              <a:off x="2703356" y="2064685"/>
              <a:ext cx="110819" cy="387810"/>
            </a:xfrm>
            <a:custGeom>
              <a:avLst/>
              <a:gdLst/>
              <a:ahLst/>
              <a:cxnLst/>
              <a:rect l="l" t="t" r="r" b="b"/>
              <a:pathLst>
                <a:path w="4745" h="16605" extrusionOk="0">
                  <a:moveTo>
                    <a:pt x="4744" y="1"/>
                  </a:moveTo>
                  <a:lnTo>
                    <a:pt x="0" y="4745"/>
                  </a:lnTo>
                  <a:cubicBezTo>
                    <a:pt x="1874" y="8303"/>
                    <a:pt x="2182" y="12240"/>
                    <a:pt x="2182" y="12240"/>
                  </a:cubicBezTo>
                  <a:cubicBezTo>
                    <a:pt x="2182" y="12240"/>
                    <a:pt x="2562" y="13924"/>
                    <a:pt x="3060" y="16604"/>
                  </a:cubicBezTo>
                  <a:lnTo>
                    <a:pt x="3653" y="16011"/>
                  </a:lnTo>
                  <a:lnTo>
                    <a:pt x="474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629;p45">
              <a:extLst>
                <a:ext uri="{FF2B5EF4-FFF2-40B4-BE49-F238E27FC236}">
                  <a16:creationId xmlns:a16="http://schemas.microsoft.com/office/drawing/2014/main" id="{46611818-97F6-441C-8BAD-F61B6C4A1140}"/>
                </a:ext>
              </a:extLst>
            </p:cNvPr>
            <p:cNvSpPr/>
            <p:nvPr/>
          </p:nvSpPr>
          <p:spPr>
            <a:xfrm>
              <a:off x="2441314" y="2182742"/>
              <a:ext cx="357098" cy="920140"/>
            </a:xfrm>
            <a:custGeom>
              <a:avLst/>
              <a:gdLst/>
              <a:ahLst/>
              <a:cxnLst/>
              <a:rect l="l" t="t" r="r" b="b"/>
              <a:pathLst>
                <a:path w="15290" h="39398" extrusionOk="0">
                  <a:moveTo>
                    <a:pt x="7052" y="0"/>
                  </a:moveTo>
                  <a:cubicBezTo>
                    <a:pt x="6373" y="0"/>
                    <a:pt x="6045" y="874"/>
                    <a:pt x="6394" y="1374"/>
                  </a:cubicBezTo>
                  <a:lnTo>
                    <a:pt x="8363" y="3935"/>
                  </a:lnTo>
                  <a:lnTo>
                    <a:pt x="7486" y="3034"/>
                  </a:lnTo>
                  <a:cubicBezTo>
                    <a:pt x="6333" y="2057"/>
                    <a:pt x="4923" y="1483"/>
                    <a:pt x="3467" y="1483"/>
                  </a:cubicBezTo>
                  <a:cubicBezTo>
                    <a:pt x="3156" y="1483"/>
                    <a:pt x="2842" y="1509"/>
                    <a:pt x="2528" y="1563"/>
                  </a:cubicBezTo>
                  <a:cubicBezTo>
                    <a:pt x="1058" y="1848"/>
                    <a:pt x="559" y="2441"/>
                    <a:pt x="465" y="3248"/>
                  </a:cubicBezTo>
                  <a:cubicBezTo>
                    <a:pt x="380" y="3694"/>
                    <a:pt x="847" y="4045"/>
                    <a:pt x="1371" y="4045"/>
                  </a:cubicBezTo>
                  <a:cubicBezTo>
                    <a:pt x="1432" y="4045"/>
                    <a:pt x="1494" y="4040"/>
                    <a:pt x="1556" y="4030"/>
                  </a:cubicBezTo>
                  <a:lnTo>
                    <a:pt x="2130" y="3792"/>
                  </a:lnTo>
                  <a:lnTo>
                    <a:pt x="2130" y="3792"/>
                  </a:lnTo>
                  <a:cubicBezTo>
                    <a:pt x="0" y="4807"/>
                    <a:pt x="1935" y="6402"/>
                    <a:pt x="1935" y="6402"/>
                  </a:cubicBezTo>
                  <a:cubicBezTo>
                    <a:pt x="963" y="7683"/>
                    <a:pt x="2528" y="8490"/>
                    <a:pt x="2528" y="8490"/>
                  </a:cubicBezTo>
                  <a:cubicBezTo>
                    <a:pt x="1935" y="8774"/>
                    <a:pt x="2030" y="9367"/>
                    <a:pt x="2338" y="9770"/>
                  </a:cubicBezTo>
                  <a:cubicBezTo>
                    <a:pt x="2623" y="10268"/>
                    <a:pt x="3216" y="10648"/>
                    <a:pt x="3809" y="10743"/>
                  </a:cubicBezTo>
                  <a:lnTo>
                    <a:pt x="8672" y="12047"/>
                  </a:lnTo>
                  <a:lnTo>
                    <a:pt x="7082" y="26374"/>
                  </a:lnTo>
                  <a:lnTo>
                    <a:pt x="6394" y="38613"/>
                  </a:lnTo>
                  <a:cubicBezTo>
                    <a:pt x="7202" y="39147"/>
                    <a:pt x="8126" y="39398"/>
                    <a:pt x="9046" y="39398"/>
                  </a:cubicBezTo>
                  <a:cubicBezTo>
                    <a:pt x="11396" y="39398"/>
                    <a:pt x="13719" y="37765"/>
                    <a:pt x="14008" y="35055"/>
                  </a:cubicBezTo>
                  <a:cubicBezTo>
                    <a:pt x="15289" y="23314"/>
                    <a:pt x="12324" y="11241"/>
                    <a:pt x="12324" y="11241"/>
                  </a:cubicBezTo>
                  <a:cubicBezTo>
                    <a:pt x="12324" y="11241"/>
                    <a:pt x="11731" y="4623"/>
                    <a:pt x="8079" y="567"/>
                  </a:cubicBezTo>
                  <a:cubicBezTo>
                    <a:pt x="7690" y="157"/>
                    <a:pt x="7339" y="0"/>
                    <a:pt x="70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630;p45">
              <a:extLst>
                <a:ext uri="{FF2B5EF4-FFF2-40B4-BE49-F238E27FC236}">
                  <a16:creationId xmlns:a16="http://schemas.microsoft.com/office/drawing/2014/main" id="{7B1EB8B6-CD9F-4779-BD58-AD31ACD3A6C3}"/>
                </a:ext>
              </a:extLst>
            </p:cNvPr>
            <p:cNvSpPr/>
            <p:nvPr/>
          </p:nvSpPr>
          <p:spPr>
            <a:xfrm>
              <a:off x="2491481" y="2267450"/>
              <a:ext cx="8898" cy="4998"/>
            </a:xfrm>
            <a:custGeom>
              <a:avLst/>
              <a:gdLst/>
              <a:ahLst/>
              <a:cxnLst/>
              <a:rect l="l" t="t" r="r" b="b"/>
              <a:pathLst>
                <a:path w="381" h="214" extrusionOk="0">
                  <a:moveTo>
                    <a:pt x="380" y="0"/>
                  </a:moveTo>
                  <a:lnTo>
                    <a:pt x="1" y="119"/>
                  </a:lnTo>
                  <a:lnTo>
                    <a:pt x="96" y="213"/>
                  </a:lnTo>
                  <a:cubicBezTo>
                    <a:pt x="96" y="119"/>
                    <a:pt x="285" y="119"/>
                    <a:pt x="380" y="0"/>
                  </a:cubicBezTo>
                  <a:close/>
                </a:path>
              </a:pathLst>
            </a:custGeom>
            <a:solidFill>
              <a:srgbClr val="F8B1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631;p45">
              <a:extLst>
                <a:ext uri="{FF2B5EF4-FFF2-40B4-BE49-F238E27FC236}">
                  <a16:creationId xmlns:a16="http://schemas.microsoft.com/office/drawing/2014/main" id="{C097A90F-A5EF-4908-8AD6-464E944AE428}"/>
                </a:ext>
              </a:extLst>
            </p:cNvPr>
            <p:cNvSpPr/>
            <p:nvPr/>
          </p:nvSpPr>
          <p:spPr>
            <a:xfrm>
              <a:off x="2491481" y="2260794"/>
              <a:ext cx="142956" cy="53203"/>
            </a:xfrm>
            <a:custGeom>
              <a:avLst/>
              <a:gdLst/>
              <a:ahLst/>
              <a:cxnLst/>
              <a:rect l="l" t="t" r="r" b="b"/>
              <a:pathLst>
                <a:path w="6121" h="2278" extrusionOk="0">
                  <a:moveTo>
                    <a:pt x="1566" y="0"/>
                  </a:moveTo>
                  <a:cubicBezTo>
                    <a:pt x="1068" y="0"/>
                    <a:pt x="594" y="0"/>
                    <a:pt x="190" y="95"/>
                  </a:cubicBezTo>
                  <a:cubicBezTo>
                    <a:pt x="1" y="190"/>
                    <a:pt x="1" y="285"/>
                    <a:pt x="1" y="404"/>
                  </a:cubicBezTo>
                  <a:lnTo>
                    <a:pt x="380" y="285"/>
                  </a:lnTo>
                  <a:lnTo>
                    <a:pt x="380" y="285"/>
                  </a:lnTo>
                  <a:cubicBezTo>
                    <a:pt x="285" y="404"/>
                    <a:pt x="96" y="404"/>
                    <a:pt x="96" y="498"/>
                  </a:cubicBezTo>
                  <a:lnTo>
                    <a:pt x="190" y="593"/>
                  </a:lnTo>
                  <a:cubicBezTo>
                    <a:pt x="190" y="593"/>
                    <a:pt x="285" y="593"/>
                    <a:pt x="285" y="498"/>
                  </a:cubicBezTo>
                  <a:cubicBezTo>
                    <a:pt x="689" y="404"/>
                    <a:pt x="1187" y="404"/>
                    <a:pt x="1566" y="404"/>
                  </a:cubicBezTo>
                  <a:cubicBezTo>
                    <a:pt x="3155" y="404"/>
                    <a:pt x="4626" y="997"/>
                    <a:pt x="5717" y="2183"/>
                  </a:cubicBezTo>
                  <a:cubicBezTo>
                    <a:pt x="5717" y="2277"/>
                    <a:pt x="5812" y="2277"/>
                    <a:pt x="5812" y="2277"/>
                  </a:cubicBezTo>
                  <a:cubicBezTo>
                    <a:pt x="6025" y="2277"/>
                    <a:pt x="6120" y="2064"/>
                    <a:pt x="6025" y="1874"/>
                  </a:cubicBezTo>
                  <a:cubicBezTo>
                    <a:pt x="4839" y="688"/>
                    <a:pt x="3250" y="0"/>
                    <a:pt x="1566" y="0"/>
                  </a:cubicBezTo>
                  <a:close/>
                </a:path>
              </a:pathLst>
            </a:custGeom>
            <a:solidFill>
              <a:srgbClr val="F188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632;p45">
              <a:extLst>
                <a:ext uri="{FF2B5EF4-FFF2-40B4-BE49-F238E27FC236}">
                  <a16:creationId xmlns:a16="http://schemas.microsoft.com/office/drawing/2014/main" id="{552D9E7A-7468-4ACE-8E3F-3E40624B37B4}"/>
                </a:ext>
              </a:extLst>
            </p:cNvPr>
            <p:cNvSpPr/>
            <p:nvPr/>
          </p:nvSpPr>
          <p:spPr>
            <a:xfrm>
              <a:off x="2486506" y="2320630"/>
              <a:ext cx="143493" cy="34916"/>
            </a:xfrm>
            <a:custGeom>
              <a:avLst/>
              <a:gdLst/>
              <a:ahLst/>
              <a:cxnLst/>
              <a:rect l="l" t="t" r="r" b="b"/>
              <a:pathLst>
                <a:path w="6144" h="1495" extrusionOk="0">
                  <a:moveTo>
                    <a:pt x="2775" y="0"/>
                  </a:moveTo>
                  <a:cubicBezTo>
                    <a:pt x="1874" y="0"/>
                    <a:pt x="996" y="95"/>
                    <a:pt x="214" y="308"/>
                  </a:cubicBezTo>
                  <a:cubicBezTo>
                    <a:pt x="0" y="308"/>
                    <a:pt x="95" y="688"/>
                    <a:pt x="309" y="688"/>
                  </a:cubicBezTo>
                  <a:lnTo>
                    <a:pt x="403" y="688"/>
                  </a:lnTo>
                  <a:cubicBezTo>
                    <a:pt x="1091" y="498"/>
                    <a:pt x="1993" y="403"/>
                    <a:pt x="2775" y="403"/>
                  </a:cubicBezTo>
                  <a:cubicBezTo>
                    <a:pt x="3867" y="403"/>
                    <a:pt x="4839" y="593"/>
                    <a:pt x="5645" y="1400"/>
                  </a:cubicBezTo>
                  <a:cubicBezTo>
                    <a:pt x="5740" y="1494"/>
                    <a:pt x="5740" y="1494"/>
                    <a:pt x="5835" y="1494"/>
                  </a:cubicBezTo>
                  <a:cubicBezTo>
                    <a:pt x="6025" y="1494"/>
                    <a:pt x="6144" y="1281"/>
                    <a:pt x="5930" y="1091"/>
                  </a:cubicBezTo>
                  <a:cubicBezTo>
                    <a:pt x="5052" y="214"/>
                    <a:pt x="3961" y="0"/>
                    <a:pt x="2775" y="0"/>
                  </a:cubicBezTo>
                  <a:close/>
                </a:path>
              </a:pathLst>
            </a:custGeom>
            <a:solidFill>
              <a:srgbClr val="F188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633;p45">
              <a:extLst>
                <a:ext uri="{FF2B5EF4-FFF2-40B4-BE49-F238E27FC236}">
                  <a16:creationId xmlns:a16="http://schemas.microsoft.com/office/drawing/2014/main" id="{047A7D57-95F7-4E9D-8C23-DABCF5D3DC68}"/>
                </a:ext>
              </a:extLst>
            </p:cNvPr>
            <p:cNvSpPr/>
            <p:nvPr/>
          </p:nvSpPr>
          <p:spPr>
            <a:xfrm>
              <a:off x="2498137" y="2381002"/>
              <a:ext cx="2242" cy="23"/>
            </a:xfrm>
            <a:custGeom>
              <a:avLst/>
              <a:gdLst/>
              <a:ahLst/>
              <a:cxnLst/>
              <a:rect l="l" t="t" r="r" b="b"/>
              <a:pathLst>
                <a:path w="96" h="1" extrusionOk="0">
                  <a:moveTo>
                    <a:pt x="0" y="1"/>
                  </a:moveTo>
                  <a:lnTo>
                    <a:pt x="0" y="1"/>
                  </a:lnTo>
                  <a:lnTo>
                    <a:pt x="95" y="1"/>
                  </a:lnTo>
                  <a:close/>
                </a:path>
              </a:pathLst>
            </a:custGeom>
            <a:solidFill>
              <a:srgbClr val="F8B1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634;p45">
              <a:extLst>
                <a:ext uri="{FF2B5EF4-FFF2-40B4-BE49-F238E27FC236}">
                  <a16:creationId xmlns:a16="http://schemas.microsoft.com/office/drawing/2014/main" id="{8499D19A-392F-42E3-9BE8-C78A8378BD6B}"/>
                </a:ext>
              </a:extLst>
            </p:cNvPr>
            <p:cNvSpPr/>
            <p:nvPr/>
          </p:nvSpPr>
          <p:spPr>
            <a:xfrm>
              <a:off x="2498137" y="2371590"/>
              <a:ext cx="118013" cy="25504"/>
            </a:xfrm>
            <a:custGeom>
              <a:avLst/>
              <a:gdLst/>
              <a:ahLst/>
              <a:cxnLst/>
              <a:rect l="l" t="t" r="r" b="b"/>
              <a:pathLst>
                <a:path w="5053" h="1092" extrusionOk="0">
                  <a:moveTo>
                    <a:pt x="1874" y="0"/>
                  </a:moveTo>
                  <a:cubicBezTo>
                    <a:pt x="1281" y="0"/>
                    <a:pt x="688" y="95"/>
                    <a:pt x="190" y="190"/>
                  </a:cubicBezTo>
                  <a:cubicBezTo>
                    <a:pt x="95" y="190"/>
                    <a:pt x="95" y="285"/>
                    <a:pt x="0" y="404"/>
                  </a:cubicBezTo>
                  <a:cubicBezTo>
                    <a:pt x="0" y="498"/>
                    <a:pt x="95" y="688"/>
                    <a:pt x="190" y="688"/>
                  </a:cubicBezTo>
                  <a:cubicBezTo>
                    <a:pt x="309" y="688"/>
                    <a:pt x="309" y="688"/>
                    <a:pt x="309" y="593"/>
                  </a:cubicBezTo>
                  <a:cubicBezTo>
                    <a:pt x="783" y="498"/>
                    <a:pt x="1281" y="404"/>
                    <a:pt x="1874" y="404"/>
                  </a:cubicBezTo>
                  <a:cubicBezTo>
                    <a:pt x="2776" y="404"/>
                    <a:pt x="3748" y="688"/>
                    <a:pt x="4649" y="1091"/>
                  </a:cubicBezTo>
                  <a:lnTo>
                    <a:pt x="4744" y="1091"/>
                  </a:lnTo>
                  <a:cubicBezTo>
                    <a:pt x="4934" y="1091"/>
                    <a:pt x="5053" y="878"/>
                    <a:pt x="4839" y="688"/>
                  </a:cubicBezTo>
                  <a:cubicBezTo>
                    <a:pt x="3867" y="285"/>
                    <a:pt x="2870" y="0"/>
                    <a:pt x="1874" y="0"/>
                  </a:cubicBezTo>
                  <a:close/>
                </a:path>
              </a:pathLst>
            </a:custGeom>
            <a:solidFill>
              <a:srgbClr val="F188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635;p45">
              <a:extLst>
                <a:ext uri="{FF2B5EF4-FFF2-40B4-BE49-F238E27FC236}">
                  <a16:creationId xmlns:a16="http://schemas.microsoft.com/office/drawing/2014/main" id="{59822750-9AE0-4609-963C-742C89DF32B3}"/>
                </a:ext>
              </a:extLst>
            </p:cNvPr>
            <p:cNvSpPr/>
            <p:nvPr/>
          </p:nvSpPr>
          <p:spPr>
            <a:xfrm>
              <a:off x="1912175" y="1962163"/>
              <a:ext cx="69000" cy="690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17342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41DD2AF-A7A3-412C-AB70-7256BA0BF044}"/>
              </a:ext>
            </a:extLst>
          </p:cNvPr>
          <p:cNvSpPr>
            <a:spLocks noGrp="1"/>
          </p:cNvSpPr>
          <p:nvPr>
            <p:ph type="body" idx="1"/>
          </p:nvPr>
        </p:nvSpPr>
        <p:spPr>
          <a:xfrm>
            <a:off x="311684" y="1299231"/>
            <a:ext cx="3237886" cy="3416400"/>
          </a:xfrm>
          <a:ln w="38100">
            <a:solidFill>
              <a:schemeClr val="accent1">
                <a:lumMod val="60000"/>
                <a:lumOff val="40000"/>
              </a:schemeClr>
            </a:solidFill>
            <a:prstDash val="lgDashDotDot"/>
          </a:ln>
        </p:spPr>
        <p:txBody>
          <a:bodyPr/>
          <a:lstStyle/>
          <a:p>
            <a:pPr marL="152400" indent="0" algn="just">
              <a:buNone/>
            </a:pPr>
            <a:r>
              <a:rPr lang="es-CL" sz="2400" dirty="0">
                <a:solidFill>
                  <a:srgbClr val="0070C0"/>
                </a:solidFill>
                <a:latin typeface="Passion One"/>
              </a:rPr>
              <a:t>Son temas que a la mayoría le interesan, por eso es común que algunos lectores del diario respondan a la opinión de otro lector escribiendo también una carta al director. </a:t>
            </a:r>
          </a:p>
          <a:p>
            <a:pPr marL="152400" indent="0" algn="just">
              <a:buNone/>
            </a:pPr>
            <a:endParaRPr lang="es-CL" sz="2000" dirty="0"/>
          </a:p>
        </p:txBody>
      </p:sp>
      <p:sp>
        <p:nvSpPr>
          <p:cNvPr id="3" name="Título 2">
            <a:extLst>
              <a:ext uri="{FF2B5EF4-FFF2-40B4-BE49-F238E27FC236}">
                <a16:creationId xmlns:a16="http://schemas.microsoft.com/office/drawing/2014/main" id="{CF0F8099-B7AA-4FBF-80C1-BA39A2C2FB92}"/>
              </a:ext>
            </a:extLst>
          </p:cNvPr>
          <p:cNvSpPr>
            <a:spLocks noGrp="1"/>
          </p:cNvSpPr>
          <p:nvPr>
            <p:ph type="title"/>
          </p:nvPr>
        </p:nvSpPr>
        <p:spPr>
          <a:xfrm>
            <a:off x="1277670" y="141519"/>
            <a:ext cx="7725900" cy="572700"/>
          </a:xfrm>
        </p:spPr>
        <p:txBody>
          <a:bodyPr/>
          <a:lstStyle/>
          <a:p>
            <a:r>
              <a:rPr lang="es-CL" sz="3600" dirty="0"/>
              <a:t>Cartas el Director: Interés colectivo</a:t>
            </a:r>
          </a:p>
        </p:txBody>
      </p:sp>
      <p:sp>
        <p:nvSpPr>
          <p:cNvPr id="6" name="Marcador de texto 1">
            <a:extLst>
              <a:ext uri="{FF2B5EF4-FFF2-40B4-BE49-F238E27FC236}">
                <a16:creationId xmlns:a16="http://schemas.microsoft.com/office/drawing/2014/main" id="{A89F44BA-1FAC-4690-8A04-A05E241428E8}"/>
              </a:ext>
            </a:extLst>
          </p:cNvPr>
          <p:cNvSpPr txBox="1">
            <a:spLocks/>
          </p:cNvSpPr>
          <p:nvPr/>
        </p:nvSpPr>
        <p:spPr>
          <a:xfrm>
            <a:off x="5594432" y="1006274"/>
            <a:ext cx="3050833" cy="4002314"/>
          </a:xfrm>
          <a:prstGeom prst="rect">
            <a:avLst/>
          </a:prstGeom>
          <a:noFill/>
          <a:ln w="28575">
            <a:solidFill>
              <a:schemeClr val="accent1">
                <a:lumMod val="60000"/>
                <a:lumOff val="40000"/>
              </a:schemeClr>
            </a:solidFill>
            <a:prstDash val="lgDashDotDot"/>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rgbClr val="5D3765"/>
              </a:buClr>
              <a:buSzPts val="1200"/>
              <a:buFont typeface="Catamaran"/>
              <a:buAutoNum type="arabicPeriod"/>
              <a:defRPr sz="1100" b="0" i="0" u="none" strike="noStrike" cap="none">
                <a:solidFill>
                  <a:srgbClr val="232552"/>
                </a:solidFill>
                <a:latin typeface="Roboto"/>
                <a:ea typeface="Roboto"/>
                <a:cs typeface="Roboto"/>
                <a:sym typeface="Roboto"/>
              </a:defRPr>
            </a:lvl1pPr>
            <a:lvl2pPr marL="914400" marR="0" lvl="1"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2pPr>
            <a:lvl3pPr marL="1371600" marR="0" lvl="2" indent="-298450" algn="l" rtl="0">
              <a:lnSpc>
                <a:spcPct val="115000"/>
              </a:lnSpc>
              <a:spcBef>
                <a:spcPts val="1600"/>
              </a:spcBef>
              <a:spcAft>
                <a:spcPts val="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3pPr>
            <a:lvl4pPr marL="1828800" marR="0" lvl="3" indent="-298450" algn="l" rtl="0">
              <a:lnSpc>
                <a:spcPct val="115000"/>
              </a:lnSpc>
              <a:spcBef>
                <a:spcPts val="1600"/>
              </a:spcBef>
              <a:spcAft>
                <a:spcPts val="0"/>
              </a:spcAft>
              <a:buClr>
                <a:srgbClr val="232552"/>
              </a:buClr>
              <a:buSzPts val="1100"/>
              <a:buFont typeface="Catamaran"/>
              <a:buAutoNum type="arabicPeriod"/>
              <a:defRPr sz="1100" b="0" i="0" u="none" strike="noStrike" cap="none">
                <a:solidFill>
                  <a:srgbClr val="232552"/>
                </a:solidFill>
                <a:latin typeface="Roboto"/>
                <a:ea typeface="Roboto"/>
                <a:cs typeface="Roboto"/>
                <a:sym typeface="Roboto"/>
              </a:defRPr>
            </a:lvl4pPr>
            <a:lvl5pPr marL="2286000" marR="0" lvl="4"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5pPr>
            <a:lvl6pPr marL="2743200" marR="0" lvl="5" indent="-298450" algn="l" rtl="0">
              <a:lnSpc>
                <a:spcPct val="115000"/>
              </a:lnSpc>
              <a:spcBef>
                <a:spcPts val="1600"/>
              </a:spcBef>
              <a:spcAft>
                <a:spcPts val="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6pPr>
            <a:lvl7pPr marL="3200400" marR="0" lvl="6" indent="-298450" algn="l" rtl="0">
              <a:lnSpc>
                <a:spcPct val="115000"/>
              </a:lnSpc>
              <a:spcBef>
                <a:spcPts val="1600"/>
              </a:spcBef>
              <a:spcAft>
                <a:spcPts val="0"/>
              </a:spcAft>
              <a:buClr>
                <a:srgbClr val="232552"/>
              </a:buClr>
              <a:buSzPts val="1100"/>
              <a:buFont typeface="Catamaran"/>
              <a:buAutoNum type="arabicPeriod"/>
              <a:defRPr sz="1100" b="0" i="0" u="none" strike="noStrike" cap="none">
                <a:solidFill>
                  <a:srgbClr val="232552"/>
                </a:solidFill>
                <a:latin typeface="Roboto"/>
                <a:ea typeface="Roboto"/>
                <a:cs typeface="Roboto"/>
                <a:sym typeface="Roboto"/>
              </a:defRPr>
            </a:lvl7pPr>
            <a:lvl8pPr marL="3657600" marR="0" lvl="7" indent="-298450" algn="l" rtl="0">
              <a:lnSpc>
                <a:spcPct val="115000"/>
              </a:lnSpc>
              <a:spcBef>
                <a:spcPts val="1600"/>
              </a:spcBef>
              <a:spcAft>
                <a:spcPts val="0"/>
              </a:spcAft>
              <a:buClr>
                <a:srgbClr val="232552"/>
              </a:buClr>
              <a:buSzPts val="1100"/>
              <a:buFont typeface="Catamaran"/>
              <a:buAutoNum type="alphaLcPeriod"/>
              <a:defRPr sz="1100" b="0" i="0" u="none" strike="noStrike" cap="none">
                <a:solidFill>
                  <a:srgbClr val="232552"/>
                </a:solidFill>
                <a:latin typeface="Roboto"/>
                <a:ea typeface="Roboto"/>
                <a:cs typeface="Roboto"/>
                <a:sym typeface="Roboto"/>
              </a:defRPr>
            </a:lvl8pPr>
            <a:lvl9pPr marL="4114800" marR="0" lvl="8" indent="-298450" algn="l" rtl="0">
              <a:lnSpc>
                <a:spcPct val="115000"/>
              </a:lnSpc>
              <a:spcBef>
                <a:spcPts val="1600"/>
              </a:spcBef>
              <a:spcAft>
                <a:spcPts val="1600"/>
              </a:spcAft>
              <a:buClr>
                <a:srgbClr val="232552"/>
              </a:buClr>
              <a:buSzPts val="1100"/>
              <a:buFont typeface="Catamaran"/>
              <a:buAutoNum type="romanLcPeriod"/>
              <a:defRPr sz="1100" b="0" i="0" u="none" strike="noStrike" cap="none">
                <a:solidFill>
                  <a:srgbClr val="232552"/>
                </a:solidFill>
                <a:latin typeface="Roboto"/>
                <a:ea typeface="Roboto"/>
                <a:cs typeface="Roboto"/>
                <a:sym typeface="Roboto"/>
              </a:defRPr>
            </a:lvl9pPr>
          </a:lstStyle>
          <a:p>
            <a:pPr marL="152400" indent="0" algn="just">
              <a:buFont typeface="Catamaran"/>
              <a:buNone/>
            </a:pPr>
            <a:r>
              <a:rPr lang="es-CL" sz="2400" dirty="0">
                <a:solidFill>
                  <a:srgbClr val="C00000"/>
                </a:solidFill>
                <a:latin typeface="Passion One"/>
                <a:sym typeface="Passion One"/>
              </a:rPr>
              <a:t>De esta manera, el diario se transforma en un espacio donde los lectores del medio pueden intercambiar opiniones sobre temas contingentes, las que pueden ser leídas por todos.</a:t>
            </a:r>
          </a:p>
        </p:txBody>
      </p:sp>
      <p:grpSp>
        <p:nvGrpSpPr>
          <p:cNvPr id="7" name="Google Shape;4485;p53">
            <a:extLst>
              <a:ext uri="{FF2B5EF4-FFF2-40B4-BE49-F238E27FC236}">
                <a16:creationId xmlns:a16="http://schemas.microsoft.com/office/drawing/2014/main" id="{B0DEF07A-1612-46A9-8E65-009FBBCA08A6}"/>
              </a:ext>
            </a:extLst>
          </p:cNvPr>
          <p:cNvGrpSpPr/>
          <p:nvPr/>
        </p:nvGrpSpPr>
        <p:grpSpPr>
          <a:xfrm>
            <a:off x="3867867" y="1698493"/>
            <a:ext cx="1071721" cy="2307702"/>
            <a:chOff x="5786978" y="2477427"/>
            <a:chExt cx="1071721" cy="2307702"/>
          </a:xfrm>
        </p:grpSpPr>
        <p:sp>
          <p:nvSpPr>
            <p:cNvPr id="8" name="Google Shape;4486;p53">
              <a:extLst>
                <a:ext uri="{FF2B5EF4-FFF2-40B4-BE49-F238E27FC236}">
                  <a16:creationId xmlns:a16="http://schemas.microsoft.com/office/drawing/2014/main" id="{DA03F608-D9F1-4671-B6E7-54E62C99C3DE}"/>
                </a:ext>
              </a:extLst>
            </p:cNvPr>
            <p:cNvSpPr/>
            <p:nvPr/>
          </p:nvSpPr>
          <p:spPr>
            <a:xfrm>
              <a:off x="5786978" y="4539727"/>
              <a:ext cx="1071721" cy="245402"/>
            </a:xfrm>
            <a:custGeom>
              <a:avLst/>
              <a:gdLst/>
              <a:ahLst/>
              <a:cxnLst/>
              <a:rect l="l" t="t" r="r" b="b"/>
              <a:pathLst>
                <a:path w="68089" h="15591" extrusionOk="0">
                  <a:moveTo>
                    <a:pt x="34056" y="0"/>
                  </a:moveTo>
                  <a:cubicBezTo>
                    <a:pt x="15248" y="0"/>
                    <a:pt x="0" y="3493"/>
                    <a:pt x="0" y="7807"/>
                  </a:cubicBezTo>
                  <a:cubicBezTo>
                    <a:pt x="0" y="12098"/>
                    <a:pt x="15248" y="15590"/>
                    <a:pt x="34056" y="15590"/>
                  </a:cubicBezTo>
                  <a:cubicBezTo>
                    <a:pt x="52864" y="15590"/>
                    <a:pt x="68088" y="12098"/>
                    <a:pt x="68088" y="7807"/>
                  </a:cubicBezTo>
                  <a:cubicBezTo>
                    <a:pt x="68088" y="3493"/>
                    <a:pt x="52864" y="0"/>
                    <a:pt x="340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487;p53">
              <a:extLst>
                <a:ext uri="{FF2B5EF4-FFF2-40B4-BE49-F238E27FC236}">
                  <a16:creationId xmlns:a16="http://schemas.microsoft.com/office/drawing/2014/main" id="{CE771D6A-2B49-4768-AC3C-F8CA7FB73A15}"/>
                </a:ext>
              </a:extLst>
            </p:cNvPr>
            <p:cNvSpPr/>
            <p:nvPr/>
          </p:nvSpPr>
          <p:spPr>
            <a:xfrm>
              <a:off x="6117152" y="4582116"/>
              <a:ext cx="411381" cy="109960"/>
            </a:xfrm>
            <a:custGeom>
              <a:avLst/>
              <a:gdLst/>
              <a:ahLst/>
              <a:cxnLst/>
              <a:rect l="l" t="t" r="r" b="b"/>
              <a:pathLst>
                <a:path w="26136" h="6986" extrusionOk="0">
                  <a:moveTo>
                    <a:pt x="13080" y="1"/>
                  </a:moveTo>
                  <a:cubicBezTo>
                    <a:pt x="5844" y="1"/>
                    <a:pt x="1" y="1667"/>
                    <a:pt x="1" y="3721"/>
                  </a:cubicBezTo>
                  <a:cubicBezTo>
                    <a:pt x="1" y="5776"/>
                    <a:pt x="5844" y="6985"/>
                    <a:pt x="13080" y="6985"/>
                  </a:cubicBezTo>
                  <a:cubicBezTo>
                    <a:pt x="20292" y="6985"/>
                    <a:pt x="26136" y="5776"/>
                    <a:pt x="26136" y="3721"/>
                  </a:cubicBezTo>
                  <a:cubicBezTo>
                    <a:pt x="26136" y="1667"/>
                    <a:pt x="20292" y="1"/>
                    <a:pt x="130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488;p53">
              <a:extLst>
                <a:ext uri="{FF2B5EF4-FFF2-40B4-BE49-F238E27FC236}">
                  <a16:creationId xmlns:a16="http://schemas.microsoft.com/office/drawing/2014/main" id="{1466CBB1-D8B9-4EFC-BA5F-B727E7C50226}"/>
                </a:ext>
              </a:extLst>
            </p:cNvPr>
            <p:cNvSpPr/>
            <p:nvPr/>
          </p:nvSpPr>
          <p:spPr>
            <a:xfrm>
              <a:off x="6291054" y="3762230"/>
              <a:ext cx="63952" cy="868014"/>
            </a:xfrm>
            <a:custGeom>
              <a:avLst/>
              <a:gdLst/>
              <a:ahLst/>
              <a:cxnLst/>
              <a:rect l="l" t="t" r="r" b="b"/>
              <a:pathLst>
                <a:path w="4063" h="55147" extrusionOk="0">
                  <a:moveTo>
                    <a:pt x="0" y="1"/>
                  </a:moveTo>
                  <a:lnTo>
                    <a:pt x="0" y="54074"/>
                  </a:lnTo>
                  <a:cubicBezTo>
                    <a:pt x="46" y="54667"/>
                    <a:pt x="936" y="55146"/>
                    <a:pt x="2032" y="55146"/>
                  </a:cubicBezTo>
                  <a:cubicBezTo>
                    <a:pt x="3127" y="55146"/>
                    <a:pt x="4017" y="54667"/>
                    <a:pt x="4040" y="54074"/>
                  </a:cubicBezTo>
                  <a:lnTo>
                    <a:pt x="4063" y="54074"/>
                  </a:lnTo>
                  <a:lnTo>
                    <a:pt x="406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489;p53">
              <a:extLst>
                <a:ext uri="{FF2B5EF4-FFF2-40B4-BE49-F238E27FC236}">
                  <a16:creationId xmlns:a16="http://schemas.microsoft.com/office/drawing/2014/main" id="{E19C17AB-D5BE-4A5A-A1DD-D2D51D2724D4}"/>
                </a:ext>
              </a:extLst>
            </p:cNvPr>
            <p:cNvSpPr/>
            <p:nvPr/>
          </p:nvSpPr>
          <p:spPr>
            <a:xfrm>
              <a:off x="6057873" y="3636478"/>
              <a:ext cx="529934" cy="214143"/>
            </a:xfrm>
            <a:custGeom>
              <a:avLst/>
              <a:gdLst/>
              <a:ahLst/>
              <a:cxnLst/>
              <a:rect l="l" t="t" r="r" b="b"/>
              <a:pathLst>
                <a:path w="33668" h="13605" extrusionOk="0">
                  <a:moveTo>
                    <a:pt x="0" y="1"/>
                  </a:moveTo>
                  <a:cubicBezTo>
                    <a:pt x="0" y="1"/>
                    <a:pt x="160" y="10523"/>
                    <a:pt x="160" y="10615"/>
                  </a:cubicBezTo>
                  <a:cubicBezTo>
                    <a:pt x="160" y="12258"/>
                    <a:pt x="7830" y="13605"/>
                    <a:pt x="16846" y="13605"/>
                  </a:cubicBezTo>
                  <a:cubicBezTo>
                    <a:pt x="25839" y="13605"/>
                    <a:pt x="33531" y="12258"/>
                    <a:pt x="33531" y="10615"/>
                  </a:cubicBezTo>
                  <a:cubicBezTo>
                    <a:pt x="33531" y="10523"/>
                    <a:pt x="33668" y="1"/>
                    <a:pt x="33668" y="1"/>
                  </a:cubicBezTo>
                  <a:close/>
                </a:path>
              </a:pathLst>
            </a:custGeom>
            <a:solidFill>
              <a:srgbClr val="696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490;p53">
              <a:extLst>
                <a:ext uri="{FF2B5EF4-FFF2-40B4-BE49-F238E27FC236}">
                  <a16:creationId xmlns:a16="http://schemas.microsoft.com/office/drawing/2014/main" id="{8539DB0D-1072-4248-A9E5-B9D4632EC923}"/>
                </a:ext>
              </a:extLst>
            </p:cNvPr>
            <p:cNvSpPr/>
            <p:nvPr/>
          </p:nvSpPr>
          <p:spPr>
            <a:xfrm>
              <a:off x="6057873" y="3589413"/>
              <a:ext cx="529934" cy="94503"/>
            </a:xfrm>
            <a:custGeom>
              <a:avLst/>
              <a:gdLst/>
              <a:ahLst/>
              <a:cxnLst/>
              <a:rect l="l" t="t" r="r" b="b"/>
              <a:pathLst>
                <a:path w="33668" h="6004" extrusionOk="0">
                  <a:moveTo>
                    <a:pt x="16846" y="1"/>
                  </a:moveTo>
                  <a:cubicBezTo>
                    <a:pt x="7761" y="1"/>
                    <a:pt x="0" y="1347"/>
                    <a:pt x="0" y="2991"/>
                  </a:cubicBezTo>
                  <a:cubicBezTo>
                    <a:pt x="0" y="4657"/>
                    <a:pt x="7761" y="6004"/>
                    <a:pt x="16846" y="6004"/>
                  </a:cubicBezTo>
                  <a:cubicBezTo>
                    <a:pt x="25930" y="6004"/>
                    <a:pt x="33668" y="4657"/>
                    <a:pt x="33668" y="2991"/>
                  </a:cubicBezTo>
                  <a:cubicBezTo>
                    <a:pt x="33668" y="1347"/>
                    <a:pt x="25930" y="1"/>
                    <a:pt x="16846" y="1"/>
                  </a:cubicBezTo>
                  <a:close/>
                </a:path>
              </a:pathLst>
            </a:custGeom>
            <a:solidFill>
              <a:srgbClr val="867C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491;p53">
              <a:extLst>
                <a:ext uri="{FF2B5EF4-FFF2-40B4-BE49-F238E27FC236}">
                  <a16:creationId xmlns:a16="http://schemas.microsoft.com/office/drawing/2014/main" id="{E55B0DC7-D495-41AD-9E2C-A6B38771EF2E}"/>
                </a:ext>
              </a:extLst>
            </p:cNvPr>
            <p:cNvSpPr/>
            <p:nvPr/>
          </p:nvSpPr>
          <p:spPr>
            <a:xfrm>
              <a:off x="6059668" y="2477427"/>
              <a:ext cx="509110" cy="542180"/>
            </a:xfrm>
            <a:custGeom>
              <a:avLst/>
              <a:gdLst/>
              <a:ahLst/>
              <a:cxnLst/>
              <a:rect l="l" t="t" r="r" b="b"/>
              <a:pathLst>
                <a:path w="32345" h="34446" extrusionOk="0">
                  <a:moveTo>
                    <a:pt x="16184" y="0"/>
                  </a:moveTo>
                  <a:cubicBezTo>
                    <a:pt x="13148" y="0"/>
                    <a:pt x="9359" y="982"/>
                    <a:pt x="7464" y="4885"/>
                  </a:cubicBezTo>
                  <a:cubicBezTo>
                    <a:pt x="5570" y="8788"/>
                    <a:pt x="5547" y="20520"/>
                    <a:pt x="4383" y="23853"/>
                  </a:cubicBezTo>
                  <a:cubicBezTo>
                    <a:pt x="3219" y="27208"/>
                    <a:pt x="1" y="29582"/>
                    <a:pt x="3653" y="32230"/>
                  </a:cubicBezTo>
                  <a:cubicBezTo>
                    <a:pt x="5818" y="33805"/>
                    <a:pt x="10548" y="34446"/>
                    <a:pt x="14415" y="34446"/>
                  </a:cubicBezTo>
                  <a:cubicBezTo>
                    <a:pt x="15031" y="34446"/>
                    <a:pt x="15625" y="34430"/>
                    <a:pt x="16184" y="34398"/>
                  </a:cubicBezTo>
                  <a:cubicBezTo>
                    <a:pt x="16739" y="34430"/>
                    <a:pt x="17331" y="34446"/>
                    <a:pt x="17945" y="34446"/>
                  </a:cubicBezTo>
                  <a:cubicBezTo>
                    <a:pt x="21797" y="34446"/>
                    <a:pt x="26526" y="33805"/>
                    <a:pt x="28692" y="32230"/>
                  </a:cubicBezTo>
                  <a:cubicBezTo>
                    <a:pt x="32344" y="29582"/>
                    <a:pt x="29126" y="27208"/>
                    <a:pt x="27962" y="23853"/>
                  </a:cubicBezTo>
                  <a:cubicBezTo>
                    <a:pt x="26798" y="20520"/>
                    <a:pt x="26775" y="8788"/>
                    <a:pt x="24880" y="4885"/>
                  </a:cubicBezTo>
                  <a:cubicBezTo>
                    <a:pt x="22986" y="982"/>
                    <a:pt x="19197" y="0"/>
                    <a:pt x="161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492;p53">
              <a:extLst>
                <a:ext uri="{FF2B5EF4-FFF2-40B4-BE49-F238E27FC236}">
                  <a16:creationId xmlns:a16="http://schemas.microsoft.com/office/drawing/2014/main" id="{BEAE5F88-7BDA-4B47-BAD6-2E48AA7A2DDC}"/>
                </a:ext>
              </a:extLst>
            </p:cNvPr>
            <p:cNvSpPr/>
            <p:nvPr/>
          </p:nvSpPr>
          <p:spPr>
            <a:xfrm>
              <a:off x="6179312" y="2845130"/>
              <a:ext cx="278456" cy="123087"/>
            </a:xfrm>
            <a:custGeom>
              <a:avLst/>
              <a:gdLst/>
              <a:ahLst/>
              <a:cxnLst/>
              <a:rect l="l" t="t" r="r" b="b"/>
              <a:pathLst>
                <a:path w="17691" h="7820" extrusionOk="0">
                  <a:moveTo>
                    <a:pt x="7532" y="0"/>
                  </a:moveTo>
                  <a:cubicBezTo>
                    <a:pt x="6181" y="0"/>
                    <a:pt x="4823" y="90"/>
                    <a:pt x="3630" y="333"/>
                  </a:cubicBezTo>
                  <a:cubicBezTo>
                    <a:pt x="2466" y="561"/>
                    <a:pt x="1210" y="858"/>
                    <a:pt x="0" y="1269"/>
                  </a:cubicBezTo>
                  <a:cubicBezTo>
                    <a:pt x="2306" y="5104"/>
                    <a:pt x="7259" y="7820"/>
                    <a:pt x="8857" y="7820"/>
                  </a:cubicBezTo>
                  <a:cubicBezTo>
                    <a:pt x="10432" y="7820"/>
                    <a:pt x="15385" y="5126"/>
                    <a:pt x="17690" y="1269"/>
                  </a:cubicBezTo>
                  <a:cubicBezTo>
                    <a:pt x="16161" y="812"/>
                    <a:pt x="14905" y="675"/>
                    <a:pt x="14905" y="675"/>
                  </a:cubicBezTo>
                  <a:cubicBezTo>
                    <a:pt x="14905" y="675"/>
                    <a:pt x="11247" y="0"/>
                    <a:pt x="7532" y="0"/>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493;p53">
              <a:extLst>
                <a:ext uri="{FF2B5EF4-FFF2-40B4-BE49-F238E27FC236}">
                  <a16:creationId xmlns:a16="http://schemas.microsoft.com/office/drawing/2014/main" id="{2A1012E0-92C3-4CB9-8BA9-8F9BCD3B0A50}"/>
                </a:ext>
              </a:extLst>
            </p:cNvPr>
            <p:cNvSpPr/>
            <p:nvPr/>
          </p:nvSpPr>
          <p:spPr>
            <a:xfrm>
              <a:off x="6013674" y="3344031"/>
              <a:ext cx="581325" cy="459388"/>
            </a:xfrm>
            <a:custGeom>
              <a:avLst/>
              <a:gdLst/>
              <a:ahLst/>
              <a:cxnLst/>
              <a:rect l="l" t="t" r="r" b="b"/>
              <a:pathLst>
                <a:path w="36933" h="29186" extrusionOk="0">
                  <a:moveTo>
                    <a:pt x="7716" y="0"/>
                  </a:moveTo>
                  <a:cubicBezTo>
                    <a:pt x="7556" y="936"/>
                    <a:pt x="7374" y="1917"/>
                    <a:pt x="7145" y="2830"/>
                  </a:cubicBezTo>
                  <a:cubicBezTo>
                    <a:pt x="5068" y="5295"/>
                    <a:pt x="1" y="18215"/>
                    <a:pt x="2261" y="23624"/>
                  </a:cubicBezTo>
                  <a:cubicBezTo>
                    <a:pt x="4112" y="28058"/>
                    <a:pt x="11367" y="29185"/>
                    <a:pt x="18445" y="29185"/>
                  </a:cubicBezTo>
                  <a:cubicBezTo>
                    <a:pt x="20440" y="29185"/>
                    <a:pt x="22422" y="29096"/>
                    <a:pt x="24264" y="28965"/>
                  </a:cubicBezTo>
                  <a:cubicBezTo>
                    <a:pt x="32641" y="28395"/>
                    <a:pt x="36932" y="27390"/>
                    <a:pt x="36818" y="19036"/>
                  </a:cubicBezTo>
                  <a:cubicBezTo>
                    <a:pt x="36704" y="10659"/>
                    <a:pt x="31363" y="3013"/>
                    <a:pt x="31363" y="3013"/>
                  </a:cubicBezTo>
                  <a:lnTo>
                    <a:pt x="31249" y="3013"/>
                  </a:lnTo>
                  <a:cubicBezTo>
                    <a:pt x="31180" y="2328"/>
                    <a:pt x="31112" y="1758"/>
                    <a:pt x="31043" y="1324"/>
                  </a:cubicBezTo>
                  <a:cubicBezTo>
                    <a:pt x="30998" y="936"/>
                    <a:pt x="30975" y="479"/>
                    <a:pt x="309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494;p53">
              <a:extLst>
                <a:ext uri="{FF2B5EF4-FFF2-40B4-BE49-F238E27FC236}">
                  <a16:creationId xmlns:a16="http://schemas.microsoft.com/office/drawing/2014/main" id="{9DAE7519-53FE-4D71-81D4-BF01D491489A}"/>
                </a:ext>
              </a:extLst>
            </p:cNvPr>
            <p:cNvSpPr/>
            <p:nvPr/>
          </p:nvSpPr>
          <p:spPr>
            <a:xfrm>
              <a:off x="6079784" y="2845256"/>
              <a:ext cx="489341" cy="511692"/>
            </a:xfrm>
            <a:custGeom>
              <a:avLst/>
              <a:gdLst/>
              <a:ahLst/>
              <a:cxnLst/>
              <a:rect l="l" t="t" r="r" b="b"/>
              <a:pathLst>
                <a:path w="31089" h="32509" extrusionOk="0">
                  <a:moveTo>
                    <a:pt x="13808" y="1"/>
                  </a:moveTo>
                  <a:cubicBezTo>
                    <a:pt x="12465" y="1"/>
                    <a:pt x="11127" y="87"/>
                    <a:pt x="9953" y="325"/>
                  </a:cubicBezTo>
                  <a:cubicBezTo>
                    <a:pt x="6141" y="1101"/>
                    <a:pt x="1119" y="2425"/>
                    <a:pt x="571" y="6830"/>
                  </a:cubicBezTo>
                  <a:cubicBezTo>
                    <a:pt x="1" y="11213"/>
                    <a:pt x="3493" y="24269"/>
                    <a:pt x="3858" y="26551"/>
                  </a:cubicBezTo>
                  <a:cubicBezTo>
                    <a:pt x="3972" y="27259"/>
                    <a:pt x="3858" y="29404"/>
                    <a:pt x="3516" y="31687"/>
                  </a:cubicBezTo>
                  <a:cubicBezTo>
                    <a:pt x="3516" y="31687"/>
                    <a:pt x="8926" y="32509"/>
                    <a:pt x="15180" y="32509"/>
                  </a:cubicBezTo>
                  <a:cubicBezTo>
                    <a:pt x="21411" y="32509"/>
                    <a:pt x="26752" y="31687"/>
                    <a:pt x="26752" y="31687"/>
                  </a:cubicBezTo>
                  <a:cubicBezTo>
                    <a:pt x="26638" y="28286"/>
                    <a:pt x="27186" y="22740"/>
                    <a:pt x="27848" y="20754"/>
                  </a:cubicBezTo>
                  <a:cubicBezTo>
                    <a:pt x="28601" y="18448"/>
                    <a:pt x="31089" y="7789"/>
                    <a:pt x="29035" y="4525"/>
                  </a:cubicBezTo>
                  <a:cubicBezTo>
                    <a:pt x="26980" y="1284"/>
                    <a:pt x="21228" y="667"/>
                    <a:pt x="21228" y="667"/>
                  </a:cubicBezTo>
                  <a:cubicBezTo>
                    <a:pt x="21228" y="667"/>
                    <a:pt x="18398" y="143"/>
                    <a:pt x="15180" y="28"/>
                  </a:cubicBezTo>
                  <a:cubicBezTo>
                    <a:pt x="14726" y="11"/>
                    <a:pt x="14267" y="1"/>
                    <a:pt x="138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495;p53">
              <a:extLst>
                <a:ext uri="{FF2B5EF4-FFF2-40B4-BE49-F238E27FC236}">
                  <a16:creationId xmlns:a16="http://schemas.microsoft.com/office/drawing/2014/main" id="{174D2631-F492-4C63-9C0E-22B975D09DBE}"/>
                </a:ext>
              </a:extLst>
            </p:cNvPr>
            <p:cNvSpPr/>
            <p:nvPr/>
          </p:nvSpPr>
          <p:spPr>
            <a:xfrm>
              <a:off x="6245784" y="4199460"/>
              <a:ext cx="188628" cy="290608"/>
            </a:xfrm>
            <a:custGeom>
              <a:avLst/>
              <a:gdLst/>
              <a:ahLst/>
              <a:cxnLst/>
              <a:rect l="l" t="t" r="r" b="b"/>
              <a:pathLst>
                <a:path w="11984" h="18463" extrusionOk="0">
                  <a:moveTo>
                    <a:pt x="3775" y="1"/>
                  </a:moveTo>
                  <a:cubicBezTo>
                    <a:pt x="3463" y="1"/>
                    <a:pt x="3171" y="62"/>
                    <a:pt x="2922" y="207"/>
                  </a:cubicBezTo>
                  <a:cubicBezTo>
                    <a:pt x="1415" y="1052"/>
                    <a:pt x="0" y="6279"/>
                    <a:pt x="251" y="7329"/>
                  </a:cubicBezTo>
                  <a:cubicBezTo>
                    <a:pt x="685" y="8995"/>
                    <a:pt x="2077" y="10981"/>
                    <a:pt x="2032" y="12990"/>
                  </a:cubicBezTo>
                  <a:cubicBezTo>
                    <a:pt x="1991" y="16195"/>
                    <a:pt x="4439" y="18463"/>
                    <a:pt x="7548" y="18463"/>
                  </a:cubicBezTo>
                  <a:cubicBezTo>
                    <a:pt x="7937" y="18463"/>
                    <a:pt x="8336" y="18427"/>
                    <a:pt x="8742" y="18353"/>
                  </a:cubicBezTo>
                  <a:cubicBezTo>
                    <a:pt x="11983" y="17783"/>
                    <a:pt x="10408" y="14838"/>
                    <a:pt x="9815" y="11300"/>
                  </a:cubicBezTo>
                  <a:cubicBezTo>
                    <a:pt x="9039" y="6644"/>
                    <a:pt x="7373" y="1486"/>
                    <a:pt x="7373" y="1486"/>
                  </a:cubicBezTo>
                  <a:cubicBezTo>
                    <a:pt x="7373" y="1486"/>
                    <a:pt x="5319" y="1"/>
                    <a:pt x="37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496;p53">
              <a:extLst>
                <a:ext uri="{FF2B5EF4-FFF2-40B4-BE49-F238E27FC236}">
                  <a16:creationId xmlns:a16="http://schemas.microsoft.com/office/drawing/2014/main" id="{DF800936-D1AE-464E-9903-4671A9CCF03F}"/>
                </a:ext>
              </a:extLst>
            </p:cNvPr>
            <p:cNvSpPr/>
            <p:nvPr/>
          </p:nvSpPr>
          <p:spPr>
            <a:xfrm>
              <a:off x="6192597" y="3563551"/>
              <a:ext cx="236777" cy="822116"/>
            </a:xfrm>
            <a:custGeom>
              <a:avLst/>
              <a:gdLst/>
              <a:ahLst/>
              <a:cxnLst/>
              <a:rect l="l" t="t" r="r" b="b"/>
              <a:pathLst>
                <a:path w="15043" h="52231" extrusionOk="0">
                  <a:moveTo>
                    <a:pt x="8005" y="1"/>
                  </a:moveTo>
                  <a:cubicBezTo>
                    <a:pt x="6839" y="1"/>
                    <a:pt x="5585" y="342"/>
                    <a:pt x="4315" y="1027"/>
                  </a:cubicBezTo>
                  <a:cubicBezTo>
                    <a:pt x="1" y="3356"/>
                    <a:pt x="2284" y="15841"/>
                    <a:pt x="3151" y="20497"/>
                  </a:cubicBezTo>
                  <a:cubicBezTo>
                    <a:pt x="4041" y="25131"/>
                    <a:pt x="6324" y="39625"/>
                    <a:pt x="5388" y="42661"/>
                  </a:cubicBezTo>
                  <a:cubicBezTo>
                    <a:pt x="4840" y="44441"/>
                    <a:pt x="5479" y="46792"/>
                    <a:pt x="6438" y="48869"/>
                  </a:cubicBezTo>
                  <a:cubicBezTo>
                    <a:pt x="7040" y="50214"/>
                    <a:pt x="8013" y="52231"/>
                    <a:pt x="9823" y="52231"/>
                  </a:cubicBezTo>
                  <a:cubicBezTo>
                    <a:pt x="10071" y="52231"/>
                    <a:pt x="10334" y="52193"/>
                    <a:pt x="10615" y="52110"/>
                  </a:cubicBezTo>
                  <a:cubicBezTo>
                    <a:pt x="13445" y="51289"/>
                    <a:pt x="11893" y="46632"/>
                    <a:pt x="11573" y="44578"/>
                  </a:cubicBezTo>
                  <a:cubicBezTo>
                    <a:pt x="11231" y="42136"/>
                    <a:pt x="10660" y="39146"/>
                    <a:pt x="10638" y="37297"/>
                  </a:cubicBezTo>
                  <a:cubicBezTo>
                    <a:pt x="10592" y="34307"/>
                    <a:pt x="12897" y="22917"/>
                    <a:pt x="12989" y="20520"/>
                  </a:cubicBezTo>
                  <a:cubicBezTo>
                    <a:pt x="13080" y="18146"/>
                    <a:pt x="15043" y="11344"/>
                    <a:pt x="13902" y="5844"/>
                  </a:cubicBezTo>
                  <a:cubicBezTo>
                    <a:pt x="13096" y="1962"/>
                    <a:pt x="10802" y="1"/>
                    <a:pt x="8005" y="1"/>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497;p53">
              <a:extLst>
                <a:ext uri="{FF2B5EF4-FFF2-40B4-BE49-F238E27FC236}">
                  <a16:creationId xmlns:a16="http://schemas.microsoft.com/office/drawing/2014/main" id="{D251C0AB-CC65-41EC-93F1-45048A93AD35}"/>
                </a:ext>
              </a:extLst>
            </p:cNvPr>
            <p:cNvSpPr/>
            <p:nvPr/>
          </p:nvSpPr>
          <p:spPr>
            <a:xfrm>
              <a:off x="6418946" y="4141392"/>
              <a:ext cx="250077" cy="254894"/>
            </a:xfrm>
            <a:custGeom>
              <a:avLst/>
              <a:gdLst/>
              <a:ahLst/>
              <a:cxnLst/>
              <a:rect l="l" t="t" r="r" b="b"/>
              <a:pathLst>
                <a:path w="15888" h="16194" extrusionOk="0">
                  <a:moveTo>
                    <a:pt x="3771" y="1"/>
                  </a:moveTo>
                  <a:cubicBezTo>
                    <a:pt x="2716" y="1"/>
                    <a:pt x="1493" y="180"/>
                    <a:pt x="982" y="929"/>
                  </a:cubicBezTo>
                  <a:cubicBezTo>
                    <a:pt x="1" y="2344"/>
                    <a:pt x="982" y="7663"/>
                    <a:pt x="1667" y="8507"/>
                  </a:cubicBezTo>
                  <a:cubicBezTo>
                    <a:pt x="2763" y="9808"/>
                    <a:pt x="4886" y="11018"/>
                    <a:pt x="5730" y="12821"/>
                  </a:cubicBezTo>
                  <a:cubicBezTo>
                    <a:pt x="6683" y="14900"/>
                    <a:pt x="8741" y="16194"/>
                    <a:pt x="10777" y="16194"/>
                  </a:cubicBezTo>
                  <a:cubicBezTo>
                    <a:pt x="11960" y="16194"/>
                    <a:pt x="13136" y="15757"/>
                    <a:pt x="14084" y="14784"/>
                  </a:cubicBezTo>
                  <a:cubicBezTo>
                    <a:pt x="15887" y="12935"/>
                    <a:pt x="14061" y="10904"/>
                    <a:pt x="12007" y="7936"/>
                  </a:cubicBezTo>
                  <a:cubicBezTo>
                    <a:pt x="9314" y="4102"/>
                    <a:pt x="5570" y="153"/>
                    <a:pt x="5570" y="153"/>
                  </a:cubicBezTo>
                  <a:cubicBezTo>
                    <a:pt x="5570" y="153"/>
                    <a:pt x="4742" y="1"/>
                    <a:pt x="37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498;p53">
              <a:extLst>
                <a:ext uri="{FF2B5EF4-FFF2-40B4-BE49-F238E27FC236}">
                  <a16:creationId xmlns:a16="http://schemas.microsoft.com/office/drawing/2014/main" id="{162A096F-3871-477A-A5C3-65B5E8BF2754}"/>
                </a:ext>
              </a:extLst>
            </p:cNvPr>
            <p:cNvSpPr/>
            <p:nvPr/>
          </p:nvSpPr>
          <p:spPr>
            <a:xfrm>
              <a:off x="6100625" y="3542348"/>
              <a:ext cx="487909" cy="754135"/>
            </a:xfrm>
            <a:custGeom>
              <a:avLst/>
              <a:gdLst/>
              <a:ahLst/>
              <a:cxnLst/>
              <a:rect l="l" t="t" r="r" b="b"/>
              <a:pathLst>
                <a:path w="30998" h="47912" extrusionOk="0">
                  <a:moveTo>
                    <a:pt x="9307" y="1"/>
                  </a:moveTo>
                  <a:cubicBezTo>
                    <a:pt x="7129" y="1"/>
                    <a:pt x="4855" y="1027"/>
                    <a:pt x="3059" y="3265"/>
                  </a:cubicBezTo>
                  <a:cubicBezTo>
                    <a:pt x="1" y="7099"/>
                    <a:pt x="7670" y="17462"/>
                    <a:pt x="10295" y="21388"/>
                  </a:cubicBezTo>
                  <a:cubicBezTo>
                    <a:pt x="12920" y="25314"/>
                    <a:pt x="20658" y="37776"/>
                    <a:pt x="21000" y="40949"/>
                  </a:cubicBezTo>
                  <a:cubicBezTo>
                    <a:pt x="21183" y="42684"/>
                    <a:pt x="23054" y="44578"/>
                    <a:pt x="24629" y="46130"/>
                  </a:cubicBezTo>
                  <a:cubicBezTo>
                    <a:pt x="25606" y="47125"/>
                    <a:pt x="26927" y="47912"/>
                    <a:pt x="28175" y="47912"/>
                  </a:cubicBezTo>
                  <a:cubicBezTo>
                    <a:pt x="28532" y="47912"/>
                    <a:pt x="28882" y="47847"/>
                    <a:pt x="29217" y="47705"/>
                  </a:cubicBezTo>
                  <a:cubicBezTo>
                    <a:pt x="30997" y="46975"/>
                    <a:pt x="30381" y="45195"/>
                    <a:pt x="29947" y="44350"/>
                  </a:cubicBezTo>
                  <a:cubicBezTo>
                    <a:pt x="29537" y="43528"/>
                    <a:pt x="28007" y="41246"/>
                    <a:pt x="27437" y="40287"/>
                  </a:cubicBezTo>
                  <a:cubicBezTo>
                    <a:pt x="26158" y="38164"/>
                    <a:pt x="24469" y="35654"/>
                    <a:pt x="23716" y="33942"/>
                  </a:cubicBezTo>
                  <a:cubicBezTo>
                    <a:pt x="22529" y="31203"/>
                    <a:pt x="20840" y="22346"/>
                    <a:pt x="19676" y="17667"/>
                  </a:cubicBezTo>
                  <a:cubicBezTo>
                    <a:pt x="18466" y="12965"/>
                    <a:pt x="16526" y="3744"/>
                    <a:pt x="13559" y="1461"/>
                  </a:cubicBezTo>
                  <a:cubicBezTo>
                    <a:pt x="12324" y="509"/>
                    <a:pt x="10840" y="1"/>
                    <a:pt x="9307" y="1"/>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499;p53">
              <a:extLst>
                <a:ext uri="{FF2B5EF4-FFF2-40B4-BE49-F238E27FC236}">
                  <a16:creationId xmlns:a16="http://schemas.microsoft.com/office/drawing/2014/main" id="{060BB68C-D73E-4061-86D9-076A4DB2DE18}"/>
                </a:ext>
              </a:extLst>
            </p:cNvPr>
            <p:cNvSpPr/>
            <p:nvPr/>
          </p:nvSpPr>
          <p:spPr>
            <a:xfrm>
              <a:off x="6253324" y="2779223"/>
              <a:ext cx="121812" cy="156660"/>
            </a:xfrm>
            <a:custGeom>
              <a:avLst/>
              <a:gdLst/>
              <a:ahLst/>
              <a:cxnLst/>
              <a:rect l="l" t="t" r="r" b="b"/>
              <a:pathLst>
                <a:path w="7739" h="9953" extrusionOk="0">
                  <a:moveTo>
                    <a:pt x="685" y="1"/>
                  </a:moveTo>
                  <a:lnTo>
                    <a:pt x="0" y="6437"/>
                  </a:lnTo>
                  <a:cubicBezTo>
                    <a:pt x="0" y="6437"/>
                    <a:pt x="2420" y="9953"/>
                    <a:pt x="3835" y="9953"/>
                  </a:cubicBezTo>
                  <a:cubicBezTo>
                    <a:pt x="5227" y="9953"/>
                    <a:pt x="7738" y="6437"/>
                    <a:pt x="7738" y="6437"/>
                  </a:cubicBezTo>
                  <a:lnTo>
                    <a:pt x="705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500;p53">
              <a:extLst>
                <a:ext uri="{FF2B5EF4-FFF2-40B4-BE49-F238E27FC236}">
                  <a16:creationId xmlns:a16="http://schemas.microsoft.com/office/drawing/2014/main" id="{607E7AD9-FB78-4A5F-BBFC-490E221CF96E}"/>
                </a:ext>
              </a:extLst>
            </p:cNvPr>
            <p:cNvSpPr/>
            <p:nvPr/>
          </p:nvSpPr>
          <p:spPr>
            <a:xfrm>
              <a:off x="6159195" y="2535636"/>
              <a:ext cx="310062" cy="293897"/>
            </a:xfrm>
            <a:custGeom>
              <a:avLst/>
              <a:gdLst/>
              <a:ahLst/>
              <a:cxnLst/>
              <a:rect l="l" t="t" r="r" b="b"/>
              <a:pathLst>
                <a:path w="19699" h="18672" extrusionOk="0">
                  <a:moveTo>
                    <a:pt x="9861" y="0"/>
                  </a:moveTo>
                  <a:cubicBezTo>
                    <a:pt x="4246" y="0"/>
                    <a:pt x="2716" y="5912"/>
                    <a:pt x="2420" y="8126"/>
                  </a:cubicBezTo>
                  <a:cubicBezTo>
                    <a:pt x="2291" y="8079"/>
                    <a:pt x="2154" y="8057"/>
                    <a:pt x="2014" y="8057"/>
                  </a:cubicBezTo>
                  <a:cubicBezTo>
                    <a:pt x="1330" y="8057"/>
                    <a:pt x="562" y="8582"/>
                    <a:pt x="297" y="9359"/>
                  </a:cubicBezTo>
                  <a:cubicBezTo>
                    <a:pt x="0" y="10203"/>
                    <a:pt x="297" y="11116"/>
                    <a:pt x="913" y="11755"/>
                  </a:cubicBezTo>
                  <a:cubicBezTo>
                    <a:pt x="1370" y="12235"/>
                    <a:pt x="2054" y="12486"/>
                    <a:pt x="2739" y="12600"/>
                  </a:cubicBezTo>
                  <a:cubicBezTo>
                    <a:pt x="3173" y="14061"/>
                    <a:pt x="3881" y="15567"/>
                    <a:pt x="4999" y="16731"/>
                  </a:cubicBezTo>
                  <a:cubicBezTo>
                    <a:pt x="5684" y="17462"/>
                    <a:pt x="7145" y="18671"/>
                    <a:pt x="9861" y="18671"/>
                  </a:cubicBezTo>
                  <a:cubicBezTo>
                    <a:pt x="12554" y="18671"/>
                    <a:pt x="14015" y="17462"/>
                    <a:pt x="14723" y="16731"/>
                  </a:cubicBezTo>
                  <a:cubicBezTo>
                    <a:pt x="15818" y="15567"/>
                    <a:pt x="16526" y="14061"/>
                    <a:pt x="16959" y="12600"/>
                  </a:cubicBezTo>
                  <a:cubicBezTo>
                    <a:pt x="17644" y="12486"/>
                    <a:pt x="18329" y="12235"/>
                    <a:pt x="18785" y="11755"/>
                  </a:cubicBezTo>
                  <a:cubicBezTo>
                    <a:pt x="19402" y="11116"/>
                    <a:pt x="19698" y="10203"/>
                    <a:pt x="19402" y="9359"/>
                  </a:cubicBezTo>
                  <a:cubicBezTo>
                    <a:pt x="19137" y="8582"/>
                    <a:pt x="18369" y="8057"/>
                    <a:pt x="17685" y="8057"/>
                  </a:cubicBezTo>
                  <a:cubicBezTo>
                    <a:pt x="17544" y="8057"/>
                    <a:pt x="17407" y="8079"/>
                    <a:pt x="17279" y="8126"/>
                  </a:cubicBezTo>
                  <a:cubicBezTo>
                    <a:pt x="16982" y="5912"/>
                    <a:pt x="15453" y="0"/>
                    <a:pt x="98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501;p53">
              <a:extLst>
                <a:ext uri="{FF2B5EF4-FFF2-40B4-BE49-F238E27FC236}">
                  <a16:creationId xmlns:a16="http://schemas.microsoft.com/office/drawing/2014/main" id="{3B176E65-8B26-4540-A0D5-A050B1D945A7}"/>
                </a:ext>
              </a:extLst>
            </p:cNvPr>
            <p:cNvSpPr/>
            <p:nvPr/>
          </p:nvSpPr>
          <p:spPr>
            <a:xfrm>
              <a:off x="6171772" y="2520178"/>
              <a:ext cx="280959" cy="171393"/>
            </a:xfrm>
            <a:custGeom>
              <a:avLst/>
              <a:gdLst/>
              <a:ahLst/>
              <a:cxnLst/>
              <a:rect l="l" t="t" r="r" b="b"/>
              <a:pathLst>
                <a:path w="17850" h="10889" extrusionOk="0">
                  <a:moveTo>
                    <a:pt x="8426" y="0"/>
                  </a:moveTo>
                  <a:cubicBezTo>
                    <a:pt x="7200" y="0"/>
                    <a:pt x="5349" y="330"/>
                    <a:pt x="3401" y="1872"/>
                  </a:cubicBezTo>
                  <a:cubicBezTo>
                    <a:pt x="0" y="4566"/>
                    <a:pt x="1301" y="10386"/>
                    <a:pt x="1301" y="10386"/>
                  </a:cubicBezTo>
                  <a:cubicBezTo>
                    <a:pt x="1301" y="10386"/>
                    <a:pt x="3127" y="9679"/>
                    <a:pt x="4953" y="7967"/>
                  </a:cubicBezTo>
                  <a:cubicBezTo>
                    <a:pt x="6802" y="6278"/>
                    <a:pt x="8491" y="5137"/>
                    <a:pt x="8491" y="5136"/>
                  </a:cubicBezTo>
                  <a:lnTo>
                    <a:pt x="8491" y="5136"/>
                  </a:lnTo>
                  <a:cubicBezTo>
                    <a:pt x="8491" y="5137"/>
                    <a:pt x="6779" y="7442"/>
                    <a:pt x="7418" y="8081"/>
                  </a:cubicBezTo>
                  <a:cubicBezTo>
                    <a:pt x="7469" y="8133"/>
                    <a:pt x="7544" y="8158"/>
                    <a:pt x="7639" y="8158"/>
                  </a:cubicBezTo>
                  <a:cubicBezTo>
                    <a:pt x="8698" y="8158"/>
                    <a:pt x="12234" y="5159"/>
                    <a:pt x="12234" y="5159"/>
                  </a:cubicBezTo>
                  <a:cubicBezTo>
                    <a:pt x="12234" y="5159"/>
                    <a:pt x="12896" y="6552"/>
                    <a:pt x="14312" y="7967"/>
                  </a:cubicBezTo>
                  <a:cubicBezTo>
                    <a:pt x="15727" y="9382"/>
                    <a:pt x="16617" y="10888"/>
                    <a:pt x="16617" y="10888"/>
                  </a:cubicBezTo>
                  <a:cubicBezTo>
                    <a:pt x="16617" y="10888"/>
                    <a:pt x="17849" y="7259"/>
                    <a:pt x="16138" y="3447"/>
                  </a:cubicBezTo>
                  <a:cubicBezTo>
                    <a:pt x="14836" y="492"/>
                    <a:pt x="11840" y="153"/>
                    <a:pt x="10534" y="153"/>
                  </a:cubicBezTo>
                  <a:cubicBezTo>
                    <a:pt x="10145" y="153"/>
                    <a:pt x="9906" y="183"/>
                    <a:pt x="9906" y="183"/>
                  </a:cubicBezTo>
                  <a:cubicBezTo>
                    <a:pt x="9906" y="183"/>
                    <a:pt x="9340" y="0"/>
                    <a:pt x="84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502;p53">
              <a:extLst>
                <a:ext uri="{FF2B5EF4-FFF2-40B4-BE49-F238E27FC236}">
                  <a16:creationId xmlns:a16="http://schemas.microsoft.com/office/drawing/2014/main" id="{2A51A97C-CBAE-4CA9-A315-E08C6F9ED406}"/>
                </a:ext>
              </a:extLst>
            </p:cNvPr>
            <p:cNvSpPr/>
            <p:nvPr/>
          </p:nvSpPr>
          <p:spPr>
            <a:xfrm>
              <a:off x="6348696" y="2668645"/>
              <a:ext cx="39728" cy="14670"/>
            </a:xfrm>
            <a:custGeom>
              <a:avLst/>
              <a:gdLst/>
              <a:ahLst/>
              <a:cxnLst/>
              <a:rect l="l" t="t" r="r" b="b"/>
              <a:pathLst>
                <a:path w="2524" h="932" extrusionOk="0">
                  <a:moveTo>
                    <a:pt x="935" y="0"/>
                  </a:moveTo>
                  <a:cubicBezTo>
                    <a:pt x="672" y="0"/>
                    <a:pt x="410" y="53"/>
                    <a:pt x="196" y="201"/>
                  </a:cubicBezTo>
                  <a:cubicBezTo>
                    <a:pt x="1" y="318"/>
                    <a:pt x="105" y="568"/>
                    <a:pt x="296" y="568"/>
                  </a:cubicBezTo>
                  <a:cubicBezTo>
                    <a:pt x="329" y="568"/>
                    <a:pt x="364" y="560"/>
                    <a:pt x="401" y="543"/>
                  </a:cubicBezTo>
                  <a:cubicBezTo>
                    <a:pt x="495" y="504"/>
                    <a:pt x="611" y="489"/>
                    <a:pt x="734" y="489"/>
                  </a:cubicBezTo>
                  <a:cubicBezTo>
                    <a:pt x="969" y="489"/>
                    <a:pt x="1233" y="544"/>
                    <a:pt x="1428" y="589"/>
                  </a:cubicBezTo>
                  <a:cubicBezTo>
                    <a:pt x="1588" y="635"/>
                    <a:pt x="1748" y="680"/>
                    <a:pt x="1907" y="726"/>
                  </a:cubicBezTo>
                  <a:cubicBezTo>
                    <a:pt x="2113" y="794"/>
                    <a:pt x="2181" y="909"/>
                    <a:pt x="2364" y="931"/>
                  </a:cubicBezTo>
                  <a:cubicBezTo>
                    <a:pt x="2432" y="931"/>
                    <a:pt x="2524" y="840"/>
                    <a:pt x="2455" y="794"/>
                  </a:cubicBezTo>
                  <a:cubicBezTo>
                    <a:pt x="2410" y="749"/>
                    <a:pt x="2341" y="521"/>
                    <a:pt x="2318" y="498"/>
                  </a:cubicBezTo>
                  <a:cubicBezTo>
                    <a:pt x="2273" y="406"/>
                    <a:pt x="2204" y="338"/>
                    <a:pt x="2113" y="269"/>
                  </a:cubicBezTo>
                  <a:cubicBezTo>
                    <a:pt x="1907" y="132"/>
                    <a:pt x="1725" y="110"/>
                    <a:pt x="1474" y="64"/>
                  </a:cubicBezTo>
                  <a:cubicBezTo>
                    <a:pt x="1305" y="26"/>
                    <a:pt x="1120" y="0"/>
                    <a:pt x="9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503;p53">
              <a:extLst>
                <a:ext uri="{FF2B5EF4-FFF2-40B4-BE49-F238E27FC236}">
                  <a16:creationId xmlns:a16="http://schemas.microsoft.com/office/drawing/2014/main" id="{CBD8D3A9-E780-40BA-ADEB-C72DCF65A9A8}"/>
                </a:ext>
              </a:extLst>
            </p:cNvPr>
            <p:cNvSpPr/>
            <p:nvPr/>
          </p:nvSpPr>
          <p:spPr>
            <a:xfrm>
              <a:off x="6240023" y="2668818"/>
              <a:ext cx="39728" cy="14497"/>
            </a:xfrm>
            <a:custGeom>
              <a:avLst/>
              <a:gdLst/>
              <a:ahLst/>
              <a:cxnLst/>
              <a:rect l="l" t="t" r="r" b="b"/>
              <a:pathLst>
                <a:path w="2524" h="921" extrusionOk="0">
                  <a:moveTo>
                    <a:pt x="1577" y="0"/>
                  </a:moveTo>
                  <a:cubicBezTo>
                    <a:pt x="1429" y="0"/>
                    <a:pt x="1281" y="14"/>
                    <a:pt x="1142" y="30"/>
                  </a:cubicBezTo>
                  <a:cubicBezTo>
                    <a:pt x="937" y="76"/>
                    <a:pt x="709" y="99"/>
                    <a:pt x="526" y="190"/>
                  </a:cubicBezTo>
                  <a:cubicBezTo>
                    <a:pt x="435" y="236"/>
                    <a:pt x="275" y="350"/>
                    <a:pt x="229" y="441"/>
                  </a:cubicBezTo>
                  <a:cubicBezTo>
                    <a:pt x="184" y="532"/>
                    <a:pt x="161" y="715"/>
                    <a:pt x="69" y="783"/>
                  </a:cubicBezTo>
                  <a:cubicBezTo>
                    <a:pt x="1" y="829"/>
                    <a:pt x="92" y="920"/>
                    <a:pt x="161" y="920"/>
                  </a:cubicBezTo>
                  <a:cubicBezTo>
                    <a:pt x="343" y="898"/>
                    <a:pt x="412" y="783"/>
                    <a:pt x="617" y="715"/>
                  </a:cubicBezTo>
                  <a:cubicBezTo>
                    <a:pt x="777" y="669"/>
                    <a:pt x="937" y="624"/>
                    <a:pt x="1097" y="578"/>
                  </a:cubicBezTo>
                  <a:cubicBezTo>
                    <a:pt x="1291" y="533"/>
                    <a:pt x="1555" y="478"/>
                    <a:pt x="1791" y="478"/>
                  </a:cubicBezTo>
                  <a:cubicBezTo>
                    <a:pt x="1914" y="478"/>
                    <a:pt x="2030" y="493"/>
                    <a:pt x="2124" y="532"/>
                  </a:cubicBezTo>
                  <a:cubicBezTo>
                    <a:pt x="2161" y="549"/>
                    <a:pt x="2196" y="557"/>
                    <a:pt x="2229" y="557"/>
                  </a:cubicBezTo>
                  <a:cubicBezTo>
                    <a:pt x="2420" y="557"/>
                    <a:pt x="2524" y="307"/>
                    <a:pt x="2329" y="190"/>
                  </a:cubicBezTo>
                  <a:cubicBezTo>
                    <a:pt x="2109" y="43"/>
                    <a:pt x="1843" y="0"/>
                    <a:pt x="15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504;p53">
              <a:extLst>
                <a:ext uri="{FF2B5EF4-FFF2-40B4-BE49-F238E27FC236}">
                  <a16:creationId xmlns:a16="http://schemas.microsoft.com/office/drawing/2014/main" id="{0127DAA6-7633-4CC2-9381-5597719D34F8}"/>
                </a:ext>
              </a:extLst>
            </p:cNvPr>
            <p:cNvSpPr/>
            <p:nvPr/>
          </p:nvSpPr>
          <p:spPr>
            <a:xfrm>
              <a:off x="6308290" y="2691201"/>
              <a:ext cx="28395" cy="66124"/>
            </a:xfrm>
            <a:custGeom>
              <a:avLst/>
              <a:gdLst/>
              <a:ahLst/>
              <a:cxnLst/>
              <a:rect l="l" t="t" r="r" b="b"/>
              <a:pathLst>
                <a:path w="1804" h="4201" extrusionOk="0">
                  <a:moveTo>
                    <a:pt x="526" y="1"/>
                  </a:moveTo>
                  <a:cubicBezTo>
                    <a:pt x="526" y="1"/>
                    <a:pt x="297" y="274"/>
                    <a:pt x="138" y="777"/>
                  </a:cubicBezTo>
                  <a:cubicBezTo>
                    <a:pt x="92" y="914"/>
                    <a:pt x="46" y="1050"/>
                    <a:pt x="24" y="1210"/>
                  </a:cubicBezTo>
                  <a:cubicBezTo>
                    <a:pt x="1" y="1370"/>
                    <a:pt x="1" y="1553"/>
                    <a:pt x="46" y="1758"/>
                  </a:cubicBezTo>
                  <a:cubicBezTo>
                    <a:pt x="69" y="1872"/>
                    <a:pt x="138" y="1986"/>
                    <a:pt x="229" y="2100"/>
                  </a:cubicBezTo>
                  <a:cubicBezTo>
                    <a:pt x="252" y="2146"/>
                    <a:pt x="275" y="2169"/>
                    <a:pt x="320" y="2192"/>
                  </a:cubicBezTo>
                  <a:lnTo>
                    <a:pt x="366" y="2237"/>
                  </a:lnTo>
                  <a:lnTo>
                    <a:pt x="457" y="2306"/>
                  </a:lnTo>
                  <a:cubicBezTo>
                    <a:pt x="594" y="2420"/>
                    <a:pt x="731" y="2511"/>
                    <a:pt x="822" y="2603"/>
                  </a:cubicBezTo>
                  <a:cubicBezTo>
                    <a:pt x="937" y="2694"/>
                    <a:pt x="982" y="2762"/>
                    <a:pt x="1028" y="2831"/>
                  </a:cubicBezTo>
                  <a:cubicBezTo>
                    <a:pt x="1051" y="2899"/>
                    <a:pt x="1051" y="2968"/>
                    <a:pt x="1028" y="3082"/>
                  </a:cubicBezTo>
                  <a:cubicBezTo>
                    <a:pt x="1005" y="3196"/>
                    <a:pt x="982" y="3287"/>
                    <a:pt x="914" y="3356"/>
                  </a:cubicBezTo>
                  <a:cubicBezTo>
                    <a:pt x="845" y="3470"/>
                    <a:pt x="754" y="3561"/>
                    <a:pt x="685" y="3630"/>
                  </a:cubicBezTo>
                  <a:cubicBezTo>
                    <a:pt x="503" y="3790"/>
                    <a:pt x="343" y="3949"/>
                    <a:pt x="229" y="4041"/>
                  </a:cubicBezTo>
                  <a:cubicBezTo>
                    <a:pt x="115" y="4132"/>
                    <a:pt x="46" y="4200"/>
                    <a:pt x="46" y="4200"/>
                  </a:cubicBezTo>
                  <a:cubicBezTo>
                    <a:pt x="46" y="4200"/>
                    <a:pt x="138" y="4200"/>
                    <a:pt x="297" y="4178"/>
                  </a:cubicBezTo>
                  <a:cubicBezTo>
                    <a:pt x="457" y="4155"/>
                    <a:pt x="663" y="4109"/>
                    <a:pt x="914" y="3995"/>
                  </a:cubicBezTo>
                  <a:cubicBezTo>
                    <a:pt x="1051" y="3949"/>
                    <a:pt x="1188" y="3881"/>
                    <a:pt x="1325" y="3767"/>
                  </a:cubicBezTo>
                  <a:cubicBezTo>
                    <a:pt x="1462" y="3653"/>
                    <a:pt x="1598" y="3470"/>
                    <a:pt x="1667" y="3310"/>
                  </a:cubicBezTo>
                  <a:cubicBezTo>
                    <a:pt x="1758" y="3128"/>
                    <a:pt x="1804" y="2854"/>
                    <a:pt x="1713" y="2603"/>
                  </a:cubicBezTo>
                  <a:cubicBezTo>
                    <a:pt x="1644" y="2352"/>
                    <a:pt x="1484" y="2169"/>
                    <a:pt x="1325" y="2032"/>
                  </a:cubicBezTo>
                  <a:cubicBezTo>
                    <a:pt x="1188" y="1895"/>
                    <a:pt x="1028" y="1804"/>
                    <a:pt x="891" y="1712"/>
                  </a:cubicBezTo>
                  <a:lnTo>
                    <a:pt x="800" y="1644"/>
                  </a:lnTo>
                  <a:lnTo>
                    <a:pt x="754" y="1621"/>
                  </a:lnTo>
                  <a:cubicBezTo>
                    <a:pt x="731" y="1621"/>
                    <a:pt x="708" y="1598"/>
                    <a:pt x="685" y="1553"/>
                  </a:cubicBezTo>
                  <a:cubicBezTo>
                    <a:pt x="640" y="1461"/>
                    <a:pt x="617" y="1347"/>
                    <a:pt x="594" y="1210"/>
                  </a:cubicBezTo>
                  <a:cubicBezTo>
                    <a:pt x="594" y="1096"/>
                    <a:pt x="571" y="959"/>
                    <a:pt x="571" y="845"/>
                  </a:cubicBezTo>
                  <a:lnTo>
                    <a:pt x="52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505;p53">
              <a:extLst>
                <a:ext uri="{FF2B5EF4-FFF2-40B4-BE49-F238E27FC236}">
                  <a16:creationId xmlns:a16="http://schemas.microsoft.com/office/drawing/2014/main" id="{660A075A-5682-496D-8830-64D4112D969C}"/>
                </a:ext>
              </a:extLst>
            </p:cNvPr>
            <p:cNvSpPr/>
            <p:nvPr/>
          </p:nvSpPr>
          <p:spPr>
            <a:xfrm>
              <a:off x="6247578" y="3862121"/>
              <a:ext cx="116413" cy="184677"/>
            </a:xfrm>
            <a:custGeom>
              <a:avLst/>
              <a:gdLst/>
              <a:ahLst/>
              <a:cxnLst/>
              <a:rect l="l" t="t" r="r" b="b"/>
              <a:pathLst>
                <a:path w="7396" h="11733" fill="none" extrusionOk="0">
                  <a:moveTo>
                    <a:pt x="0" y="0"/>
                  </a:moveTo>
                  <a:cubicBezTo>
                    <a:pt x="0" y="0"/>
                    <a:pt x="6551" y="10203"/>
                    <a:pt x="7396" y="11732"/>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506;p53">
              <a:extLst>
                <a:ext uri="{FF2B5EF4-FFF2-40B4-BE49-F238E27FC236}">
                  <a16:creationId xmlns:a16="http://schemas.microsoft.com/office/drawing/2014/main" id="{79CF0750-532E-4F03-818D-D6C5C595B2CB}"/>
                </a:ext>
              </a:extLst>
            </p:cNvPr>
            <p:cNvSpPr/>
            <p:nvPr/>
          </p:nvSpPr>
          <p:spPr>
            <a:xfrm>
              <a:off x="6330925" y="3581149"/>
              <a:ext cx="72593" cy="217369"/>
            </a:xfrm>
            <a:custGeom>
              <a:avLst/>
              <a:gdLst/>
              <a:ahLst/>
              <a:cxnLst/>
              <a:rect l="l" t="t" r="r" b="b"/>
              <a:pathLst>
                <a:path w="4612" h="13810" fill="none" extrusionOk="0">
                  <a:moveTo>
                    <a:pt x="1" y="1"/>
                  </a:moveTo>
                  <a:cubicBezTo>
                    <a:pt x="1" y="1"/>
                    <a:pt x="1279" y="2375"/>
                    <a:pt x="2534" y="6278"/>
                  </a:cubicBezTo>
                  <a:cubicBezTo>
                    <a:pt x="3790" y="10181"/>
                    <a:pt x="4611" y="13810"/>
                    <a:pt x="4611" y="13810"/>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507;p53">
              <a:extLst>
                <a:ext uri="{FF2B5EF4-FFF2-40B4-BE49-F238E27FC236}">
                  <a16:creationId xmlns:a16="http://schemas.microsoft.com/office/drawing/2014/main" id="{FE736276-C6F2-4EBF-AB42-F53E4B8432C6}"/>
                </a:ext>
              </a:extLst>
            </p:cNvPr>
            <p:cNvSpPr/>
            <p:nvPr/>
          </p:nvSpPr>
          <p:spPr>
            <a:xfrm>
              <a:off x="6183987" y="3420909"/>
              <a:ext cx="129713" cy="74749"/>
            </a:xfrm>
            <a:custGeom>
              <a:avLst/>
              <a:gdLst/>
              <a:ahLst/>
              <a:cxnLst/>
              <a:rect l="l" t="t" r="r" b="b"/>
              <a:pathLst>
                <a:path w="8241" h="4749" fill="none" extrusionOk="0">
                  <a:moveTo>
                    <a:pt x="0" y="548"/>
                  </a:moveTo>
                  <a:cubicBezTo>
                    <a:pt x="0" y="548"/>
                    <a:pt x="6003" y="1"/>
                    <a:pt x="8240" y="4748"/>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508;p53">
              <a:extLst>
                <a:ext uri="{FF2B5EF4-FFF2-40B4-BE49-F238E27FC236}">
                  <a16:creationId xmlns:a16="http://schemas.microsoft.com/office/drawing/2014/main" id="{616B690A-4F3C-4293-AB6B-2AA7B48D2918}"/>
                </a:ext>
              </a:extLst>
            </p:cNvPr>
            <p:cNvSpPr/>
            <p:nvPr/>
          </p:nvSpPr>
          <p:spPr>
            <a:xfrm>
              <a:off x="6314035" y="3464747"/>
              <a:ext cx="133318" cy="63243"/>
            </a:xfrm>
            <a:custGeom>
              <a:avLst/>
              <a:gdLst/>
              <a:ahLst/>
              <a:cxnLst/>
              <a:rect l="l" t="t" r="r" b="b"/>
              <a:pathLst>
                <a:path w="8470" h="4018" fill="none" extrusionOk="0">
                  <a:moveTo>
                    <a:pt x="1" y="4018"/>
                  </a:moveTo>
                  <a:cubicBezTo>
                    <a:pt x="1" y="4018"/>
                    <a:pt x="2900" y="0"/>
                    <a:pt x="8469" y="1324"/>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509;p53">
              <a:extLst>
                <a:ext uri="{FF2B5EF4-FFF2-40B4-BE49-F238E27FC236}">
                  <a16:creationId xmlns:a16="http://schemas.microsoft.com/office/drawing/2014/main" id="{86C5DC30-D392-4963-8F2C-407F709E6530}"/>
                </a:ext>
              </a:extLst>
            </p:cNvPr>
            <p:cNvSpPr/>
            <p:nvPr/>
          </p:nvSpPr>
          <p:spPr>
            <a:xfrm>
              <a:off x="6264468" y="2825926"/>
              <a:ext cx="99886" cy="10798"/>
            </a:xfrm>
            <a:custGeom>
              <a:avLst/>
              <a:gdLst/>
              <a:ahLst/>
              <a:cxnLst/>
              <a:rect l="l" t="t" r="r" b="b"/>
              <a:pathLst>
                <a:path w="6346" h="686" fill="none" extrusionOk="0">
                  <a:moveTo>
                    <a:pt x="0" y="24"/>
                  </a:moveTo>
                  <a:cubicBezTo>
                    <a:pt x="776" y="389"/>
                    <a:pt x="1826" y="686"/>
                    <a:pt x="3173" y="686"/>
                  </a:cubicBezTo>
                  <a:cubicBezTo>
                    <a:pt x="4497" y="686"/>
                    <a:pt x="5547" y="389"/>
                    <a:pt x="6345" y="1"/>
                  </a:cubicBezTo>
                </a:path>
              </a:pathLst>
            </a:custGeom>
            <a:solidFill>
              <a:schemeClr val="accent5"/>
            </a:solidFill>
            <a:ln w="855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510;p53">
              <a:extLst>
                <a:ext uri="{FF2B5EF4-FFF2-40B4-BE49-F238E27FC236}">
                  <a16:creationId xmlns:a16="http://schemas.microsoft.com/office/drawing/2014/main" id="{B19E66FE-21DC-48D3-8F99-6694DC90641B}"/>
                </a:ext>
              </a:extLst>
            </p:cNvPr>
            <p:cNvSpPr/>
            <p:nvPr/>
          </p:nvSpPr>
          <p:spPr>
            <a:xfrm>
              <a:off x="5960156" y="2871070"/>
              <a:ext cx="214851" cy="454351"/>
            </a:xfrm>
            <a:custGeom>
              <a:avLst/>
              <a:gdLst/>
              <a:ahLst/>
              <a:cxnLst/>
              <a:rect l="l" t="t" r="r" b="b"/>
              <a:pathLst>
                <a:path w="13650" h="28866" extrusionOk="0">
                  <a:moveTo>
                    <a:pt x="12814" y="0"/>
                  </a:moveTo>
                  <a:cubicBezTo>
                    <a:pt x="11276" y="0"/>
                    <a:pt x="6529" y="3569"/>
                    <a:pt x="6117" y="9048"/>
                  </a:cubicBezTo>
                  <a:cubicBezTo>
                    <a:pt x="5889" y="12175"/>
                    <a:pt x="2511" y="16534"/>
                    <a:pt x="1598" y="20301"/>
                  </a:cubicBezTo>
                  <a:cubicBezTo>
                    <a:pt x="936" y="22926"/>
                    <a:pt x="0" y="26486"/>
                    <a:pt x="2785" y="28198"/>
                  </a:cubicBezTo>
                  <a:cubicBezTo>
                    <a:pt x="3543" y="28667"/>
                    <a:pt x="4283" y="28865"/>
                    <a:pt x="4992" y="28865"/>
                  </a:cubicBezTo>
                  <a:cubicBezTo>
                    <a:pt x="8876" y="28865"/>
                    <a:pt x="11846" y="22926"/>
                    <a:pt x="11846" y="22926"/>
                  </a:cubicBezTo>
                  <a:cubicBezTo>
                    <a:pt x="11846" y="22926"/>
                    <a:pt x="12508" y="17402"/>
                    <a:pt x="12508" y="16055"/>
                  </a:cubicBezTo>
                  <a:cubicBezTo>
                    <a:pt x="12508" y="14686"/>
                    <a:pt x="12622" y="10828"/>
                    <a:pt x="12622" y="10828"/>
                  </a:cubicBezTo>
                  <a:cubicBezTo>
                    <a:pt x="12622" y="10828"/>
                    <a:pt x="13650" y="237"/>
                    <a:pt x="13033" y="32"/>
                  </a:cubicBezTo>
                  <a:cubicBezTo>
                    <a:pt x="12970" y="11"/>
                    <a:pt x="12897" y="0"/>
                    <a:pt x="1281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511;p53">
              <a:extLst>
                <a:ext uri="{FF2B5EF4-FFF2-40B4-BE49-F238E27FC236}">
                  <a16:creationId xmlns:a16="http://schemas.microsoft.com/office/drawing/2014/main" id="{06C1E597-D0D5-4B63-AD3D-F83B927B4B36}"/>
                </a:ext>
              </a:extLst>
            </p:cNvPr>
            <p:cNvSpPr/>
            <p:nvPr/>
          </p:nvSpPr>
          <p:spPr>
            <a:xfrm>
              <a:off x="6130091" y="3099704"/>
              <a:ext cx="44922" cy="29481"/>
            </a:xfrm>
            <a:custGeom>
              <a:avLst/>
              <a:gdLst/>
              <a:ahLst/>
              <a:cxnLst/>
              <a:rect l="l" t="t" r="r" b="b"/>
              <a:pathLst>
                <a:path w="2854" h="1873" fill="none" extrusionOk="0">
                  <a:moveTo>
                    <a:pt x="0" y="1873"/>
                  </a:moveTo>
                  <a:cubicBezTo>
                    <a:pt x="0" y="1873"/>
                    <a:pt x="251" y="686"/>
                    <a:pt x="2854" y="1"/>
                  </a:cubicBezTo>
                </a:path>
              </a:pathLst>
            </a:custGeom>
            <a:noFill/>
            <a:ln w="855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512;p53">
              <a:extLst>
                <a:ext uri="{FF2B5EF4-FFF2-40B4-BE49-F238E27FC236}">
                  <a16:creationId xmlns:a16="http://schemas.microsoft.com/office/drawing/2014/main" id="{C329563B-6798-4C5A-BBC0-E779F97959F9}"/>
                </a:ext>
              </a:extLst>
            </p:cNvPr>
            <p:cNvSpPr/>
            <p:nvPr/>
          </p:nvSpPr>
          <p:spPr>
            <a:xfrm>
              <a:off x="6085545" y="3084703"/>
              <a:ext cx="90536" cy="76811"/>
            </a:xfrm>
            <a:custGeom>
              <a:avLst/>
              <a:gdLst/>
              <a:ahLst/>
              <a:cxnLst/>
              <a:rect l="l" t="t" r="r" b="b"/>
              <a:pathLst>
                <a:path w="5752" h="4880" extrusionOk="0">
                  <a:moveTo>
                    <a:pt x="4666" y="1"/>
                  </a:moveTo>
                  <a:cubicBezTo>
                    <a:pt x="3996" y="1"/>
                    <a:pt x="3033" y="242"/>
                    <a:pt x="2054" y="1114"/>
                  </a:cubicBezTo>
                  <a:cubicBezTo>
                    <a:pt x="91" y="2894"/>
                    <a:pt x="0" y="4880"/>
                    <a:pt x="0" y="4880"/>
                  </a:cubicBezTo>
                  <a:cubicBezTo>
                    <a:pt x="0" y="4880"/>
                    <a:pt x="4131" y="2985"/>
                    <a:pt x="4702" y="2186"/>
                  </a:cubicBezTo>
                  <a:cubicBezTo>
                    <a:pt x="5250" y="1388"/>
                    <a:pt x="5752" y="475"/>
                    <a:pt x="5547" y="223"/>
                  </a:cubicBezTo>
                  <a:cubicBezTo>
                    <a:pt x="5462" y="120"/>
                    <a:pt x="5136" y="1"/>
                    <a:pt x="4666" y="1"/>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513;p53">
              <a:extLst>
                <a:ext uri="{FF2B5EF4-FFF2-40B4-BE49-F238E27FC236}">
                  <a16:creationId xmlns:a16="http://schemas.microsoft.com/office/drawing/2014/main" id="{8F7926AA-0043-40B1-A630-1A43DE658527}"/>
                </a:ext>
              </a:extLst>
            </p:cNvPr>
            <p:cNvSpPr/>
            <p:nvPr/>
          </p:nvSpPr>
          <p:spPr>
            <a:xfrm>
              <a:off x="6093809" y="3084624"/>
              <a:ext cx="43836" cy="72577"/>
            </a:xfrm>
            <a:custGeom>
              <a:avLst/>
              <a:gdLst/>
              <a:ahLst/>
              <a:cxnLst/>
              <a:rect l="l" t="t" r="r" b="b"/>
              <a:pathLst>
                <a:path w="2785" h="4611" fill="none" extrusionOk="0">
                  <a:moveTo>
                    <a:pt x="0" y="4611"/>
                  </a:moveTo>
                  <a:cubicBezTo>
                    <a:pt x="0" y="4611"/>
                    <a:pt x="342" y="1119"/>
                    <a:pt x="2785" y="0"/>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514;p53">
              <a:extLst>
                <a:ext uri="{FF2B5EF4-FFF2-40B4-BE49-F238E27FC236}">
                  <a16:creationId xmlns:a16="http://schemas.microsoft.com/office/drawing/2014/main" id="{E555D574-D860-4D50-BB7D-C49F6EE39D1F}"/>
                </a:ext>
              </a:extLst>
            </p:cNvPr>
            <p:cNvSpPr/>
            <p:nvPr/>
          </p:nvSpPr>
          <p:spPr>
            <a:xfrm>
              <a:off x="6020143" y="3163658"/>
              <a:ext cx="65053" cy="35950"/>
            </a:xfrm>
            <a:custGeom>
              <a:avLst/>
              <a:gdLst/>
              <a:ahLst/>
              <a:cxnLst/>
              <a:rect l="l" t="t" r="r" b="b"/>
              <a:pathLst>
                <a:path w="4133" h="2284" fill="none" extrusionOk="0">
                  <a:moveTo>
                    <a:pt x="1" y="2283"/>
                  </a:moveTo>
                  <a:cubicBezTo>
                    <a:pt x="1" y="2283"/>
                    <a:pt x="1895" y="1142"/>
                    <a:pt x="4132" y="1"/>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515;p53">
              <a:extLst>
                <a:ext uri="{FF2B5EF4-FFF2-40B4-BE49-F238E27FC236}">
                  <a16:creationId xmlns:a16="http://schemas.microsoft.com/office/drawing/2014/main" id="{444A7914-1900-43AD-B08F-C5ACB2BDE452}"/>
                </a:ext>
              </a:extLst>
            </p:cNvPr>
            <p:cNvSpPr/>
            <p:nvPr/>
          </p:nvSpPr>
          <p:spPr>
            <a:xfrm>
              <a:off x="6470685" y="2871070"/>
              <a:ext cx="215229" cy="454351"/>
            </a:xfrm>
            <a:custGeom>
              <a:avLst/>
              <a:gdLst/>
              <a:ahLst/>
              <a:cxnLst/>
              <a:rect l="l" t="t" r="r" b="b"/>
              <a:pathLst>
                <a:path w="13674" h="28866" extrusionOk="0">
                  <a:moveTo>
                    <a:pt x="837" y="0"/>
                  </a:moveTo>
                  <a:cubicBezTo>
                    <a:pt x="754" y="0"/>
                    <a:pt x="680" y="11"/>
                    <a:pt x="617" y="32"/>
                  </a:cubicBezTo>
                  <a:cubicBezTo>
                    <a:pt x="1" y="237"/>
                    <a:pt x="1051" y="10828"/>
                    <a:pt x="1051" y="10828"/>
                  </a:cubicBezTo>
                  <a:cubicBezTo>
                    <a:pt x="1051" y="10828"/>
                    <a:pt x="1142" y="14686"/>
                    <a:pt x="1142" y="16055"/>
                  </a:cubicBezTo>
                  <a:cubicBezTo>
                    <a:pt x="1142" y="17402"/>
                    <a:pt x="1804" y="22926"/>
                    <a:pt x="1804" y="22926"/>
                  </a:cubicBezTo>
                  <a:cubicBezTo>
                    <a:pt x="1804" y="22926"/>
                    <a:pt x="4774" y="28865"/>
                    <a:pt x="8672" y="28865"/>
                  </a:cubicBezTo>
                  <a:cubicBezTo>
                    <a:pt x="9384" y="28865"/>
                    <a:pt x="10127" y="28667"/>
                    <a:pt x="10888" y="28198"/>
                  </a:cubicBezTo>
                  <a:cubicBezTo>
                    <a:pt x="13673" y="26486"/>
                    <a:pt x="12714" y="22926"/>
                    <a:pt x="12075" y="20301"/>
                  </a:cubicBezTo>
                  <a:cubicBezTo>
                    <a:pt x="11140" y="16534"/>
                    <a:pt x="7761" y="12175"/>
                    <a:pt x="7533" y="9048"/>
                  </a:cubicBezTo>
                  <a:cubicBezTo>
                    <a:pt x="7143" y="3569"/>
                    <a:pt x="2377" y="0"/>
                    <a:pt x="8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516;p53">
              <a:extLst>
                <a:ext uri="{FF2B5EF4-FFF2-40B4-BE49-F238E27FC236}">
                  <a16:creationId xmlns:a16="http://schemas.microsoft.com/office/drawing/2014/main" id="{D81ED9FE-C09D-481A-B4F0-90ABAD900535}"/>
                </a:ext>
              </a:extLst>
            </p:cNvPr>
            <p:cNvSpPr/>
            <p:nvPr/>
          </p:nvSpPr>
          <p:spPr>
            <a:xfrm>
              <a:off x="6470685" y="3099704"/>
              <a:ext cx="44922" cy="29481"/>
            </a:xfrm>
            <a:custGeom>
              <a:avLst/>
              <a:gdLst/>
              <a:ahLst/>
              <a:cxnLst/>
              <a:rect l="l" t="t" r="r" b="b"/>
              <a:pathLst>
                <a:path w="2854" h="1873" fill="none" extrusionOk="0">
                  <a:moveTo>
                    <a:pt x="2854" y="1873"/>
                  </a:moveTo>
                  <a:cubicBezTo>
                    <a:pt x="2854" y="1873"/>
                    <a:pt x="2626" y="686"/>
                    <a:pt x="1" y="1"/>
                  </a:cubicBezTo>
                </a:path>
              </a:pathLst>
            </a:custGeom>
            <a:noFill/>
            <a:ln w="855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517;p53">
              <a:extLst>
                <a:ext uri="{FF2B5EF4-FFF2-40B4-BE49-F238E27FC236}">
                  <a16:creationId xmlns:a16="http://schemas.microsoft.com/office/drawing/2014/main" id="{DFB6DE75-7F1C-4117-9478-15E3F69D7C00}"/>
                </a:ext>
              </a:extLst>
            </p:cNvPr>
            <p:cNvSpPr/>
            <p:nvPr/>
          </p:nvSpPr>
          <p:spPr>
            <a:xfrm>
              <a:off x="6469615" y="3084703"/>
              <a:ext cx="90914" cy="76811"/>
            </a:xfrm>
            <a:custGeom>
              <a:avLst/>
              <a:gdLst/>
              <a:ahLst/>
              <a:cxnLst/>
              <a:rect l="l" t="t" r="r" b="b"/>
              <a:pathLst>
                <a:path w="5776" h="4880" extrusionOk="0">
                  <a:moveTo>
                    <a:pt x="1093" y="1"/>
                  </a:moveTo>
                  <a:cubicBezTo>
                    <a:pt x="620" y="1"/>
                    <a:pt x="290" y="120"/>
                    <a:pt x="206" y="223"/>
                  </a:cubicBezTo>
                  <a:cubicBezTo>
                    <a:pt x="0" y="475"/>
                    <a:pt x="502" y="1388"/>
                    <a:pt x="1073" y="2186"/>
                  </a:cubicBezTo>
                  <a:cubicBezTo>
                    <a:pt x="1644" y="2985"/>
                    <a:pt x="5775" y="4880"/>
                    <a:pt x="5775" y="4880"/>
                  </a:cubicBezTo>
                  <a:cubicBezTo>
                    <a:pt x="5775" y="4880"/>
                    <a:pt x="5684" y="2894"/>
                    <a:pt x="3698" y="1114"/>
                  </a:cubicBezTo>
                  <a:cubicBezTo>
                    <a:pt x="2733" y="242"/>
                    <a:pt x="1767" y="1"/>
                    <a:pt x="1093" y="1"/>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518;p53">
              <a:extLst>
                <a:ext uri="{FF2B5EF4-FFF2-40B4-BE49-F238E27FC236}">
                  <a16:creationId xmlns:a16="http://schemas.microsoft.com/office/drawing/2014/main" id="{6A4FDF85-7B83-43F9-B804-F82878860C99}"/>
                </a:ext>
              </a:extLst>
            </p:cNvPr>
            <p:cNvSpPr/>
            <p:nvPr/>
          </p:nvSpPr>
          <p:spPr>
            <a:xfrm>
              <a:off x="6508053" y="3084624"/>
              <a:ext cx="43852" cy="72577"/>
            </a:xfrm>
            <a:custGeom>
              <a:avLst/>
              <a:gdLst/>
              <a:ahLst/>
              <a:cxnLst/>
              <a:rect l="l" t="t" r="r" b="b"/>
              <a:pathLst>
                <a:path w="2786" h="4611" fill="none" extrusionOk="0">
                  <a:moveTo>
                    <a:pt x="2785" y="4611"/>
                  </a:moveTo>
                  <a:cubicBezTo>
                    <a:pt x="2785" y="4611"/>
                    <a:pt x="2443" y="1119"/>
                    <a:pt x="1" y="0"/>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519;p53">
              <a:extLst>
                <a:ext uri="{FF2B5EF4-FFF2-40B4-BE49-F238E27FC236}">
                  <a16:creationId xmlns:a16="http://schemas.microsoft.com/office/drawing/2014/main" id="{907EE28A-1DD4-45CA-A706-8C208D034AD1}"/>
                </a:ext>
              </a:extLst>
            </p:cNvPr>
            <p:cNvSpPr/>
            <p:nvPr/>
          </p:nvSpPr>
          <p:spPr>
            <a:xfrm>
              <a:off x="6560863" y="3163658"/>
              <a:ext cx="64691" cy="35950"/>
            </a:xfrm>
            <a:custGeom>
              <a:avLst/>
              <a:gdLst/>
              <a:ahLst/>
              <a:cxnLst/>
              <a:rect l="l" t="t" r="r" b="b"/>
              <a:pathLst>
                <a:path w="4110" h="2284" fill="none" extrusionOk="0">
                  <a:moveTo>
                    <a:pt x="4109" y="2283"/>
                  </a:moveTo>
                  <a:cubicBezTo>
                    <a:pt x="4109" y="2283"/>
                    <a:pt x="2238" y="1142"/>
                    <a:pt x="1" y="1"/>
                  </a:cubicBezTo>
                </a:path>
              </a:pathLst>
            </a:custGeom>
            <a:noFill/>
            <a:ln w="9700"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520;p53">
              <a:extLst>
                <a:ext uri="{FF2B5EF4-FFF2-40B4-BE49-F238E27FC236}">
                  <a16:creationId xmlns:a16="http://schemas.microsoft.com/office/drawing/2014/main" id="{AB99DC20-BE1A-4D61-9AB6-9B02DCD33F48}"/>
                </a:ext>
              </a:extLst>
            </p:cNvPr>
            <p:cNvSpPr/>
            <p:nvPr/>
          </p:nvSpPr>
          <p:spPr>
            <a:xfrm>
              <a:off x="6131161" y="2970095"/>
              <a:ext cx="383363" cy="131067"/>
            </a:xfrm>
            <a:custGeom>
              <a:avLst/>
              <a:gdLst/>
              <a:ahLst/>
              <a:cxnLst/>
              <a:rect l="l" t="t" r="r" b="b"/>
              <a:pathLst>
                <a:path w="24356" h="8327" extrusionOk="0">
                  <a:moveTo>
                    <a:pt x="1946" y="0"/>
                  </a:moveTo>
                  <a:cubicBezTo>
                    <a:pt x="1635" y="0"/>
                    <a:pt x="1392" y="137"/>
                    <a:pt x="1165" y="383"/>
                  </a:cubicBezTo>
                  <a:cubicBezTo>
                    <a:pt x="898" y="630"/>
                    <a:pt x="927" y="895"/>
                    <a:pt x="668" y="895"/>
                  </a:cubicBezTo>
                  <a:cubicBezTo>
                    <a:pt x="640" y="895"/>
                    <a:pt x="608" y="892"/>
                    <a:pt x="571" y="885"/>
                  </a:cubicBezTo>
                  <a:cubicBezTo>
                    <a:pt x="558" y="882"/>
                    <a:pt x="545" y="881"/>
                    <a:pt x="532" y="881"/>
                  </a:cubicBezTo>
                  <a:cubicBezTo>
                    <a:pt x="212" y="881"/>
                    <a:pt x="1" y="1661"/>
                    <a:pt x="1" y="1661"/>
                  </a:cubicBezTo>
                  <a:lnTo>
                    <a:pt x="1233" y="6774"/>
                  </a:lnTo>
                  <a:cubicBezTo>
                    <a:pt x="1233" y="6774"/>
                    <a:pt x="9017" y="8326"/>
                    <a:pt x="12190" y="8326"/>
                  </a:cubicBezTo>
                  <a:cubicBezTo>
                    <a:pt x="15339" y="8326"/>
                    <a:pt x="23146" y="6774"/>
                    <a:pt x="23146" y="6774"/>
                  </a:cubicBezTo>
                  <a:lnTo>
                    <a:pt x="24355" y="1661"/>
                  </a:lnTo>
                  <a:cubicBezTo>
                    <a:pt x="24355" y="1661"/>
                    <a:pt x="24166" y="881"/>
                    <a:pt x="23827" y="881"/>
                  </a:cubicBezTo>
                  <a:cubicBezTo>
                    <a:pt x="23813" y="881"/>
                    <a:pt x="23799" y="882"/>
                    <a:pt x="23785" y="885"/>
                  </a:cubicBezTo>
                  <a:cubicBezTo>
                    <a:pt x="23749" y="892"/>
                    <a:pt x="23717" y="895"/>
                    <a:pt x="23688" y="895"/>
                  </a:cubicBezTo>
                  <a:cubicBezTo>
                    <a:pt x="23430" y="895"/>
                    <a:pt x="23461" y="630"/>
                    <a:pt x="23214" y="383"/>
                  </a:cubicBezTo>
                  <a:cubicBezTo>
                    <a:pt x="22968" y="137"/>
                    <a:pt x="22737" y="0"/>
                    <a:pt x="22418" y="0"/>
                  </a:cubicBezTo>
                  <a:cubicBezTo>
                    <a:pt x="22353" y="0"/>
                    <a:pt x="22284" y="6"/>
                    <a:pt x="22210" y="18"/>
                  </a:cubicBezTo>
                  <a:cubicBezTo>
                    <a:pt x="21993" y="52"/>
                    <a:pt x="21993" y="52"/>
                    <a:pt x="21993" y="52"/>
                  </a:cubicBezTo>
                  <a:cubicBezTo>
                    <a:pt x="21993" y="52"/>
                    <a:pt x="21993" y="52"/>
                    <a:pt x="21776" y="86"/>
                  </a:cubicBezTo>
                  <a:cubicBezTo>
                    <a:pt x="21343" y="178"/>
                    <a:pt x="15545" y="2232"/>
                    <a:pt x="14267" y="2802"/>
                  </a:cubicBezTo>
                  <a:cubicBezTo>
                    <a:pt x="13171" y="3282"/>
                    <a:pt x="12395" y="3601"/>
                    <a:pt x="12190" y="3693"/>
                  </a:cubicBezTo>
                  <a:cubicBezTo>
                    <a:pt x="11961" y="3601"/>
                    <a:pt x="11185" y="3282"/>
                    <a:pt x="10112" y="2802"/>
                  </a:cubicBezTo>
                  <a:cubicBezTo>
                    <a:pt x="8811" y="2232"/>
                    <a:pt x="3014" y="178"/>
                    <a:pt x="2580" y="86"/>
                  </a:cubicBezTo>
                  <a:cubicBezTo>
                    <a:pt x="2363" y="52"/>
                    <a:pt x="2363" y="52"/>
                    <a:pt x="2363" y="52"/>
                  </a:cubicBezTo>
                  <a:cubicBezTo>
                    <a:pt x="2363" y="52"/>
                    <a:pt x="2363" y="52"/>
                    <a:pt x="2146" y="18"/>
                  </a:cubicBezTo>
                  <a:cubicBezTo>
                    <a:pt x="2077" y="6"/>
                    <a:pt x="2010" y="0"/>
                    <a:pt x="19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521;p53">
              <a:extLst>
                <a:ext uri="{FF2B5EF4-FFF2-40B4-BE49-F238E27FC236}">
                  <a16:creationId xmlns:a16="http://schemas.microsoft.com/office/drawing/2014/main" id="{9063BF93-D69D-48F5-9117-8F405A74752F}"/>
                </a:ext>
              </a:extLst>
            </p:cNvPr>
            <p:cNvSpPr/>
            <p:nvPr/>
          </p:nvSpPr>
          <p:spPr>
            <a:xfrm>
              <a:off x="6121827" y="2986890"/>
              <a:ext cx="402031" cy="300067"/>
            </a:xfrm>
            <a:custGeom>
              <a:avLst/>
              <a:gdLst/>
              <a:ahLst/>
              <a:cxnLst/>
              <a:rect l="l" t="t" r="r" b="b"/>
              <a:pathLst>
                <a:path w="25542" h="19064" extrusionOk="0">
                  <a:moveTo>
                    <a:pt x="0" y="1"/>
                  </a:moveTo>
                  <a:lnTo>
                    <a:pt x="2420" y="17439"/>
                  </a:lnTo>
                  <a:lnTo>
                    <a:pt x="11093" y="18991"/>
                  </a:lnTo>
                  <a:cubicBezTo>
                    <a:pt x="11093" y="18991"/>
                    <a:pt x="11725" y="19063"/>
                    <a:pt x="12490" y="19063"/>
                  </a:cubicBezTo>
                  <a:cubicBezTo>
                    <a:pt x="12586" y="19063"/>
                    <a:pt x="12684" y="19062"/>
                    <a:pt x="12783" y="19060"/>
                  </a:cubicBezTo>
                  <a:cubicBezTo>
                    <a:pt x="12881" y="19062"/>
                    <a:pt x="12979" y="19063"/>
                    <a:pt x="13074" y="19063"/>
                  </a:cubicBezTo>
                  <a:cubicBezTo>
                    <a:pt x="13836" y="19063"/>
                    <a:pt x="14449" y="18991"/>
                    <a:pt x="14449" y="18991"/>
                  </a:cubicBezTo>
                  <a:lnTo>
                    <a:pt x="23122" y="17439"/>
                  </a:lnTo>
                  <a:lnTo>
                    <a:pt x="25542" y="1"/>
                  </a:lnTo>
                  <a:lnTo>
                    <a:pt x="25542" y="1"/>
                  </a:lnTo>
                  <a:cubicBezTo>
                    <a:pt x="25541" y="1"/>
                    <a:pt x="15179" y="2877"/>
                    <a:pt x="12783" y="2877"/>
                  </a:cubicBezTo>
                  <a:cubicBezTo>
                    <a:pt x="10363" y="2877"/>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522;p53">
              <a:extLst>
                <a:ext uri="{FF2B5EF4-FFF2-40B4-BE49-F238E27FC236}">
                  <a16:creationId xmlns:a16="http://schemas.microsoft.com/office/drawing/2014/main" id="{91D0F6CF-6C06-4413-88A7-C76E8F336CF8}"/>
                </a:ext>
              </a:extLst>
            </p:cNvPr>
            <p:cNvSpPr/>
            <p:nvPr/>
          </p:nvSpPr>
          <p:spPr>
            <a:xfrm>
              <a:off x="6379437" y="3033247"/>
              <a:ext cx="118569" cy="60725"/>
            </a:xfrm>
            <a:custGeom>
              <a:avLst/>
              <a:gdLst/>
              <a:ahLst/>
              <a:cxnLst/>
              <a:rect l="l" t="t" r="r" b="b"/>
              <a:pathLst>
                <a:path w="7533" h="3858" extrusionOk="0">
                  <a:moveTo>
                    <a:pt x="7532" y="0"/>
                  </a:moveTo>
                  <a:lnTo>
                    <a:pt x="0" y="1781"/>
                  </a:lnTo>
                  <a:lnTo>
                    <a:pt x="0" y="3858"/>
                  </a:lnTo>
                  <a:lnTo>
                    <a:pt x="7327" y="2260"/>
                  </a:lnTo>
                  <a:lnTo>
                    <a:pt x="7532" y="0"/>
                  </a:ln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23;p53">
              <a:extLst>
                <a:ext uri="{FF2B5EF4-FFF2-40B4-BE49-F238E27FC236}">
                  <a16:creationId xmlns:a16="http://schemas.microsoft.com/office/drawing/2014/main" id="{EA2D9EF9-4B6C-4FA3-88CF-EDB2FBEEA87E}"/>
                </a:ext>
              </a:extLst>
            </p:cNvPr>
            <p:cNvSpPr/>
            <p:nvPr/>
          </p:nvSpPr>
          <p:spPr>
            <a:xfrm>
              <a:off x="6071174" y="3091125"/>
              <a:ext cx="172463" cy="161146"/>
            </a:xfrm>
            <a:custGeom>
              <a:avLst/>
              <a:gdLst/>
              <a:ahLst/>
              <a:cxnLst/>
              <a:rect l="l" t="t" r="r" b="b"/>
              <a:pathLst>
                <a:path w="10957" h="10238" extrusionOk="0">
                  <a:moveTo>
                    <a:pt x="6276" y="1"/>
                  </a:moveTo>
                  <a:cubicBezTo>
                    <a:pt x="6153" y="1"/>
                    <a:pt x="6031" y="7"/>
                    <a:pt x="5912" y="21"/>
                  </a:cubicBezTo>
                  <a:cubicBezTo>
                    <a:pt x="4588" y="158"/>
                    <a:pt x="3424" y="1322"/>
                    <a:pt x="2693" y="2395"/>
                  </a:cubicBezTo>
                  <a:cubicBezTo>
                    <a:pt x="1963" y="3445"/>
                    <a:pt x="228" y="5157"/>
                    <a:pt x="114" y="6321"/>
                  </a:cubicBezTo>
                  <a:cubicBezTo>
                    <a:pt x="0" y="7485"/>
                    <a:pt x="845" y="9516"/>
                    <a:pt x="1780" y="9881"/>
                  </a:cubicBezTo>
                  <a:cubicBezTo>
                    <a:pt x="2318" y="10078"/>
                    <a:pt x="3279" y="10237"/>
                    <a:pt x="4163" y="10237"/>
                  </a:cubicBezTo>
                  <a:cubicBezTo>
                    <a:pt x="4817" y="10237"/>
                    <a:pt x="5429" y="10150"/>
                    <a:pt x="5798" y="9927"/>
                  </a:cubicBezTo>
                  <a:cubicBezTo>
                    <a:pt x="6665" y="9379"/>
                    <a:pt x="7030" y="8900"/>
                    <a:pt x="7738" y="8786"/>
                  </a:cubicBezTo>
                  <a:cubicBezTo>
                    <a:pt x="8491" y="8672"/>
                    <a:pt x="9381" y="8763"/>
                    <a:pt x="9632" y="8352"/>
                  </a:cubicBezTo>
                  <a:cubicBezTo>
                    <a:pt x="9883" y="7941"/>
                    <a:pt x="9541" y="7644"/>
                    <a:pt x="9244" y="7302"/>
                  </a:cubicBezTo>
                  <a:cubicBezTo>
                    <a:pt x="8948" y="6937"/>
                    <a:pt x="8194" y="7097"/>
                    <a:pt x="7898" y="6914"/>
                  </a:cubicBezTo>
                  <a:cubicBezTo>
                    <a:pt x="8149" y="6868"/>
                    <a:pt x="8879" y="6412"/>
                    <a:pt x="9632" y="6412"/>
                  </a:cubicBezTo>
                  <a:cubicBezTo>
                    <a:pt x="10842" y="6366"/>
                    <a:pt x="10956" y="5293"/>
                    <a:pt x="10568" y="4974"/>
                  </a:cubicBezTo>
                  <a:cubicBezTo>
                    <a:pt x="10089" y="4540"/>
                    <a:pt x="8696" y="4472"/>
                    <a:pt x="8514" y="4449"/>
                  </a:cubicBezTo>
                  <a:cubicBezTo>
                    <a:pt x="8765" y="4380"/>
                    <a:pt x="8993" y="4289"/>
                    <a:pt x="9176" y="4175"/>
                  </a:cubicBezTo>
                  <a:cubicBezTo>
                    <a:pt x="9221" y="4149"/>
                    <a:pt x="9289" y="4142"/>
                    <a:pt x="9370" y="4142"/>
                  </a:cubicBezTo>
                  <a:cubicBezTo>
                    <a:pt x="9477" y="4142"/>
                    <a:pt x="9605" y="4155"/>
                    <a:pt x="9732" y="4155"/>
                  </a:cubicBezTo>
                  <a:cubicBezTo>
                    <a:pt x="9843" y="4155"/>
                    <a:pt x="9952" y="4145"/>
                    <a:pt x="10043" y="4107"/>
                  </a:cubicBezTo>
                  <a:cubicBezTo>
                    <a:pt x="10317" y="3992"/>
                    <a:pt x="10454" y="3604"/>
                    <a:pt x="10477" y="3353"/>
                  </a:cubicBezTo>
                  <a:cubicBezTo>
                    <a:pt x="10568" y="2874"/>
                    <a:pt x="9587" y="2418"/>
                    <a:pt x="9107" y="2349"/>
                  </a:cubicBezTo>
                  <a:cubicBezTo>
                    <a:pt x="8628" y="2258"/>
                    <a:pt x="8080" y="2029"/>
                    <a:pt x="8080" y="2029"/>
                  </a:cubicBezTo>
                  <a:cubicBezTo>
                    <a:pt x="8080" y="2029"/>
                    <a:pt x="9427" y="2007"/>
                    <a:pt x="9609" y="1436"/>
                  </a:cubicBezTo>
                  <a:cubicBezTo>
                    <a:pt x="9815" y="888"/>
                    <a:pt x="9176" y="432"/>
                    <a:pt x="8537" y="363"/>
                  </a:cubicBezTo>
                  <a:cubicBezTo>
                    <a:pt x="8135" y="323"/>
                    <a:pt x="7170" y="1"/>
                    <a:pt x="6276" y="1"/>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524;p53">
              <a:extLst>
                <a:ext uri="{FF2B5EF4-FFF2-40B4-BE49-F238E27FC236}">
                  <a16:creationId xmlns:a16="http://schemas.microsoft.com/office/drawing/2014/main" id="{3E521FAC-478C-4789-9321-D0E7AF3963A7}"/>
                </a:ext>
              </a:extLst>
            </p:cNvPr>
            <p:cNvSpPr/>
            <p:nvPr/>
          </p:nvSpPr>
          <p:spPr>
            <a:xfrm>
              <a:off x="6159195" y="3198870"/>
              <a:ext cx="37729" cy="15110"/>
            </a:xfrm>
            <a:custGeom>
              <a:avLst/>
              <a:gdLst/>
              <a:ahLst/>
              <a:cxnLst/>
              <a:rect l="l" t="t" r="r" b="b"/>
              <a:pathLst>
                <a:path w="2397" h="960" fill="none" extrusionOk="0">
                  <a:moveTo>
                    <a:pt x="0" y="959"/>
                  </a:moveTo>
                  <a:cubicBezTo>
                    <a:pt x="0" y="959"/>
                    <a:pt x="1530" y="1"/>
                    <a:pt x="2397" y="1"/>
                  </a:cubicBezTo>
                </a:path>
              </a:pathLst>
            </a:custGeom>
            <a:noFill/>
            <a:ln w="9125"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525;p53">
              <a:extLst>
                <a:ext uri="{FF2B5EF4-FFF2-40B4-BE49-F238E27FC236}">
                  <a16:creationId xmlns:a16="http://schemas.microsoft.com/office/drawing/2014/main" id="{9140DC57-C8D8-4543-8200-460343CC757C}"/>
                </a:ext>
              </a:extLst>
            </p:cNvPr>
            <p:cNvSpPr/>
            <p:nvPr/>
          </p:nvSpPr>
          <p:spPr>
            <a:xfrm>
              <a:off x="6148051" y="3157913"/>
              <a:ext cx="57498" cy="21926"/>
            </a:xfrm>
            <a:custGeom>
              <a:avLst/>
              <a:gdLst/>
              <a:ahLst/>
              <a:cxnLst/>
              <a:rect l="l" t="t" r="r" b="b"/>
              <a:pathLst>
                <a:path w="3653" h="1393" fill="none" extrusionOk="0">
                  <a:moveTo>
                    <a:pt x="1" y="1393"/>
                  </a:moveTo>
                  <a:cubicBezTo>
                    <a:pt x="1" y="1393"/>
                    <a:pt x="2123" y="1"/>
                    <a:pt x="3653" y="92"/>
                  </a:cubicBezTo>
                </a:path>
              </a:pathLst>
            </a:custGeom>
            <a:noFill/>
            <a:ln w="9125"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526;p53">
              <a:extLst>
                <a:ext uri="{FF2B5EF4-FFF2-40B4-BE49-F238E27FC236}">
                  <a16:creationId xmlns:a16="http://schemas.microsoft.com/office/drawing/2014/main" id="{860DA94F-2254-40C3-AB11-C8A42F142560}"/>
                </a:ext>
              </a:extLst>
            </p:cNvPr>
            <p:cNvSpPr/>
            <p:nvPr/>
          </p:nvSpPr>
          <p:spPr>
            <a:xfrm>
              <a:off x="6134766" y="3120907"/>
              <a:ext cx="72215" cy="29119"/>
            </a:xfrm>
            <a:custGeom>
              <a:avLst/>
              <a:gdLst/>
              <a:ahLst/>
              <a:cxnLst/>
              <a:rect l="l" t="t" r="r" b="b"/>
              <a:pathLst>
                <a:path w="4588" h="1850" fill="none" extrusionOk="0">
                  <a:moveTo>
                    <a:pt x="0" y="1849"/>
                  </a:moveTo>
                  <a:cubicBezTo>
                    <a:pt x="0" y="1849"/>
                    <a:pt x="1301" y="526"/>
                    <a:pt x="2032" y="389"/>
                  </a:cubicBezTo>
                  <a:cubicBezTo>
                    <a:pt x="2762" y="274"/>
                    <a:pt x="4588" y="1"/>
                    <a:pt x="4588" y="1"/>
                  </a:cubicBezTo>
                </a:path>
              </a:pathLst>
            </a:custGeom>
            <a:noFill/>
            <a:ln w="9125"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527;p53">
              <a:extLst>
                <a:ext uri="{FF2B5EF4-FFF2-40B4-BE49-F238E27FC236}">
                  <a16:creationId xmlns:a16="http://schemas.microsoft.com/office/drawing/2014/main" id="{A4CC92A9-3976-411D-A019-EC96130FB5A7}"/>
                </a:ext>
              </a:extLst>
            </p:cNvPr>
            <p:cNvSpPr/>
            <p:nvPr/>
          </p:nvSpPr>
          <p:spPr>
            <a:xfrm>
              <a:off x="6402418" y="3091125"/>
              <a:ext cx="172117" cy="161146"/>
            </a:xfrm>
            <a:custGeom>
              <a:avLst/>
              <a:gdLst/>
              <a:ahLst/>
              <a:cxnLst/>
              <a:rect l="l" t="t" r="r" b="b"/>
              <a:pathLst>
                <a:path w="10935" h="10238" extrusionOk="0">
                  <a:moveTo>
                    <a:pt x="4680" y="1"/>
                  </a:moveTo>
                  <a:cubicBezTo>
                    <a:pt x="3782" y="1"/>
                    <a:pt x="2799" y="323"/>
                    <a:pt x="2398" y="363"/>
                  </a:cubicBezTo>
                  <a:cubicBezTo>
                    <a:pt x="1759" y="432"/>
                    <a:pt x="1119" y="888"/>
                    <a:pt x="1325" y="1436"/>
                  </a:cubicBezTo>
                  <a:cubicBezTo>
                    <a:pt x="1530" y="2007"/>
                    <a:pt x="2854" y="2029"/>
                    <a:pt x="2854" y="2029"/>
                  </a:cubicBezTo>
                  <a:cubicBezTo>
                    <a:pt x="2854" y="2029"/>
                    <a:pt x="2329" y="2258"/>
                    <a:pt x="1827" y="2349"/>
                  </a:cubicBezTo>
                  <a:cubicBezTo>
                    <a:pt x="1348" y="2418"/>
                    <a:pt x="389" y="2874"/>
                    <a:pt x="457" y="3353"/>
                  </a:cubicBezTo>
                  <a:cubicBezTo>
                    <a:pt x="480" y="3604"/>
                    <a:pt x="617" y="3992"/>
                    <a:pt x="891" y="4107"/>
                  </a:cubicBezTo>
                  <a:cubicBezTo>
                    <a:pt x="990" y="4145"/>
                    <a:pt x="1104" y="4155"/>
                    <a:pt x="1217" y="4155"/>
                  </a:cubicBezTo>
                  <a:cubicBezTo>
                    <a:pt x="1347" y="4155"/>
                    <a:pt x="1475" y="4142"/>
                    <a:pt x="1579" y="4142"/>
                  </a:cubicBezTo>
                  <a:cubicBezTo>
                    <a:pt x="1656" y="4142"/>
                    <a:pt x="1719" y="4149"/>
                    <a:pt x="1759" y="4175"/>
                  </a:cubicBezTo>
                  <a:cubicBezTo>
                    <a:pt x="1964" y="4289"/>
                    <a:pt x="2192" y="4380"/>
                    <a:pt x="2420" y="4449"/>
                  </a:cubicBezTo>
                  <a:cubicBezTo>
                    <a:pt x="2238" y="4472"/>
                    <a:pt x="845" y="4540"/>
                    <a:pt x="366" y="4974"/>
                  </a:cubicBezTo>
                  <a:cubicBezTo>
                    <a:pt x="1" y="5293"/>
                    <a:pt x="92" y="6366"/>
                    <a:pt x="1325" y="6412"/>
                  </a:cubicBezTo>
                  <a:cubicBezTo>
                    <a:pt x="2055" y="6412"/>
                    <a:pt x="2786" y="6868"/>
                    <a:pt x="3037" y="6914"/>
                  </a:cubicBezTo>
                  <a:cubicBezTo>
                    <a:pt x="2740" y="7097"/>
                    <a:pt x="2010" y="6937"/>
                    <a:pt x="1713" y="7302"/>
                  </a:cubicBezTo>
                  <a:cubicBezTo>
                    <a:pt x="1416" y="7644"/>
                    <a:pt x="1051" y="7941"/>
                    <a:pt x="1302" y="8352"/>
                  </a:cubicBezTo>
                  <a:cubicBezTo>
                    <a:pt x="1553" y="8763"/>
                    <a:pt x="2466" y="8672"/>
                    <a:pt x="3196" y="8786"/>
                  </a:cubicBezTo>
                  <a:cubicBezTo>
                    <a:pt x="3927" y="8900"/>
                    <a:pt x="4292" y="9379"/>
                    <a:pt x="5159" y="9927"/>
                  </a:cubicBezTo>
                  <a:cubicBezTo>
                    <a:pt x="5528" y="10150"/>
                    <a:pt x="6136" y="10237"/>
                    <a:pt x="6786" y="10237"/>
                  </a:cubicBezTo>
                  <a:cubicBezTo>
                    <a:pt x="7663" y="10237"/>
                    <a:pt x="8616" y="10078"/>
                    <a:pt x="9154" y="9881"/>
                  </a:cubicBezTo>
                  <a:cubicBezTo>
                    <a:pt x="10090" y="9516"/>
                    <a:pt x="10934" y="7485"/>
                    <a:pt x="10820" y="6321"/>
                  </a:cubicBezTo>
                  <a:cubicBezTo>
                    <a:pt x="10706" y="5157"/>
                    <a:pt x="8971" y="3445"/>
                    <a:pt x="8241" y="2395"/>
                  </a:cubicBezTo>
                  <a:cubicBezTo>
                    <a:pt x="7510" y="1322"/>
                    <a:pt x="6346" y="158"/>
                    <a:pt x="5045" y="21"/>
                  </a:cubicBezTo>
                  <a:cubicBezTo>
                    <a:pt x="4926" y="7"/>
                    <a:pt x="4804" y="1"/>
                    <a:pt x="4680" y="1"/>
                  </a:cubicBezTo>
                  <a:close/>
                </a:path>
              </a:pathLst>
            </a:custGeom>
            <a:solidFill>
              <a:srgbClr val="FFC4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528;p53">
              <a:extLst>
                <a:ext uri="{FF2B5EF4-FFF2-40B4-BE49-F238E27FC236}">
                  <a16:creationId xmlns:a16="http://schemas.microsoft.com/office/drawing/2014/main" id="{578C6522-439D-4DC8-AD59-0F335BBC06BF}"/>
                </a:ext>
              </a:extLst>
            </p:cNvPr>
            <p:cNvSpPr/>
            <p:nvPr/>
          </p:nvSpPr>
          <p:spPr>
            <a:xfrm>
              <a:off x="6449136" y="3198870"/>
              <a:ext cx="37382" cy="15110"/>
            </a:xfrm>
            <a:custGeom>
              <a:avLst/>
              <a:gdLst/>
              <a:ahLst/>
              <a:cxnLst/>
              <a:rect l="l" t="t" r="r" b="b"/>
              <a:pathLst>
                <a:path w="2375" h="960" fill="none" extrusionOk="0">
                  <a:moveTo>
                    <a:pt x="2374" y="959"/>
                  </a:moveTo>
                  <a:cubicBezTo>
                    <a:pt x="2374" y="959"/>
                    <a:pt x="845" y="1"/>
                    <a:pt x="0" y="1"/>
                  </a:cubicBezTo>
                </a:path>
              </a:pathLst>
            </a:custGeom>
            <a:noFill/>
            <a:ln w="9125"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529;p53">
              <a:extLst>
                <a:ext uri="{FF2B5EF4-FFF2-40B4-BE49-F238E27FC236}">
                  <a16:creationId xmlns:a16="http://schemas.microsoft.com/office/drawing/2014/main" id="{87D2C3E9-91E8-46D0-85C7-EB4D4F3952D3}"/>
                </a:ext>
              </a:extLst>
            </p:cNvPr>
            <p:cNvSpPr/>
            <p:nvPr/>
          </p:nvSpPr>
          <p:spPr>
            <a:xfrm>
              <a:off x="6440510" y="3157913"/>
              <a:ext cx="57136" cy="21926"/>
            </a:xfrm>
            <a:custGeom>
              <a:avLst/>
              <a:gdLst/>
              <a:ahLst/>
              <a:cxnLst/>
              <a:rect l="l" t="t" r="r" b="b"/>
              <a:pathLst>
                <a:path w="3630" h="1393" fill="none" extrusionOk="0">
                  <a:moveTo>
                    <a:pt x="3630" y="1393"/>
                  </a:moveTo>
                  <a:cubicBezTo>
                    <a:pt x="3630" y="1393"/>
                    <a:pt x="1507" y="1"/>
                    <a:pt x="0" y="92"/>
                  </a:cubicBezTo>
                </a:path>
              </a:pathLst>
            </a:custGeom>
            <a:noFill/>
            <a:ln w="9125"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530;p53">
              <a:extLst>
                <a:ext uri="{FF2B5EF4-FFF2-40B4-BE49-F238E27FC236}">
                  <a16:creationId xmlns:a16="http://schemas.microsoft.com/office/drawing/2014/main" id="{55E11F24-9085-4A7E-9870-3B8775D6DA72}"/>
                </a:ext>
              </a:extLst>
            </p:cNvPr>
            <p:cNvSpPr/>
            <p:nvPr/>
          </p:nvSpPr>
          <p:spPr>
            <a:xfrm>
              <a:off x="6438716" y="3120907"/>
              <a:ext cx="72231" cy="29119"/>
            </a:xfrm>
            <a:custGeom>
              <a:avLst/>
              <a:gdLst/>
              <a:ahLst/>
              <a:cxnLst/>
              <a:rect l="l" t="t" r="r" b="b"/>
              <a:pathLst>
                <a:path w="4589" h="1850" fill="none" extrusionOk="0">
                  <a:moveTo>
                    <a:pt x="4588" y="1849"/>
                  </a:moveTo>
                  <a:cubicBezTo>
                    <a:pt x="4588" y="1849"/>
                    <a:pt x="3310" y="526"/>
                    <a:pt x="2557" y="389"/>
                  </a:cubicBezTo>
                  <a:cubicBezTo>
                    <a:pt x="1826" y="274"/>
                    <a:pt x="0" y="1"/>
                    <a:pt x="0" y="1"/>
                  </a:cubicBezTo>
                </a:path>
              </a:pathLst>
            </a:custGeom>
            <a:noFill/>
            <a:ln w="9125" cap="flat" cmpd="sng">
              <a:solidFill>
                <a:srgbClr val="DC8C7A"/>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531;p53">
              <a:extLst>
                <a:ext uri="{FF2B5EF4-FFF2-40B4-BE49-F238E27FC236}">
                  <a16:creationId xmlns:a16="http://schemas.microsoft.com/office/drawing/2014/main" id="{519E0CB8-8642-4177-A1DE-C8FE50AA99EE}"/>
                </a:ext>
              </a:extLst>
            </p:cNvPr>
            <p:cNvSpPr/>
            <p:nvPr/>
          </p:nvSpPr>
          <p:spPr>
            <a:xfrm>
              <a:off x="6298594" y="3042943"/>
              <a:ext cx="6847" cy="237139"/>
            </a:xfrm>
            <a:custGeom>
              <a:avLst/>
              <a:gdLst/>
              <a:ahLst/>
              <a:cxnLst/>
              <a:rect l="l" t="t" r="r" b="b"/>
              <a:pathLst>
                <a:path w="435" h="15066" fill="none" extrusionOk="0">
                  <a:moveTo>
                    <a:pt x="0" y="0"/>
                  </a:moveTo>
                  <a:lnTo>
                    <a:pt x="434" y="15065"/>
                  </a:lnTo>
                </a:path>
              </a:pathLst>
            </a:custGeom>
            <a:solidFill>
              <a:schemeClr val="lt1"/>
            </a:solid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532;p53">
              <a:extLst>
                <a:ext uri="{FF2B5EF4-FFF2-40B4-BE49-F238E27FC236}">
                  <a16:creationId xmlns:a16="http://schemas.microsoft.com/office/drawing/2014/main" id="{249EDCC0-75FC-4992-A9D6-C908798CACA7}"/>
                </a:ext>
              </a:extLst>
            </p:cNvPr>
            <p:cNvSpPr/>
            <p:nvPr/>
          </p:nvSpPr>
          <p:spPr>
            <a:xfrm>
              <a:off x="6340637" y="3042943"/>
              <a:ext cx="6469" cy="237139"/>
            </a:xfrm>
            <a:custGeom>
              <a:avLst/>
              <a:gdLst/>
              <a:ahLst/>
              <a:cxnLst/>
              <a:rect l="l" t="t" r="r" b="b"/>
              <a:pathLst>
                <a:path w="411" h="15066" fill="none" extrusionOk="0">
                  <a:moveTo>
                    <a:pt x="411" y="0"/>
                  </a:moveTo>
                  <a:lnTo>
                    <a:pt x="0" y="15065"/>
                  </a:lnTo>
                </a:path>
              </a:pathLst>
            </a:custGeom>
            <a:solidFill>
              <a:schemeClr val="lt1"/>
            </a:solid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533;p53">
              <a:extLst>
                <a:ext uri="{FF2B5EF4-FFF2-40B4-BE49-F238E27FC236}">
                  <a16:creationId xmlns:a16="http://schemas.microsoft.com/office/drawing/2014/main" id="{03A360AA-40FD-432D-8EBB-853DBCC3349A}"/>
                </a:ext>
              </a:extLst>
            </p:cNvPr>
            <p:cNvSpPr/>
            <p:nvPr/>
          </p:nvSpPr>
          <p:spPr>
            <a:xfrm>
              <a:off x="6134042" y="3387853"/>
              <a:ext cx="365388" cy="15110"/>
            </a:xfrm>
            <a:custGeom>
              <a:avLst/>
              <a:gdLst/>
              <a:ahLst/>
              <a:cxnLst/>
              <a:rect l="l" t="t" r="r" b="b"/>
              <a:pathLst>
                <a:path w="23214" h="960" fill="none" extrusionOk="0">
                  <a:moveTo>
                    <a:pt x="0" y="1"/>
                  </a:moveTo>
                  <a:cubicBezTo>
                    <a:pt x="3424" y="617"/>
                    <a:pt x="7396" y="959"/>
                    <a:pt x="11596" y="959"/>
                  </a:cubicBezTo>
                  <a:cubicBezTo>
                    <a:pt x="15818" y="959"/>
                    <a:pt x="19767" y="617"/>
                    <a:pt x="23214" y="1"/>
                  </a:cubicBezTo>
                </a:path>
              </a:pathLst>
            </a:custGeom>
            <a:noFill/>
            <a:ln w="9700" cap="flat" cmpd="sng">
              <a:solidFill>
                <a:schemeClr val="lt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534;p53">
              <a:extLst>
                <a:ext uri="{FF2B5EF4-FFF2-40B4-BE49-F238E27FC236}">
                  <a16:creationId xmlns:a16="http://schemas.microsoft.com/office/drawing/2014/main" id="{837546D8-73B6-4EF1-A288-365FABD71A8F}"/>
                </a:ext>
              </a:extLst>
            </p:cNvPr>
            <p:cNvSpPr/>
            <p:nvPr/>
          </p:nvSpPr>
          <p:spPr>
            <a:xfrm rot="10800000" flipH="1">
              <a:off x="6348696" y="2694839"/>
              <a:ext cx="39728" cy="14670"/>
            </a:xfrm>
            <a:custGeom>
              <a:avLst/>
              <a:gdLst/>
              <a:ahLst/>
              <a:cxnLst/>
              <a:rect l="l" t="t" r="r" b="b"/>
              <a:pathLst>
                <a:path w="2524" h="932" extrusionOk="0">
                  <a:moveTo>
                    <a:pt x="935" y="0"/>
                  </a:moveTo>
                  <a:cubicBezTo>
                    <a:pt x="672" y="0"/>
                    <a:pt x="410" y="53"/>
                    <a:pt x="196" y="201"/>
                  </a:cubicBezTo>
                  <a:cubicBezTo>
                    <a:pt x="1" y="318"/>
                    <a:pt x="105" y="568"/>
                    <a:pt x="296" y="568"/>
                  </a:cubicBezTo>
                  <a:cubicBezTo>
                    <a:pt x="329" y="568"/>
                    <a:pt x="364" y="560"/>
                    <a:pt x="401" y="543"/>
                  </a:cubicBezTo>
                  <a:cubicBezTo>
                    <a:pt x="495" y="504"/>
                    <a:pt x="611" y="489"/>
                    <a:pt x="734" y="489"/>
                  </a:cubicBezTo>
                  <a:cubicBezTo>
                    <a:pt x="969" y="489"/>
                    <a:pt x="1233" y="544"/>
                    <a:pt x="1428" y="589"/>
                  </a:cubicBezTo>
                  <a:cubicBezTo>
                    <a:pt x="1588" y="635"/>
                    <a:pt x="1748" y="680"/>
                    <a:pt x="1907" y="726"/>
                  </a:cubicBezTo>
                  <a:cubicBezTo>
                    <a:pt x="2113" y="794"/>
                    <a:pt x="2181" y="909"/>
                    <a:pt x="2364" y="931"/>
                  </a:cubicBezTo>
                  <a:cubicBezTo>
                    <a:pt x="2432" y="931"/>
                    <a:pt x="2524" y="840"/>
                    <a:pt x="2455" y="794"/>
                  </a:cubicBezTo>
                  <a:cubicBezTo>
                    <a:pt x="2410" y="749"/>
                    <a:pt x="2341" y="521"/>
                    <a:pt x="2318" y="498"/>
                  </a:cubicBezTo>
                  <a:cubicBezTo>
                    <a:pt x="2273" y="406"/>
                    <a:pt x="2204" y="338"/>
                    <a:pt x="2113" y="269"/>
                  </a:cubicBezTo>
                  <a:cubicBezTo>
                    <a:pt x="1907" y="132"/>
                    <a:pt x="1725" y="110"/>
                    <a:pt x="1474" y="64"/>
                  </a:cubicBezTo>
                  <a:cubicBezTo>
                    <a:pt x="1305" y="26"/>
                    <a:pt x="1120" y="0"/>
                    <a:pt x="9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535;p53">
              <a:extLst>
                <a:ext uri="{FF2B5EF4-FFF2-40B4-BE49-F238E27FC236}">
                  <a16:creationId xmlns:a16="http://schemas.microsoft.com/office/drawing/2014/main" id="{C0F2DDFD-95C6-4DA7-8B1E-CDBD44599397}"/>
                </a:ext>
              </a:extLst>
            </p:cNvPr>
            <p:cNvSpPr/>
            <p:nvPr/>
          </p:nvSpPr>
          <p:spPr>
            <a:xfrm rot="10800000" flipH="1">
              <a:off x="6240023" y="2694839"/>
              <a:ext cx="39728" cy="14497"/>
            </a:xfrm>
            <a:custGeom>
              <a:avLst/>
              <a:gdLst/>
              <a:ahLst/>
              <a:cxnLst/>
              <a:rect l="l" t="t" r="r" b="b"/>
              <a:pathLst>
                <a:path w="2524" h="921" extrusionOk="0">
                  <a:moveTo>
                    <a:pt x="1577" y="0"/>
                  </a:moveTo>
                  <a:cubicBezTo>
                    <a:pt x="1429" y="0"/>
                    <a:pt x="1281" y="14"/>
                    <a:pt x="1142" y="30"/>
                  </a:cubicBezTo>
                  <a:cubicBezTo>
                    <a:pt x="937" y="76"/>
                    <a:pt x="709" y="99"/>
                    <a:pt x="526" y="190"/>
                  </a:cubicBezTo>
                  <a:cubicBezTo>
                    <a:pt x="435" y="236"/>
                    <a:pt x="275" y="350"/>
                    <a:pt x="229" y="441"/>
                  </a:cubicBezTo>
                  <a:cubicBezTo>
                    <a:pt x="184" y="532"/>
                    <a:pt x="161" y="715"/>
                    <a:pt x="69" y="783"/>
                  </a:cubicBezTo>
                  <a:cubicBezTo>
                    <a:pt x="1" y="829"/>
                    <a:pt x="92" y="920"/>
                    <a:pt x="161" y="920"/>
                  </a:cubicBezTo>
                  <a:cubicBezTo>
                    <a:pt x="343" y="898"/>
                    <a:pt x="412" y="783"/>
                    <a:pt x="617" y="715"/>
                  </a:cubicBezTo>
                  <a:cubicBezTo>
                    <a:pt x="777" y="669"/>
                    <a:pt x="937" y="624"/>
                    <a:pt x="1097" y="578"/>
                  </a:cubicBezTo>
                  <a:cubicBezTo>
                    <a:pt x="1291" y="533"/>
                    <a:pt x="1555" y="478"/>
                    <a:pt x="1791" y="478"/>
                  </a:cubicBezTo>
                  <a:cubicBezTo>
                    <a:pt x="1914" y="478"/>
                    <a:pt x="2030" y="493"/>
                    <a:pt x="2124" y="532"/>
                  </a:cubicBezTo>
                  <a:cubicBezTo>
                    <a:pt x="2161" y="549"/>
                    <a:pt x="2196" y="557"/>
                    <a:pt x="2229" y="557"/>
                  </a:cubicBezTo>
                  <a:cubicBezTo>
                    <a:pt x="2420" y="557"/>
                    <a:pt x="2524" y="307"/>
                    <a:pt x="2329" y="190"/>
                  </a:cubicBezTo>
                  <a:cubicBezTo>
                    <a:pt x="2109" y="43"/>
                    <a:pt x="1843" y="0"/>
                    <a:pt x="15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536;p53">
              <a:extLst>
                <a:ext uri="{FF2B5EF4-FFF2-40B4-BE49-F238E27FC236}">
                  <a16:creationId xmlns:a16="http://schemas.microsoft.com/office/drawing/2014/main" id="{13234DFB-5D46-4049-8CC5-5BB5DE58AEBE}"/>
                </a:ext>
              </a:extLst>
            </p:cNvPr>
            <p:cNvSpPr/>
            <p:nvPr/>
          </p:nvSpPr>
          <p:spPr>
            <a:xfrm>
              <a:off x="6229222" y="2729579"/>
              <a:ext cx="47276" cy="35177"/>
            </a:xfrm>
            <a:custGeom>
              <a:avLst/>
              <a:gdLst/>
              <a:ahLst/>
              <a:cxnLst/>
              <a:rect l="l" t="t" r="r" b="b"/>
              <a:pathLst>
                <a:path w="2071" h="1541" extrusionOk="0">
                  <a:moveTo>
                    <a:pt x="1052" y="1"/>
                  </a:moveTo>
                  <a:cubicBezTo>
                    <a:pt x="455" y="1"/>
                    <a:pt x="1" y="312"/>
                    <a:pt x="1" y="775"/>
                  </a:cubicBezTo>
                  <a:cubicBezTo>
                    <a:pt x="1" y="1195"/>
                    <a:pt x="455" y="1540"/>
                    <a:pt x="1052" y="1540"/>
                  </a:cubicBezTo>
                  <a:cubicBezTo>
                    <a:pt x="1608" y="1540"/>
                    <a:pt x="2070" y="1195"/>
                    <a:pt x="2070" y="775"/>
                  </a:cubicBezTo>
                  <a:cubicBezTo>
                    <a:pt x="2070" y="312"/>
                    <a:pt x="1608" y="1"/>
                    <a:pt x="1052" y="1"/>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537;p53">
              <a:extLst>
                <a:ext uri="{FF2B5EF4-FFF2-40B4-BE49-F238E27FC236}">
                  <a16:creationId xmlns:a16="http://schemas.microsoft.com/office/drawing/2014/main" id="{B5D0A2EE-B088-4A79-8C3B-2DD12EC3C1C0}"/>
                </a:ext>
              </a:extLst>
            </p:cNvPr>
            <p:cNvSpPr/>
            <p:nvPr/>
          </p:nvSpPr>
          <p:spPr>
            <a:xfrm>
              <a:off x="6354044" y="2722297"/>
              <a:ext cx="47276" cy="35337"/>
            </a:xfrm>
            <a:custGeom>
              <a:avLst/>
              <a:gdLst/>
              <a:ahLst/>
              <a:cxnLst/>
              <a:rect l="l" t="t" r="r" b="b"/>
              <a:pathLst>
                <a:path w="2071" h="1548" extrusionOk="0">
                  <a:moveTo>
                    <a:pt x="1019" y="0"/>
                  </a:moveTo>
                  <a:cubicBezTo>
                    <a:pt x="455" y="0"/>
                    <a:pt x="1" y="353"/>
                    <a:pt x="1" y="774"/>
                  </a:cubicBezTo>
                  <a:cubicBezTo>
                    <a:pt x="1" y="1228"/>
                    <a:pt x="455" y="1548"/>
                    <a:pt x="1019" y="1548"/>
                  </a:cubicBezTo>
                  <a:cubicBezTo>
                    <a:pt x="1608" y="1548"/>
                    <a:pt x="2070" y="1228"/>
                    <a:pt x="2070" y="774"/>
                  </a:cubicBezTo>
                  <a:cubicBezTo>
                    <a:pt x="2070" y="353"/>
                    <a:pt x="1608" y="0"/>
                    <a:pt x="1019"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538;p53">
              <a:extLst>
                <a:ext uri="{FF2B5EF4-FFF2-40B4-BE49-F238E27FC236}">
                  <a16:creationId xmlns:a16="http://schemas.microsoft.com/office/drawing/2014/main" id="{7A646AED-F73D-4AE8-94D4-6589827D00EA}"/>
                </a:ext>
              </a:extLst>
            </p:cNvPr>
            <p:cNvSpPr/>
            <p:nvPr/>
          </p:nvSpPr>
          <p:spPr>
            <a:xfrm>
              <a:off x="6282799" y="2776831"/>
              <a:ext cx="68779" cy="31799"/>
            </a:xfrm>
            <a:custGeom>
              <a:avLst/>
              <a:gdLst/>
              <a:ahLst/>
              <a:cxnLst/>
              <a:rect l="l" t="t" r="r" b="b"/>
              <a:pathLst>
                <a:path w="3013" h="1393" extrusionOk="0">
                  <a:moveTo>
                    <a:pt x="2878" y="0"/>
                  </a:moveTo>
                  <a:lnTo>
                    <a:pt x="177" y="34"/>
                  </a:lnTo>
                  <a:cubicBezTo>
                    <a:pt x="68" y="68"/>
                    <a:pt x="1" y="135"/>
                    <a:pt x="1" y="211"/>
                  </a:cubicBezTo>
                  <a:cubicBezTo>
                    <a:pt x="34" y="597"/>
                    <a:pt x="177" y="875"/>
                    <a:pt x="388" y="1052"/>
                  </a:cubicBezTo>
                  <a:cubicBezTo>
                    <a:pt x="649" y="1279"/>
                    <a:pt x="1008" y="1392"/>
                    <a:pt x="1376" y="1392"/>
                  </a:cubicBezTo>
                  <a:cubicBezTo>
                    <a:pt x="1744" y="1392"/>
                    <a:pt x="2121" y="1279"/>
                    <a:pt x="2415" y="1052"/>
                  </a:cubicBezTo>
                  <a:cubicBezTo>
                    <a:pt x="2701" y="841"/>
                    <a:pt x="2911" y="522"/>
                    <a:pt x="3012" y="135"/>
                  </a:cubicBezTo>
                  <a:cubicBezTo>
                    <a:pt x="3012" y="68"/>
                    <a:pt x="2979" y="0"/>
                    <a:pt x="28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4539;p53">
              <a:extLst>
                <a:ext uri="{FF2B5EF4-FFF2-40B4-BE49-F238E27FC236}">
                  <a16:creationId xmlns:a16="http://schemas.microsoft.com/office/drawing/2014/main" id="{FC6403A1-D036-4195-A6A0-46B5F275190B}"/>
                </a:ext>
              </a:extLst>
            </p:cNvPr>
            <p:cNvSpPr/>
            <p:nvPr/>
          </p:nvSpPr>
          <p:spPr>
            <a:xfrm>
              <a:off x="6291633" y="2793130"/>
              <a:ext cx="46317" cy="15500"/>
            </a:xfrm>
            <a:custGeom>
              <a:avLst/>
              <a:gdLst/>
              <a:ahLst/>
              <a:cxnLst/>
              <a:rect l="l" t="t" r="r" b="b"/>
              <a:pathLst>
                <a:path w="2029" h="679" extrusionOk="0">
                  <a:moveTo>
                    <a:pt x="1130" y="0"/>
                  </a:moveTo>
                  <a:cubicBezTo>
                    <a:pt x="689" y="0"/>
                    <a:pt x="239" y="157"/>
                    <a:pt x="1" y="338"/>
                  </a:cubicBezTo>
                  <a:cubicBezTo>
                    <a:pt x="262" y="565"/>
                    <a:pt x="621" y="678"/>
                    <a:pt x="989" y="678"/>
                  </a:cubicBezTo>
                  <a:cubicBezTo>
                    <a:pt x="1357" y="678"/>
                    <a:pt x="1734" y="565"/>
                    <a:pt x="2028" y="338"/>
                  </a:cubicBezTo>
                  <a:cubicBezTo>
                    <a:pt x="1802" y="93"/>
                    <a:pt x="1468" y="0"/>
                    <a:pt x="1130" y="0"/>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5848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3"/>
        <p:cNvGrpSpPr/>
        <p:nvPr/>
      </p:nvGrpSpPr>
      <p:grpSpPr>
        <a:xfrm>
          <a:off x="0" y="0"/>
          <a:ext cx="0" cy="0"/>
          <a:chOff x="0" y="0"/>
          <a:chExt cx="0" cy="0"/>
        </a:xfrm>
      </p:grpSpPr>
      <p:sp>
        <p:nvSpPr>
          <p:cNvPr id="2215" name="Google Shape;2215;p33"/>
          <p:cNvSpPr txBox="1">
            <a:spLocks noGrp="1"/>
          </p:cNvSpPr>
          <p:nvPr>
            <p:ph type="title"/>
          </p:nvPr>
        </p:nvSpPr>
        <p:spPr>
          <a:xfrm>
            <a:off x="2365416" y="56513"/>
            <a:ext cx="5486232" cy="768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CL" dirty="0"/>
              <a:t>E</a:t>
            </a:r>
            <a:r>
              <a:rPr lang="en" dirty="0"/>
              <a:t>structura de Carta al Director</a:t>
            </a:r>
            <a:endParaRPr dirty="0"/>
          </a:p>
        </p:txBody>
      </p:sp>
      <p:grpSp>
        <p:nvGrpSpPr>
          <p:cNvPr id="2219" name="Google Shape;2219;p33"/>
          <p:cNvGrpSpPr/>
          <p:nvPr/>
        </p:nvGrpSpPr>
        <p:grpSpPr>
          <a:xfrm rot="714087" flipH="1">
            <a:off x="4025166" y="1199400"/>
            <a:ext cx="1538766" cy="1333608"/>
            <a:chOff x="6082504" y="2465086"/>
            <a:chExt cx="952968" cy="775500"/>
          </a:xfrm>
        </p:grpSpPr>
        <p:sp>
          <p:nvSpPr>
            <p:cNvPr id="2220" name="Google Shape;2220;p33"/>
            <p:cNvSpPr/>
            <p:nvPr/>
          </p:nvSpPr>
          <p:spPr>
            <a:xfrm>
              <a:off x="6082504" y="2582038"/>
              <a:ext cx="711191" cy="658549"/>
            </a:xfrm>
            <a:custGeom>
              <a:avLst/>
              <a:gdLst/>
              <a:ahLst/>
              <a:cxnLst/>
              <a:rect l="l" t="t" r="r" b="b"/>
              <a:pathLst>
                <a:path w="12375" h="11459" extrusionOk="0">
                  <a:moveTo>
                    <a:pt x="10869" y="1"/>
                  </a:moveTo>
                  <a:cubicBezTo>
                    <a:pt x="10692" y="144"/>
                    <a:pt x="10516" y="312"/>
                    <a:pt x="10373" y="489"/>
                  </a:cubicBezTo>
                  <a:lnTo>
                    <a:pt x="10449" y="564"/>
                  </a:lnTo>
                  <a:cubicBezTo>
                    <a:pt x="10617" y="421"/>
                    <a:pt x="10793" y="245"/>
                    <a:pt x="10970" y="102"/>
                  </a:cubicBezTo>
                  <a:lnTo>
                    <a:pt x="10869" y="1"/>
                  </a:lnTo>
                  <a:close/>
                  <a:moveTo>
                    <a:pt x="9885" y="985"/>
                  </a:moveTo>
                  <a:cubicBezTo>
                    <a:pt x="9708" y="1153"/>
                    <a:pt x="9565" y="1364"/>
                    <a:pt x="9431" y="1540"/>
                  </a:cubicBezTo>
                  <a:lnTo>
                    <a:pt x="9565" y="1616"/>
                  </a:lnTo>
                  <a:cubicBezTo>
                    <a:pt x="9675" y="1439"/>
                    <a:pt x="9818" y="1263"/>
                    <a:pt x="9986" y="1086"/>
                  </a:cubicBezTo>
                  <a:lnTo>
                    <a:pt x="9885" y="985"/>
                  </a:lnTo>
                  <a:close/>
                  <a:moveTo>
                    <a:pt x="9077" y="2171"/>
                  </a:moveTo>
                  <a:cubicBezTo>
                    <a:pt x="9010" y="2381"/>
                    <a:pt x="8901" y="2625"/>
                    <a:pt x="8867" y="2836"/>
                  </a:cubicBezTo>
                  <a:lnTo>
                    <a:pt x="9010" y="2878"/>
                  </a:lnTo>
                  <a:cubicBezTo>
                    <a:pt x="9044" y="2667"/>
                    <a:pt x="9111" y="2457"/>
                    <a:pt x="9220" y="2247"/>
                  </a:cubicBezTo>
                  <a:lnTo>
                    <a:pt x="9077" y="2171"/>
                  </a:lnTo>
                  <a:close/>
                  <a:moveTo>
                    <a:pt x="10869" y="3012"/>
                  </a:moveTo>
                  <a:lnTo>
                    <a:pt x="10869" y="3155"/>
                  </a:lnTo>
                  <a:lnTo>
                    <a:pt x="10903" y="3155"/>
                  </a:lnTo>
                  <a:cubicBezTo>
                    <a:pt x="11113" y="3155"/>
                    <a:pt x="11357" y="3189"/>
                    <a:pt x="11534" y="3298"/>
                  </a:cubicBezTo>
                  <a:lnTo>
                    <a:pt x="11601" y="3155"/>
                  </a:lnTo>
                  <a:cubicBezTo>
                    <a:pt x="11391" y="3088"/>
                    <a:pt x="11147" y="3012"/>
                    <a:pt x="10903" y="3012"/>
                  </a:cubicBezTo>
                  <a:close/>
                  <a:moveTo>
                    <a:pt x="10163" y="3155"/>
                  </a:moveTo>
                  <a:cubicBezTo>
                    <a:pt x="10028" y="3223"/>
                    <a:pt x="9885" y="3298"/>
                    <a:pt x="9776" y="3366"/>
                  </a:cubicBezTo>
                  <a:cubicBezTo>
                    <a:pt x="9675" y="3399"/>
                    <a:pt x="9607" y="3467"/>
                    <a:pt x="9532" y="3542"/>
                  </a:cubicBezTo>
                  <a:lnTo>
                    <a:pt x="9641" y="3643"/>
                  </a:lnTo>
                  <a:cubicBezTo>
                    <a:pt x="9708" y="3576"/>
                    <a:pt x="9776" y="3542"/>
                    <a:pt x="9851" y="3467"/>
                  </a:cubicBezTo>
                  <a:cubicBezTo>
                    <a:pt x="9952" y="3399"/>
                    <a:pt x="10095" y="3332"/>
                    <a:pt x="10238" y="3298"/>
                  </a:cubicBezTo>
                  <a:lnTo>
                    <a:pt x="10163" y="3155"/>
                  </a:lnTo>
                  <a:close/>
                  <a:moveTo>
                    <a:pt x="12165" y="3610"/>
                  </a:moveTo>
                  <a:lnTo>
                    <a:pt x="12055" y="3719"/>
                  </a:lnTo>
                  <a:lnTo>
                    <a:pt x="12055" y="3753"/>
                  </a:lnTo>
                  <a:cubicBezTo>
                    <a:pt x="12165" y="3929"/>
                    <a:pt x="12232" y="4098"/>
                    <a:pt x="12232" y="4308"/>
                  </a:cubicBezTo>
                  <a:lnTo>
                    <a:pt x="12375" y="4308"/>
                  </a:lnTo>
                  <a:cubicBezTo>
                    <a:pt x="12375" y="4098"/>
                    <a:pt x="12299" y="3854"/>
                    <a:pt x="12198" y="3677"/>
                  </a:cubicBezTo>
                  <a:cubicBezTo>
                    <a:pt x="12198" y="3643"/>
                    <a:pt x="12165" y="3643"/>
                    <a:pt x="12165" y="3610"/>
                  </a:cubicBezTo>
                  <a:close/>
                  <a:moveTo>
                    <a:pt x="8800" y="3576"/>
                  </a:moveTo>
                  <a:cubicBezTo>
                    <a:pt x="8800" y="3820"/>
                    <a:pt x="8800" y="4030"/>
                    <a:pt x="8867" y="4274"/>
                  </a:cubicBezTo>
                  <a:lnTo>
                    <a:pt x="8888" y="4269"/>
                  </a:lnTo>
                  <a:lnTo>
                    <a:pt x="8888" y="4269"/>
                  </a:lnTo>
                  <a:cubicBezTo>
                    <a:pt x="8814" y="4386"/>
                    <a:pt x="8743" y="4501"/>
                    <a:pt x="8657" y="4628"/>
                  </a:cubicBezTo>
                  <a:lnTo>
                    <a:pt x="8800" y="4695"/>
                  </a:lnTo>
                  <a:cubicBezTo>
                    <a:pt x="8901" y="4484"/>
                    <a:pt x="9044" y="4308"/>
                    <a:pt x="9187" y="4140"/>
                  </a:cubicBezTo>
                  <a:lnTo>
                    <a:pt x="9044" y="4030"/>
                  </a:lnTo>
                  <a:cubicBezTo>
                    <a:pt x="9021" y="4064"/>
                    <a:pt x="8999" y="4097"/>
                    <a:pt x="8977" y="4130"/>
                  </a:cubicBezTo>
                  <a:lnTo>
                    <a:pt x="8977" y="4130"/>
                  </a:lnTo>
                  <a:cubicBezTo>
                    <a:pt x="8934" y="3948"/>
                    <a:pt x="8934" y="3750"/>
                    <a:pt x="8934" y="3576"/>
                  </a:cubicBezTo>
                  <a:close/>
                  <a:moveTo>
                    <a:pt x="9288" y="4838"/>
                  </a:moveTo>
                  <a:lnTo>
                    <a:pt x="9187" y="4939"/>
                  </a:lnTo>
                  <a:cubicBezTo>
                    <a:pt x="9288" y="5115"/>
                    <a:pt x="9464" y="5292"/>
                    <a:pt x="9675" y="5435"/>
                  </a:cubicBezTo>
                  <a:lnTo>
                    <a:pt x="9742" y="5326"/>
                  </a:lnTo>
                  <a:cubicBezTo>
                    <a:pt x="9565" y="5191"/>
                    <a:pt x="9431" y="5048"/>
                    <a:pt x="9288" y="4838"/>
                  </a:cubicBezTo>
                  <a:close/>
                  <a:moveTo>
                    <a:pt x="12055" y="4981"/>
                  </a:moveTo>
                  <a:cubicBezTo>
                    <a:pt x="11954" y="5149"/>
                    <a:pt x="11811" y="5326"/>
                    <a:pt x="11635" y="5469"/>
                  </a:cubicBezTo>
                  <a:lnTo>
                    <a:pt x="11710" y="5570"/>
                  </a:lnTo>
                  <a:cubicBezTo>
                    <a:pt x="11921" y="5435"/>
                    <a:pt x="12055" y="5258"/>
                    <a:pt x="12165" y="5014"/>
                  </a:cubicBezTo>
                  <a:lnTo>
                    <a:pt x="12055" y="4981"/>
                  </a:lnTo>
                  <a:close/>
                  <a:moveTo>
                    <a:pt x="10339" y="5645"/>
                  </a:moveTo>
                  <a:lnTo>
                    <a:pt x="10306" y="5780"/>
                  </a:lnTo>
                  <a:cubicBezTo>
                    <a:pt x="10482" y="5822"/>
                    <a:pt x="10659" y="5856"/>
                    <a:pt x="10827" y="5856"/>
                  </a:cubicBezTo>
                  <a:lnTo>
                    <a:pt x="11037" y="5856"/>
                  </a:lnTo>
                  <a:lnTo>
                    <a:pt x="11004" y="5713"/>
                  </a:lnTo>
                  <a:lnTo>
                    <a:pt x="10827" y="5713"/>
                  </a:lnTo>
                  <a:cubicBezTo>
                    <a:pt x="10659" y="5713"/>
                    <a:pt x="10516" y="5679"/>
                    <a:pt x="10339" y="5645"/>
                  </a:cubicBezTo>
                  <a:close/>
                  <a:moveTo>
                    <a:pt x="8345" y="5258"/>
                  </a:moveTo>
                  <a:cubicBezTo>
                    <a:pt x="8303" y="5359"/>
                    <a:pt x="8270" y="5435"/>
                    <a:pt x="8236" y="5502"/>
                  </a:cubicBezTo>
                  <a:cubicBezTo>
                    <a:pt x="8202" y="5645"/>
                    <a:pt x="8135" y="5780"/>
                    <a:pt x="8059" y="5923"/>
                  </a:cubicBezTo>
                  <a:lnTo>
                    <a:pt x="8202" y="5957"/>
                  </a:lnTo>
                  <a:cubicBezTo>
                    <a:pt x="8270" y="5822"/>
                    <a:pt x="8303" y="5713"/>
                    <a:pt x="8379" y="5570"/>
                  </a:cubicBezTo>
                  <a:cubicBezTo>
                    <a:pt x="8413" y="5502"/>
                    <a:pt x="8446" y="5401"/>
                    <a:pt x="8480" y="5326"/>
                  </a:cubicBezTo>
                  <a:lnTo>
                    <a:pt x="8345" y="5258"/>
                  </a:lnTo>
                  <a:close/>
                  <a:moveTo>
                    <a:pt x="7782" y="6554"/>
                  </a:moveTo>
                  <a:lnTo>
                    <a:pt x="7462" y="7185"/>
                  </a:lnTo>
                  <a:lnTo>
                    <a:pt x="7605" y="7252"/>
                  </a:lnTo>
                  <a:cubicBezTo>
                    <a:pt x="7715" y="7042"/>
                    <a:pt x="7815" y="6832"/>
                    <a:pt x="7925" y="6588"/>
                  </a:cubicBezTo>
                  <a:lnTo>
                    <a:pt x="7782" y="6554"/>
                  </a:lnTo>
                  <a:close/>
                  <a:moveTo>
                    <a:pt x="7151" y="7816"/>
                  </a:moveTo>
                  <a:cubicBezTo>
                    <a:pt x="7042" y="7992"/>
                    <a:pt x="6941" y="8203"/>
                    <a:pt x="6798" y="8413"/>
                  </a:cubicBezTo>
                  <a:lnTo>
                    <a:pt x="6941" y="8480"/>
                  </a:lnTo>
                  <a:cubicBezTo>
                    <a:pt x="7042" y="8270"/>
                    <a:pt x="7185" y="8060"/>
                    <a:pt x="7294" y="7849"/>
                  </a:cubicBezTo>
                  <a:lnTo>
                    <a:pt x="7151" y="7816"/>
                  </a:lnTo>
                  <a:close/>
                  <a:moveTo>
                    <a:pt x="6411" y="8977"/>
                  </a:moveTo>
                  <a:cubicBezTo>
                    <a:pt x="6276" y="9187"/>
                    <a:pt x="6133" y="9355"/>
                    <a:pt x="5990" y="9532"/>
                  </a:cubicBezTo>
                  <a:lnTo>
                    <a:pt x="6099" y="9608"/>
                  </a:lnTo>
                  <a:cubicBezTo>
                    <a:pt x="6242" y="9431"/>
                    <a:pt x="6377" y="9254"/>
                    <a:pt x="6520" y="9078"/>
                  </a:cubicBezTo>
                  <a:lnTo>
                    <a:pt x="6411" y="8977"/>
                  </a:lnTo>
                  <a:close/>
                  <a:moveTo>
                    <a:pt x="5502" y="10028"/>
                  </a:moveTo>
                  <a:cubicBezTo>
                    <a:pt x="5325" y="10163"/>
                    <a:pt x="5149" y="10339"/>
                    <a:pt x="4981" y="10449"/>
                  </a:cubicBezTo>
                  <a:lnTo>
                    <a:pt x="5048" y="10583"/>
                  </a:lnTo>
                  <a:cubicBezTo>
                    <a:pt x="5258" y="10449"/>
                    <a:pt x="5435" y="10272"/>
                    <a:pt x="5611" y="10129"/>
                  </a:cubicBezTo>
                  <a:lnTo>
                    <a:pt x="5502" y="10028"/>
                  </a:lnTo>
                  <a:close/>
                  <a:moveTo>
                    <a:pt x="101" y="10373"/>
                  </a:moveTo>
                  <a:lnTo>
                    <a:pt x="0" y="10482"/>
                  </a:lnTo>
                  <a:cubicBezTo>
                    <a:pt x="101" y="10583"/>
                    <a:pt x="244" y="10726"/>
                    <a:pt x="387" y="10827"/>
                  </a:cubicBezTo>
                  <a:lnTo>
                    <a:pt x="488" y="10726"/>
                  </a:lnTo>
                  <a:cubicBezTo>
                    <a:pt x="354" y="10617"/>
                    <a:pt x="211" y="10516"/>
                    <a:pt x="101" y="10373"/>
                  </a:cubicBezTo>
                  <a:close/>
                  <a:moveTo>
                    <a:pt x="4383" y="10827"/>
                  </a:moveTo>
                  <a:cubicBezTo>
                    <a:pt x="4173" y="10937"/>
                    <a:pt x="3963" y="11038"/>
                    <a:pt x="3752" y="11113"/>
                  </a:cubicBezTo>
                  <a:lnTo>
                    <a:pt x="3820" y="11248"/>
                  </a:lnTo>
                  <a:cubicBezTo>
                    <a:pt x="4030" y="11181"/>
                    <a:pt x="4240" y="11080"/>
                    <a:pt x="4451" y="10970"/>
                  </a:cubicBezTo>
                  <a:lnTo>
                    <a:pt x="4383" y="10827"/>
                  </a:lnTo>
                  <a:close/>
                  <a:moveTo>
                    <a:pt x="1086" y="11038"/>
                  </a:moveTo>
                  <a:lnTo>
                    <a:pt x="1018" y="11181"/>
                  </a:lnTo>
                  <a:cubicBezTo>
                    <a:pt x="1229" y="11290"/>
                    <a:pt x="1473" y="11357"/>
                    <a:pt x="1683" y="11391"/>
                  </a:cubicBezTo>
                  <a:lnTo>
                    <a:pt x="1717" y="11248"/>
                  </a:lnTo>
                  <a:cubicBezTo>
                    <a:pt x="1506" y="11214"/>
                    <a:pt x="1296" y="11147"/>
                    <a:pt x="1086" y="11038"/>
                  </a:cubicBezTo>
                  <a:close/>
                  <a:moveTo>
                    <a:pt x="3088" y="11290"/>
                  </a:moveTo>
                  <a:cubicBezTo>
                    <a:pt x="2877" y="11324"/>
                    <a:pt x="2667" y="11324"/>
                    <a:pt x="2490" y="11324"/>
                  </a:cubicBezTo>
                  <a:lnTo>
                    <a:pt x="2415" y="11324"/>
                  </a:lnTo>
                  <a:lnTo>
                    <a:pt x="2415" y="11458"/>
                  </a:lnTo>
                  <a:lnTo>
                    <a:pt x="2490" y="11458"/>
                  </a:lnTo>
                  <a:cubicBezTo>
                    <a:pt x="2701" y="11458"/>
                    <a:pt x="2911" y="11458"/>
                    <a:pt x="3121" y="11425"/>
                  </a:cubicBezTo>
                  <a:lnTo>
                    <a:pt x="3088" y="1129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33"/>
            <p:cNvSpPr/>
            <p:nvPr/>
          </p:nvSpPr>
          <p:spPr>
            <a:xfrm>
              <a:off x="6696973" y="2465086"/>
              <a:ext cx="338498" cy="134940"/>
            </a:xfrm>
            <a:custGeom>
              <a:avLst/>
              <a:gdLst/>
              <a:ahLst/>
              <a:cxnLst/>
              <a:rect l="l" t="t" r="r" b="b"/>
              <a:pathLst>
                <a:path w="5890" h="2348" extrusionOk="0">
                  <a:moveTo>
                    <a:pt x="5889" y="0"/>
                  </a:moveTo>
                  <a:lnTo>
                    <a:pt x="1018" y="1085"/>
                  </a:lnTo>
                  <a:lnTo>
                    <a:pt x="0" y="2347"/>
                  </a:lnTo>
                  <a:lnTo>
                    <a:pt x="0" y="2347"/>
                  </a:lnTo>
                  <a:lnTo>
                    <a:pt x="5889"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33"/>
            <p:cNvSpPr/>
            <p:nvPr/>
          </p:nvSpPr>
          <p:spPr>
            <a:xfrm>
              <a:off x="6726972" y="2465086"/>
              <a:ext cx="308499" cy="62412"/>
            </a:xfrm>
            <a:custGeom>
              <a:avLst/>
              <a:gdLst/>
              <a:ahLst/>
              <a:cxnLst/>
              <a:rect l="l" t="t" r="r" b="b"/>
              <a:pathLst>
                <a:path w="5368" h="1086" extrusionOk="0">
                  <a:moveTo>
                    <a:pt x="0" y="0"/>
                  </a:moveTo>
                  <a:lnTo>
                    <a:pt x="496" y="1085"/>
                  </a:lnTo>
                  <a:lnTo>
                    <a:pt x="536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33"/>
            <p:cNvSpPr/>
            <p:nvPr/>
          </p:nvSpPr>
          <p:spPr>
            <a:xfrm>
              <a:off x="6696973" y="2465086"/>
              <a:ext cx="338498" cy="134940"/>
            </a:xfrm>
            <a:custGeom>
              <a:avLst/>
              <a:gdLst/>
              <a:ahLst/>
              <a:cxnLst/>
              <a:rect l="l" t="t" r="r" b="b"/>
              <a:pathLst>
                <a:path w="5890" h="2348" extrusionOk="0">
                  <a:moveTo>
                    <a:pt x="5889" y="0"/>
                  </a:moveTo>
                  <a:lnTo>
                    <a:pt x="1187" y="1682"/>
                  </a:lnTo>
                  <a:lnTo>
                    <a:pt x="0" y="2347"/>
                  </a:lnTo>
                  <a:lnTo>
                    <a:pt x="0" y="2347"/>
                  </a:lnTo>
                  <a:lnTo>
                    <a:pt x="1397" y="2069"/>
                  </a:lnTo>
                  <a:lnTo>
                    <a:pt x="5889"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33"/>
            <p:cNvSpPr/>
            <p:nvPr/>
          </p:nvSpPr>
          <p:spPr>
            <a:xfrm>
              <a:off x="6765133" y="2465086"/>
              <a:ext cx="270339" cy="173559"/>
            </a:xfrm>
            <a:custGeom>
              <a:avLst/>
              <a:gdLst/>
              <a:ahLst/>
              <a:cxnLst/>
              <a:rect l="l" t="t" r="r" b="b"/>
              <a:pathLst>
                <a:path w="4704" h="3020" extrusionOk="0">
                  <a:moveTo>
                    <a:pt x="4703" y="0"/>
                  </a:moveTo>
                  <a:lnTo>
                    <a:pt x="1" y="1682"/>
                  </a:lnTo>
                  <a:lnTo>
                    <a:pt x="707" y="3020"/>
                  </a:lnTo>
                  <a:lnTo>
                    <a:pt x="470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5" name="Google Shape;2225;p33"/>
          <p:cNvGrpSpPr/>
          <p:nvPr/>
        </p:nvGrpSpPr>
        <p:grpSpPr>
          <a:xfrm rot="-363365">
            <a:off x="334719" y="3287618"/>
            <a:ext cx="1138830" cy="1661366"/>
            <a:chOff x="258699" y="2906615"/>
            <a:chExt cx="1138852" cy="1661398"/>
          </a:xfrm>
        </p:grpSpPr>
        <p:sp>
          <p:nvSpPr>
            <p:cNvPr id="2226" name="Google Shape;2226;p33"/>
            <p:cNvSpPr/>
            <p:nvPr/>
          </p:nvSpPr>
          <p:spPr>
            <a:xfrm rot="-4079227" flipH="1">
              <a:off x="470840" y="3590983"/>
              <a:ext cx="714571" cy="939491"/>
            </a:xfrm>
            <a:custGeom>
              <a:avLst/>
              <a:gdLst/>
              <a:ahLst/>
              <a:cxnLst/>
              <a:rect l="l" t="t" r="r" b="b"/>
              <a:pathLst>
                <a:path w="8767" h="11526" extrusionOk="0">
                  <a:moveTo>
                    <a:pt x="68" y="0"/>
                  </a:moveTo>
                  <a:lnTo>
                    <a:pt x="1" y="101"/>
                  </a:lnTo>
                  <a:cubicBezTo>
                    <a:pt x="144" y="211"/>
                    <a:pt x="278" y="311"/>
                    <a:pt x="421" y="421"/>
                  </a:cubicBezTo>
                  <a:lnTo>
                    <a:pt x="531" y="278"/>
                  </a:lnTo>
                  <a:cubicBezTo>
                    <a:pt x="354" y="168"/>
                    <a:pt x="211" y="101"/>
                    <a:pt x="68" y="0"/>
                  </a:cubicBezTo>
                  <a:close/>
                  <a:moveTo>
                    <a:pt x="1086" y="698"/>
                  </a:moveTo>
                  <a:lnTo>
                    <a:pt x="1019" y="799"/>
                  </a:lnTo>
                  <a:cubicBezTo>
                    <a:pt x="1195" y="942"/>
                    <a:pt x="1372" y="1085"/>
                    <a:pt x="1540" y="1220"/>
                  </a:cubicBezTo>
                  <a:lnTo>
                    <a:pt x="1649" y="1119"/>
                  </a:lnTo>
                  <a:cubicBezTo>
                    <a:pt x="1473" y="976"/>
                    <a:pt x="1262" y="841"/>
                    <a:pt x="1086" y="698"/>
                  </a:cubicBezTo>
                  <a:close/>
                  <a:moveTo>
                    <a:pt x="2171" y="1573"/>
                  </a:moveTo>
                  <a:lnTo>
                    <a:pt x="2070" y="1683"/>
                  </a:lnTo>
                  <a:cubicBezTo>
                    <a:pt x="2280" y="1851"/>
                    <a:pt x="2423" y="1994"/>
                    <a:pt x="2592" y="2171"/>
                  </a:cubicBezTo>
                  <a:lnTo>
                    <a:pt x="2701" y="2061"/>
                  </a:lnTo>
                  <a:cubicBezTo>
                    <a:pt x="2524" y="1893"/>
                    <a:pt x="2348" y="1750"/>
                    <a:pt x="2171" y="1573"/>
                  </a:cubicBezTo>
                  <a:close/>
                  <a:moveTo>
                    <a:pt x="3189" y="2558"/>
                  </a:moveTo>
                  <a:lnTo>
                    <a:pt x="3088" y="2659"/>
                  </a:lnTo>
                  <a:cubicBezTo>
                    <a:pt x="3265" y="2802"/>
                    <a:pt x="3433" y="2978"/>
                    <a:pt x="3576" y="3155"/>
                  </a:cubicBezTo>
                  <a:lnTo>
                    <a:pt x="3685" y="3045"/>
                  </a:lnTo>
                  <a:cubicBezTo>
                    <a:pt x="3542" y="2869"/>
                    <a:pt x="3366" y="2734"/>
                    <a:pt x="3189" y="2558"/>
                  </a:cubicBezTo>
                  <a:close/>
                  <a:moveTo>
                    <a:pt x="4140" y="3575"/>
                  </a:moveTo>
                  <a:lnTo>
                    <a:pt x="4030" y="3676"/>
                  </a:lnTo>
                  <a:cubicBezTo>
                    <a:pt x="4207" y="3853"/>
                    <a:pt x="4350" y="4030"/>
                    <a:pt x="4484" y="4206"/>
                  </a:cubicBezTo>
                  <a:lnTo>
                    <a:pt x="4594" y="4131"/>
                  </a:lnTo>
                  <a:cubicBezTo>
                    <a:pt x="4451" y="3920"/>
                    <a:pt x="4316" y="3744"/>
                    <a:pt x="4140" y="3575"/>
                  </a:cubicBezTo>
                  <a:close/>
                  <a:moveTo>
                    <a:pt x="5048" y="4661"/>
                  </a:moveTo>
                  <a:lnTo>
                    <a:pt x="4947" y="4762"/>
                  </a:lnTo>
                  <a:cubicBezTo>
                    <a:pt x="5082" y="4938"/>
                    <a:pt x="5225" y="5115"/>
                    <a:pt x="5368" y="5292"/>
                  </a:cubicBezTo>
                  <a:lnTo>
                    <a:pt x="5502" y="5216"/>
                  </a:lnTo>
                  <a:cubicBezTo>
                    <a:pt x="5326" y="5006"/>
                    <a:pt x="5191" y="4837"/>
                    <a:pt x="5048" y="4661"/>
                  </a:cubicBezTo>
                  <a:close/>
                  <a:moveTo>
                    <a:pt x="5923" y="5779"/>
                  </a:moveTo>
                  <a:lnTo>
                    <a:pt x="5788" y="5847"/>
                  </a:lnTo>
                  <a:cubicBezTo>
                    <a:pt x="5923" y="6057"/>
                    <a:pt x="6066" y="6234"/>
                    <a:pt x="6167" y="6444"/>
                  </a:cubicBezTo>
                  <a:lnTo>
                    <a:pt x="6310" y="6377"/>
                  </a:lnTo>
                  <a:cubicBezTo>
                    <a:pt x="6167" y="6166"/>
                    <a:pt x="6066" y="5956"/>
                    <a:pt x="5923" y="5779"/>
                  </a:cubicBezTo>
                  <a:close/>
                  <a:moveTo>
                    <a:pt x="6630" y="7008"/>
                  </a:moveTo>
                  <a:lnTo>
                    <a:pt x="6487" y="7041"/>
                  </a:lnTo>
                  <a:cubicBezTo>
                    <a:pt x="6588" y="7252"/>
                    <a:pt x="6663" y="7496"/>
                    <a:pt x="6731" y="7706"/>
                  </a:cubicBezTo>
                  <a:lnTo>
                    <a:pt x="6874" y="7672"/>
                  </a:lnTo>
                  <a:cubicBezTo>
                    <a:pt x="6798" y="7428"/>
                    <a:pt x="6697" y="7218"/>
                    <a:pt x="6630" y="7008"/>
                  </a:cubicBezTo>
                  <a:close/>
                  <a:moveTo>
                    <a:pt x="5048" y="7782"/>
                  </a:moveTo>
                  <a:cubicBezTo>
                    <a:pt x="4838" y="7782"/>
                    <a:pt x="4627" y="7782"/>
                    <a:pt x="4417" y="7849"/>
                  </a:cubicBezTo>
                  <a:lnTo>
                    <a:pt x="4451" y="7992"/>
                  </a:lnTo>
                  <a:cubicBezTo>
                    <a:pt x="4627" y="7916"/>
                    <a:pt x="4838" y="7916"/>
                    <a:pt x="5048" y="7916"/>
                  </a:cubicBezTo>
                  <a:lnTo>
                    <a:pt x="5115" y="7916"/>
                  </a:lnTo>
                  <a:lnTo>
                    <a:pt x="5115" y="7782"/>
                  </a:lnTo>
                  <a:close/>
                  <a:moveTo>
                    <a:pt x="5822" y="7849"/>
                  </a:moveTo>
                  <a:lnTo>
                    <a:pt x="5788" y="7992"/>
                  </a:lnTo>
                  <a:cubicBezTo>
                    <a:pt x="6032" y="8059"/>
                    <a:pt x="6243" y="8126"/>
                    <a:pt x="6453" y="8236"/>
                  </a:cubicBezTo>
                  <a:lnTo>
                    <a:pt x="6520" y="8093"/>
                  </a:lnTo>
                  <a:cubicBezTo>
                    <a:pt x="6276" y="7992"/>
                    <a:pt x="6066" y="7916"/>
                    <a:pt x="5822" y="7849"/>
                  </a:cubicBezTo>
                  <a:close/>
                  <a:moveTo>
                    <a:pt x="3753" y="8093"/>
                  </a:moveTo>
                  <a:cubicBezTo>
                    <a:pt x="3542" y="8236"/>
                    <a:pt x="3332" y="8370"/>
                    <a:pt x="3189" y="8581"/>
                  </a:cubicBezTo>
                  <a:lnTo>
                    <a:pt x="3298" y="8656"/>
                  </a:lnTo>
                  <a:cubicBezTo>
                    <a:pt x="3433" y="8480"/>
                    <a:pt x="3610" y="8337"/>
                    <a:pt x="3820" y="8236"/>
                  </a:cubicBezTo>
                  <a:lnTo>
                    <a:pt x="3753" y="8093"/>
                  </a:lnTo>
                  <a:close/>
                  <a:moveTo>
                    <a:pt x="7117" y="8412"/>
                  </a:moveTo>
                  <a:lnTo>
                    <a:pt x="7050" y="8547"/>
                  </a:lnTo>
                  <a:cubicBezTo>
                    <a:pt x="7260" y="8656"/>
                    <a:pt x="7429" y="8791"/>
                    <a:pt x="7639" y="8934"/>
                  </a:cubicBezTo>
                  <a:lnTo>
                    <a:pt x="7715" y="8833"/>
                  </a:lnTo>
                  <a:cubicBezTo>
                    <a:pt x="7538" y="8690"/>
                    <a:pt x="7328" y="8547"/>
                    <a:pt x="7117" y="8412"/>
                  </a:cubicBezTo>
                  <a:close/>
                  <a:moveTo>
                    <a:pt x="6840" y="8370"/>
                  </a:moveTo>
                  <a:lnTo>
                    <a:pt x="6840" y="8412"/>
                  </a:lnTo>
                  <a:cubicBezTo>
                    <a:pt x="6874" y="8513"/>
                    <a:pt x="6874" y="8581"/>
                    <a:pt x="6874" y="8690"/>
                  </a:cubicBezTo>
                  <a:cubicBezTo>
                    <a:pt x="6874" y="8833"/>
                    <a:pt x="6874" y="8934"/>
                    <a:pt x="6840" y="9077"/>
                  </a:cubicBezTo>
                  <a:lnTo>
                    <a:pt x="6974" y="9077"/>
                  </a:lnTo>
                  <a:cubicBezTo>
                    <a:pt x="7008" y="8968"/>
                    <a:pt x="7008" y="8833"/>
                    <a:pt x="7008" y="8690"/>
                  </a:cubicBezTo>
                  <a:cubicBezTo>
                    <a:pt x="7008" y="8581"/>
                    <a:pt x="7008" y="8480"/>
                    <a:pt x="6974" y="8370"/>
                  </a:cubicBezTo>
                  <a:close/>
                  <a:moveTo>
                    <a:pt x="8236" y="9287"/>
                  </a:moveTo>
                  <a:lnTo>
                    <a:pt x="8169" y="9388"/>
                  </a:lnTo>
                  <a:cubicBezTo>
                    <a:pt x="8346" y="9531"/>
                    <a:pt x="8522" y="9708"/>
                    <a:pt x="8691" y="9843"/>
                  </a:cubicBezTo>
                  <a:lnTo>
                    <a:pt x="8766" y="9742"/>
                  </a:lnTo>
                  <a:cubicBezTo>
                    <a:pt x="8590" y="9599"/>
                    <a:pt x="8447" y="9422"/>
                    <a:pt x="8236" y="9287"/>
                  </a:cubicBezTo>
                  <a:close/>
                  <a:moveTo>
                    <a:pt x="2802" y="9178"/>
                  </a:moveTo>
                  <a:cubicBezTo>
                    <a:pt x="2735" y="9388"/>
                    <a:pt x="2701" y="9599"/>
                    <a:pt x="2701" y="9843"/>
                  </a:cubicBezTo>
                  <a:lnTo>
                    <a:pt x="2701" y="9918"/>
                  </a:lnTo>
                  <a:lnTo>
                    <a:pt x="2844" y="9918"/>
                  </a:lnTo>
                  <a:lnTo>
                    <a:pt x="2844" y="9843"/>
                  </a:lnTo>
                  <a:cubicBezTo>
                    <a:pt x="2844" y="9632"/>
                    <a:pt x="2878" y="9422"/>
                    <a:pt x="2945" y="9254"/>
                  </a:cubicBezTo>
                  <a:lnTo>
                    <a:pt x="2802" y="9178"/>
                  </a:lnTo>
                  <a:close/>
                  <a:moveTo>
                    <a:pt x="6697" y="9742"/>
                  </a:moveTo>
                  <a:cubicBezTo>
                    <a:pt x="6630" y="9952"/>
                    <a:pt x="6520" y="10162"/>
                    <a:pt x="6419" y="10373"/>
                  </a:cubicBezTo>
                  <a:lnTo>
                    <a:pt x="6520" y="10440"/>
                  </a:lnTo>
                  <a:cubicBezTo>
                    <a:pt x="6663" y="10230"/>
                    <a:pt x="6764" y="10019"/>
                    <a:pt x="6840" y="9775"/>
                  </a:cubicBezTo>
                  <a:lnTo>
                    <a:pt x="6697" y="9742"/>
                  </a:lnTo>
                  <a:close/>
                  <a:moveTo>
                    <a:pt x="3012" y="10549"/>
                  </a:moveTo>
                  <a:lnTo>
                    <a:pt x="2911" y="10616"/>
                  </a:lnTo>
                  <a:cubicBezTo>
                    <a:pt x="3012" y="10827"/>
                    <a:pt x="3189" y="11003"/>
                    <a:pt x="3399" y="11146"/>
                  </a:cubicBezTo>
                  <a:lnTo>
                    <a:pt x="3475" y="11037"/>
                  </a:lnTo>
                  <a:cubicBezTo>
                    <a:pt x="3298" y="10894"/>
                    <a:pt x="3122" y="10726"/>
                    <a:pt x="3012" y="10549"/>
                  </a:cubicBezTo>
                  <a:close/>
                  <a:moveTo>
                    <a:pt x="5957" y="10860"/>
                  </a:moveTo>
                  <a:cubicBezTo>
                    <a:pt x="5856" y="11003"/>
                    <a:pt x="5679" y="11104"/>
                    <a:pt x="5502" y="11214"/>
                  </a:cubicBezTo>
                  <a:cubicBezTo>
                    <a:pt x="5469" y="11214"/>
                    <a:pt x="5435" y="11247"/>
                    <a:pt x="5401" y="11247"/>
                  </a:cubicBezTo>
                  <a:lnTo>
                    <a:pt x="5469" y="11390"/>
                  </a:lnTo>
                  <a:cubicBezTo>
                    <a:pt x="5502" y="11357"/>
                    <a:pt x="5536" y="11357"/>
                    <a:pt x="5578" y="11315"/>
                  </a:cubicBezTo>
                  <a:cubicBezTo>
                    <a:pt x="5746" y="11214"/>
                    <a:pt x="5923" y="11104"/>
                    <a:pt x="6066" y="10970"/>
                  </a:cubicBezTo>
                  <a:lnTo>
                    <a:pt x="5957" y="10860"/>
                  </a:lnTo>
                  <a:close/>
                  <a:moveTo>
                    <a:pt x="4064" y="11315"/>
                  </a:moveTo>
                  <a:lnTo>
                    <a:pt x="4030" y="11458"/>
                  </a:lnTo>
                  <a:cubicBezTo>
                    <a:pt x="4240" y="11491"/>
                    <a:pt x="4451" y="11525"/>
                    <a:pt x="4661" y="11525"/>
                  </a:cubicBezTo>
                  <a:lnTo>
                    <a:pt x="4770" y="11525"/>
                  </a:lnTo>
                  <a:lnTo>
                    <a:pt x="4770" y="11390"/>
                  </a:lnTo>
                  <a:lnTo>
                    <a:pt x="4661" y="11390"/>
                  </a:lnTo>
                  <a:cubicBezTo>
                    <a:pt x="4451" y="11390"/>
                    <a:pt x="4274" y="11357"/>
                    <a:pt x="4064" y="1131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33"/>
            <p:cNvSpPr/>
            <p:nvPr/>
          </p:nvSpPr>
          <p:spPr>
            <a:xfrm rot="-4079227" flipH="1">
              <a:off x="206168" y="3195340"/>
              <a:ext cx="782385" cy="274365"/>
            </a:xfrm>
            <a:custGeom>
              <a:avLst/>
              <a:gdLst/>
              <a:ahLst/>
              <a:cxnLst/>
              <a:rect l="l" t="t" r="r" b="b"/>
              <a:pathLst>
                <a:path w="9599" h="3366" extrusionOk="0">
                  <a:moveTo>
                    <a:pt x="0" y="0"/>
                  </a:moveTo>
                  <a:lnTo>
                    <a:pt x="9599" y="3365"/>
                  </a:lnTo>
                  <a:lnTo>
                    <a:pt x="7916" y="1397"/>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33"/>
            <p:cNvSpPr/>
            <p:nvPr/>
          </p:nvSpPr>
          <p:spPr>
            <a:xfrm rot="-4079227" flipH="1">
              <a:off x="171831" y="3186955"/>
              <a:ext cx="702834" cy="145415"/>
            </a:xfrm>
            <a:custGeom>
              <a:avLst/>
              <a:gdLst/>
              <a:ahLst/>
              <a:cxnLst/>
              <a:rect l="l" t="t" r="r" b="b"/>
              <a:pathLst>
                <a:path w="8623" h="1784" extrusionOk="0">
                  <a:moveTo>
                    <a:pt x="8623" y="1"/>
                  </a:moveTo>
                  <a:lnTo>
                    <a:pt x="0" y="387"/>
                  </a:lnTo>
                  <a:lnTo>
                    <a:pt x="7916" y="1784"/>
                  </a:lnTo>
                  <a:lnTo>
                    <a:pt x="86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33"/>
            <p:cNvSpPr/>
            <p:nvPr/>
          </p:nvSpPr>
          <p:spPr>
            <a:xfrm rot="-4079227" flipH="1">
              <a:off x="206168" y="3195340"/>
              <a:ext cx="782385" cy="274365"/>
            </a:xfrm>
            <a:custGeom>
              <a:avLst/>
              <a:gdLst/>
              <a:ahLst/>
              <a:cxnLst/>
              <a:rect l="l" t="t" r="r" b="b"/>
              <a:pathLst>
                <a:path w="9599" h="3366" extrusionOk="0">
                  <a:moveTo>
                    <a:pt x="0" y="0"/>
                  </a:moveTo>
                  <a:lnTo>
                    <a:pt x="7361" y="3012"/>
                  </a:lnTo>
                  <a:lnTo>
                    <a:pt x="9599" y="3365"/>
                  </a:lnTo>
                  <a:lnTo>
                    <a:pt x="7672" y="2415"/>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33"/>
            <p:cNvSpPr/>
            <p:nvPr/>
          </p:nvSpPr>
          <p:spPr>
            <a:xfrm rot="-4079227" flipH="1">
              <a:off x="360176" y="3091484"/>
              <a:ext cx="625402" cy="373808"/>
            </a:xfrm>
            <a:custGeom>
              <a:avLst/>
              <a:gdLst/>
              <a:ahLst/>
              <a:cxnLst/>
              <a:rect l="l" t="t" r="r" b="b"/>
              <a:pathLst>
                <a:path w="7673" h="4586" extrusionOk="0">
                  <a:moveTo>
                    <a:pt x="0" y="0"/>
                  </a:moveTo>
                  <a:lnTo>
                    <a:pt x="6621" y="4585"/>
                  </a:lnTo>
                  <a:lnTo>
                    <a:pt x="7672" y="2415"/>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 name="Imagen 6">
            <a:extLst>
              <a:ext uri="{FF2B5EF4-FFF2-40B4-BE49-F238E27FC236}">
                <a16:creationId xmlns:a16="http://schemas.microsoft.com/office/drawing/2014/main" id="{33CE6485-C2E4-4913-A0EB-46FAD871F7CC}"/>
              </a:ext>
            </a:extLst>
          </p:cNvPr>
          <p:cNvPicPr>
            <a:picLocks noChangeAspect="1"/>
          </p:cNvPicPr>
          <p:nvPr/>
        </p:nvPicPr>
        <p:blipFill>
          <a:blip r:embed="rId3"/>
          <a:stretch>
            <a:fillRect/>
          </a:stretch>
        </p:blipFill>
        <p:spPr>
          <a:xfrm>
            <a:off x="1138758" y="898174"/>
            <a:ext cx="6388205" cy="1219200"/>
          </a:xfrm>
          <a:prstGeom prst="rect">
            <a:avLst/>
          </a:prstGeom>
        </p:spPr>
      </p:pic>
      <p:pic>
        <p:nvPicPr>
          <p:cNvPr id="8" name="Imagen 7">
            <a:extLst>
              <a:ext uri="{FF2B5EF4-FFF2-40B4-BE49-F238E27FC236}">
                <a16:creationId xmlns:a16="http://schemas.microsoft.com/office/drawing/2014/main" id="{40196FB7-EA32-48F1-8F0F-7F4601B76245}"/>
              </a:ext>
            </a:extLst>
          </p:cNvPr>
          <p:cNvPicPr>
            <a:picLocks noChangeAspect="1"/>
          </p:cNvPicPr>
          <p:nvPr/>
        </p:nvPicPr>
        <p:blipFill>
          <a:blip r:embed="rId4"/>
          <a:stretch>
            <a:fillRect/>
          </a:stretch>
        </p:blipFill>
        <p:spPr>
          <a:xfrm>
            <a:off x="1138758" y="2207589"/>
            <a:ext cx="6388205" cy="1289732"/>
          </a:xfrm>
          <a:prstGeom prst="rect">
            <a:avLst/>
          </a:prstGeom>
        </p:spPr>
      </p:pic>
      <p:pic>
        <p:nvPicPr>
          <p:cNvPr id="9" name="Imagen 8">
            <a:extLst>
              <a:ext uri="{FF2B5EF4-FFF2-40B4-BE49-F238E27FC236}">
                <a16:creationId xmlns:a16="http://schemas.microsoft.com/office/drawing/2014/main" id="{08DCB7D4-700A-48E7-95A1-CAE7D05FF2C6}"/>
              </a:ext>
            </a:extLst>
          </p:cNvPr>
          <p:cNvPicPr>
            <a:picLocks noChangeAspect="1"/>
          </p:cNvPicPr>
          <p:nvPr/>
        </p:nvPicPr>
        <p:blipFill>
          <a:blip r:embed="rId5"/>
          <a:stretch>
            <a:fillRect/>
          </a:stretch>
        </p:blipFill>
        <p:spPr>
          <a:xfrm>
            <a:off x="1156044" y="3592201"/>
            <a:ext cx="6388205" cy="9226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34"/>
        <p:cNvGrpSpPr/>
        <p:nvPr/>
      </p:nvGrpSpPr>
      <p:grpSpPr>
        <a:xfrm>
          <a:off x="0" y="0"/>
          <a:ext cx="0" cy="0"/>
          <a:chOff x="0" y="0"/>
          <a:chExt cx="0" cy="0"/>
        </a:xfrm>
      </p:grpSpPr>
      <p:sp>
        <p:nvSpPr>
          <p:cNvPr id="2236" name="Google Shape;2236;p34"/>
          <p:cNvSpPr txBox="1">
            <a:spLocks noGrp="1"/>
          </p:cNvSpPr>
          <p:nvPr>
            <p:ph type="subTitle" idx="1"/>
          </p:nvPr>
        </p:nvSpPr>
        <p:spPr>
          <a:xfrm flipH="1">
            <a:off x="1687428" y="129577"/>
            <a:ext cx="6002421" cy="66739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CL" sz="2800" dirty="0">
                <a:solidFill>
                  <a:srgbClr val="0070C0"/>
                </a:solidFill>
                <a:latin typeface="Passion One"/>
              </a:rPr>
              <a:t>¿QUÉ APRENDEREMOS?</a:t>
            </a:r>
          </a:p>
        </p:txBody>
      </p:sp>
      <p:grpSp>
        <p:nvGrpSpPr>
          <p:cNvPr id="2237" name="Google Shape;2237;p34"/>
          <p:cNvGrpSpPr/>
          <p:nvPr/>
        </p:nvGrpSpPr>
        <p:grpSpPr>
          <a:xfrm>
            <a:off x="155570" y="917027"/>
            <a:ext cx="8832860" cy="3958167"/>
            <a:chOff x="548207" y="885692"/>
            <a:chExt cx="7896345" cy="3988378"/>
          </a:xfrm>
        </p:grpSpPr>
        <p:sp>
          <p:nvSpPr>
            <p:cNvPr id="2238" name="Google Shape;2238;p34"/>
            <p:cNvSpPr/>
            <p:nvPr/>
          </p:nvSpPr>
          <p:spPr>
            <a:xfrm rot="-1117667">
              <a:off x="2394427" y="2626379"/>
              <a:ext cx="822898" cy="1228829"/>
            </a:xfrm>
            <a:custGeom>
              <a:avLst/>
              <a:gdLst/>
              <a:ahLst/>
              <a:cxnLst/>
              <a:rect l="l" t="t" r="r" b="b"/>
              <a:pathLst>
                <a:path w="10096" h="15076" extrusionOk="0">
                  <a:moveTo>
                    <a:pt x="7252" y="0"/>
                  </a:moveTo>
                  <a:lnTo>
                    <a:pt x="7252" y="143"/>
                  </a:lnTo>
                  <a:cubicBezTo>
                    <a:pt x="7395" y="143"/>
                    <a:pt x="7572" y="177"/>
                    <a:pt x="7707" y="244"/>
                  </a:cubicBezTo>
                  <a:cubicBezTo>
                    <a:pt x="7782" y="286"/>
                    <a:pt x="7816" y="286"/>
                    <a:pt x="7883" y="320"/>
                  </a:cubicBezTo>
                  <a:lnTo>
                    <a:pt x="7951" y="211"/>
                  </a:lnTo>
                  <a:cubicBezTo>
                    <a:pt x="7883" y="177"/>
                    <a:pt x="7816" y="143"/>
                    <a:pt x="7782" y="110"/>
                  </a:cubicBezTo>
                  <a:cubicBezTo>
                    <a:pt x="7606" y="34"/>
                    <a:pt x="7429" y="0"/>
                    <a:pt x="7252" y="0"/>
                  </a:cubicBezTo>
                  <a:close/>
                  <a:moveTo>
                    <a:pt x="6554" y="76"/>
                  </a:moveTo>
                  <a:cubicBezTo>
                    <a:pt x="6310" y="143"/>
                    <a:pt x="6100" y="244"/>
                    <a:pt x="5889" y="387"/>
                  </a:cubicBezTo>
                  <a:lnTo>
                    <a:pt x="5957" y="497"/>
                  </a:lnTo>
                  <a:cubicBezTo>
                    <a:pt x="6167" y="387"/>
                    <a:pt x="6377" y="286"/>
                    <a:pt x="6588" y="211"/>
                  </a:cubicBezTo>
                  <a:lnTo>
                    <a:pt x="6554" y="76"/>
                  </a:lnTo>
                  <a:close/>
                  <a:moveTo>
                    <a:pt x="8480" y="707"/>
                  </a:moveTo>
                  <a:lnTo>
                    <a:pt x="8371" y="774"/>
                  </a:lnTo>
                  <a:cubicBezTo>
                    <a:pt x="8480" y="951"/>
                    <a:pt x="8581" y="1161"/>
                    <a:pt x="8657" y="1405"/>
                  </a:cubicBezTo>
                  <a:lnTo>
                    <a:pt x="8792" y="1338"/>
                  </a:lnTo>
                  <a:cubicBezTo>
                    <a:pt x="8724" y="1128"/>
                    <a:pt x="8624" y="875"/>
                    <a:pt x="8480" y="707"/>
                  </a:cubicBezTo>
                  <a:close/>
                  <a:moveTo>
                    <a:pt x="5393" y="917"/>
                  </a:moveTo>
                  <a:cubicBezTo>
                    <a:pt x="5326" y="985"/>
                    <a:pt x="5259" y="1086"/>
                    <a:pt x="5183" y="1195"/>
                  </a:cubicBezTo>
                  <a:cubicBezTo>
                    <a:pt x="5149" y="1296"/>
                    <a:pt x="5116" y="1439"/>
                    <a:pt x="5048" y="1548"/>
                  </a:cubicBezTo>
                  <a:lnTo>
                    <a:pt x="5183" y="1582"/>
                  </a:lnTo>
                  <a:cubicBezTo>
                    <a:pt x="5217" y="1472"/>
                    <a:pt x="5292" y="1372"/>
                    <a:pt x="5326" y="1262"/>
                  </a:cubicBezTo>
                  <a:cubicBezTo>
                    <a:pt x="5360" y="1161"/>
                    <a:pt x="5427" y="1052"/>
                    <a:pt x="5503" y="985"/>
                  </a:cubicBezTo>
                  <a:lnTo>
                    <a:pt x="5393" y="917"/>
                  </a:lnTo>
                  <a:close/>
                  <a:moveTo>
                    <a:pt x="8724" y="2070"/>
                  </a:moveTo>
                  <a:cubicBezTo>
                    <a:pt x="8724" y="2137"/>
                    <a:pt x="8724" y="2213"/>
                    <a:pt x="8691" y="2314"/>
                  </a:cubicBezTo>
                  <a:cubicBezTo>
                    <a:pt x="8691" y="2457"/>
                    <a:pt x="8657" y="2600"/>
                    <a:pt x="8581" y="2734"/>
                  </a:cubicBezTo>
                  <a:lnTo>
                    <a:pt x="8724" y="2768"/>
                  </a:lnTo>
                  <a:cubicBezTo>
                    <a:pt x="8758" y="2633"/>
                    <a:pt x="8834" y="2490"/>
                    <a:pt x="8834" y="2347"/>
                  </a:cubicBezTo>
                  <a:cubicBezTo>
                    <a:pt x="8867" y="2246"/>
                    <a:pt x="8867" y="2137"/>
                    <a:pt x="8867" y="2070"/>
                  </a:cubicBezTo>
                  <a:close/>
                  <a:moveTo>
                    <a:pt x="4939" y="2246"/>
                  </a:moveTo>
                  <a:lnTo>
                    <a:pt x="4939" y="2423"/>
                  </a:lnTo>
                  <a:cubicBezTo>
                    <a:pt x="4939" y="2600"/>
                    <a:pt x="4939" y="2768"/>
                    <a:pt x="4973" y="2978"/>
                  </a:cubicBezTo>
                  <a:lnTo>
                    <a:pt x="5116" y="2945"/>
                  </a:lnTo>
                  <a:cubicBezTo>
                    <a:pt x="5082" y="2768"/>
                    <a:pt x="5082" y="2600"/>
                    <a:pt x="5082" y="2423"/>
                  </a:cubicBezTo>
                  <a:lnTo>
                    <a:pt x="5082" y="2246"/>
                  </a:lnTo>
                  <a:close/>
                  <a:moveTo>
                    <a:pt x="8270" y="3332"/>
                  </a:moveTo>
                  <a:cubicBezTo>
                    <a:pt x="8127" y="3508"/>
                    <a:pt x="7993" y="3685"/>
                    <a:pt x="7816" y="3820"/>
                  </a:cubicBezTo>
                  <a:lnTo>
                    <a:pt x="7883" y="3929"/>
                  </a:lnTo>
                  <a:cubicBezTo>
                    <a:pt x="8060" y="3752"/>
                    <a:pt x="8237" y="3576"/>
                    <a:pt x="8371" y="3399"/>
                  </a:cubicBezTo>
                  <a:lnTo>
                    <a:pt x="8270" y="3332"/>
                  </a:lnTo>
                  <a:close/>
                  <a:moveTo>
                    <a:pt x="102" y="3609"/>
                  </a:moveTo>
                  <a:lnTo>
                    <a:pt x="1" y="3719"/>
                  </a:lnTo>
                  <a:cubicBezTo>
                    <a:pt x="169" y="3895"/>
                    <a:pt x="346" y="4072"/>
                    <a:pt x="522" y="4206"/>
                  </a:cubicBezTo>
                  <a:lnTo>
                    <a:pt x="632" y="4106"/>
                  </a:lnTo>
                  <a:cubicBezTo>
                    <a:pt x="421" y="3963"/>
                    <a:pt x="278" y="3786"/>
                    <a:pt x="102" y="3609"/>
                  </a:cubicBezTo>
                  <a:close/>
                  <a:moveTo>
                    <a:pt x="5292" y="3609"/>
                  </a:moveTo>
                  <a:lnTo>
                    <a:pt x="5149" y="3651"/>
                  </a:lnTo>
                  <a:cubicBezTo>
                    <a:pt x="5217" y="3820"/>
                    <a:pt x="5292" y="3963"/>
                    <a:pt x="5360" y="4106"/>
                  </a:cubicBezTo>
                  <a:cubicBezTo>
                    <a:pt x="5393" y="4173"/>
                    <a:pt x="5427" y="4240"/>
                    <a:pt x="5469" y="4316"/>
                  </a:cubicBezTo>
                  <a:lnTo>
                    <a:pt x="5570" y="4240"/>
                  </a:lnTo>
                  <a:cubicBezTo>
                    <a:pt x="5536" y="4173"/>
                    <a:pt x="5503" y="4106"/>
                    <a:pt x="5469" y="4030"/>
                  </a:cubicBezTo>
                  <a:cubicBezTo>
                    <a:pt x="5393" y="3895"/>
                    <a:pt x="5326" y="3752"/>
                    <a:pt x="5292" y="3609"/>
                  </a:cubicBezTo>
                  <a:close/>
                  <a:moveTo>
                    <a:pt x="7252" y="4206"/>
                  </a:moveTo>
                  <a:lnTo>
                    <a:pt x="7219" y="4240"/>
                  </a:lnTo>
                  <a:cubicBezTo>
                    <a:pt x="7042" y="4349"/>
                    <a:pt x="6832" y="4450"/>
                    <a:pt x="6621" y="4526"/>
                  </a:cubicBezTo>
                  <a:lnTo>
                    <a:pt x="6655" y="4661"/>
                  </a:lnTo>
                  <a:cubicBezTo>
                    <a:pt x="6899" y="4560"/>
                    <a:pt x="7076" y="4450"/>
                    <a:pt x="7286" y="4349"/>
                  </a:cubicBezTo>
                  <a:lnTo>
                    <a:pt x="7320" y="4349"/>
                  </a:lnTo>
                  <a:lnTo>
                    <a:pt x="7252" y="4206"/>
                  </a:lnTo>
                  <a:close/>
                  <a:moveTo>
                    <a:pt x="1187" y="4450"/>
                  </a:moveTo>
                  <a:lnTo>
                    <a:pt x="1120" y="4593"/>
                  </a:lnTo>
                  <a:cubicBezTo>
                    <a:pt x="1364" y="4703"/>
                    <a:pt x="1574" y="4770"/>
                    <a:pt x="1784" y="4837"/>
                  </a:cubicBezTo>
                  <a:lnTo>
                    <a:pt x="1852" y="4703"/>
                  </a:lnTo>
                  <a:cubicBezTo>
                    <a:pt x="1608" y="4627"/>
                    <a:pt x="1397" y="4560"/>
                    <a:pt x="1187" y="4450"/>
                  </a:cubicBezTo>
                  <a:close/>
                  <a:moveTo>
                    <a:pt x="2525" y="4871"/>
                  </a:moveTo>
                  <a:lnTo>
                    <a:pt x="2483" y="5014"/>
                  </a:lnTo>
                  <a:cubicBezTo>
                    <a:pt x="2735" y="5048"/>
                    <a:pt x="2945" y="5081"/>
                    <a:pt x="3189" y="5081"/>
                  </a:cubicBezTo>
                  <a:lnTo>
                    <a:pt x="3189" y="4947"/>
                  </a:lnTo>
                  <a:cubicBezTo>
                    <a:pt x="2979" y="4947"/>
                    <a:pt x="2735" y="4913"/>
                    <a:pt x="2525" y="4871"/>
                  </a:cubicBezTo>
                  <a:close/>
                  <a:moveTo>
                    <a:pt x="4586" y="4947"/>
                  </a:moveTo>
                  <a:cubicBezTo>
                    <a:pt x="4342" y="4947"/>
                    <a:pt x="4131" y="4980"/>
                    <a:pt x="3887" y="4980"/>
                  </a:cubicBezTo>
                  <a:lnTo>
                    <a:pt x="3887" y="5123"/>
                  </a:lnTo>
                  <a:cubicBezTo>
                    <a:pt x="4131" y="5123"/>
                    <a:pt x="4375" y="5081"/>
                    <a:pt x="4586" y="5081"/>
                  </a:cubicBezTo>
                  <a:lnTo>
                    <a:pt x="4586" y="4947"/>
                  </a:lnTo>
                  <a:close/>
                  <a:moveTo>
                    <a:pt x="5957" y="4736"/>
                  </a:moveTo>
                  <a:cubicBezTo>
                    <a:pt x="5746" y="4770"/>
                    <a:pt x="5503" y="4804"/>
                    <a:pt x="5292" y="4837"/>
                  </a:cubicBezTo>
                  <a:lnTo>
                    <a:pt x="5292" y="4980"/>
                  </a:lnTo>
                  <a:cubicBezTo>
                    <a:pt x="5499" y="4952"/>
                    <a:pt x="5705" y="4923"/>
                    <a:pt x="5891" y="4870"/>
                  </a:cubicBezTo>
                  <a:lnTo>
                    <a:pt x="5891" y="4870"/>
                  </a:lnTo>
                  <a:lnTo>
                    <a:pt x="5847" y="4913"/>
                  </a:lnTo>
                  <a:cubicBezTo>
                    <a:pt x="5990" y="5081"/>
                    <a:pt x="6133" y="5258"/>
                    <a:pt x="6268" y="5435"/>
                  </a:cubicBezTo>
                  <a:lnTo>
                    <a:pt x="6377" y="5367"/>
                  </a:lnTo>
                  <a:cubicBezTo>
                    <a:pt x="6243" y="5201"/>
                    <a:pt x="6116" y="5035"/>
                    <a:pt x="5982" y="4840"/>
                  </a:cubicBezTo>
                  <a:lnTo>
                    <a:pt x="5982" y="4840"/>
                  </a:lnTo>
                  <a:cubicBezTo>
                    <a:pt x="5985" y="4839"/>
                    <a:pt x="5988" y="4838"/>
                    <a:pt x="5990" y="4837"/>
                  </a:cubicBezTo>
                  <a:lnTo>
                    <a:pt x="5957" y="4736"/>
                  </a:lnTo>
                  <a:close/>
                  <a:moveTo>
                    <a:pt x="6865" y="5855"/>
                  </a:moveTo>
                  <a:lnTo>
                    <a:pt x="6764" y="5965"/>
                  </a:lnTo>
                  <a:cubicBezTo>
                    <a:pt x="6941" y="6099"/>
                    <a:pt x="7076" y="6242"/>
                    <a:pt x="7219" y="6419"/>
                  </a:cubicBezTo>
                  <a:cubicBezTo>
                    <a:pt x="7252" y="6419"/>
                    <a:pt x="7252" y="6419"/>
                    <a:pt x="7286" y="6453"/>
                  </a:cubicBezTo>
                  <a:lnTo>
                    <a:pt x="7362" y="6343"/>
                  </a:lnTo>
                  <a:lnTo>
                    <a:pt x="7320" y="6310"/>
                  </a:lnTo>
                  <a:cubicBezTo>
                    <a:pt x="7185" y="6175"/>
                    <a:pt x="7008" y="5998"/>
                    <a:pt x="6865" y="5855"/>
                  </a:cubicBezTo>
                  <a:close/>
                  <a:moveTo>
                    <a:pt x="7883" y="6840"/>
                  </a:moveTo>
                  <a:lnTo>
                    <a:pt x="7782" y="6940"/>
                  </a:lnTo>
                  <a:cubicBezTo>
                    <a:pt x="7951" y="7083"/>
                    <a:pt x="8094" y="7260"/>
                    <a:pt x="8270" y="7437"/>
                  </a:cubicBezTo>
                  <a:lnTo>
                    <a:pt x="8371" y="7327"/>
                  </a:lnTo>
                  <a:cubicBezTo>
                    <a:pt x="8203" y="7151"/>
                    <a:pt x="8060" y="7016"/>
                    <a:pt x="7883" y="6840"/>
                  </a:cubicBezTo>
                  <a:close/>
                  <a:moveTo>
                    <a:pt x="8834" y="7857"/>
                  </a:moveTo>
                  <a:lnTo>
                    <a:pt x="8724" y="7958"/>
                  </a:lnTo>
                  <a:cubicBezTo>
                    <a:pt x="8867" y="8135"/>
                    <a:pt x="9002" y="8312"/>
                    <a:pt x="9145" y="8522"/>
                  </a:cubicBezTo>
                  <a:lnTo>
                    <a:pt x="9254" y="8446"/>
                  </a:lnTo>
                  <a:cubicBezTo>
                    <a:pt x="9145" y="8236"/>
                    <a:pt x="9002" y="8026"/>
                    <a:pt x="8834" y="7857"/>
                  </a:cubicBezTo>
                  <a:close/>
                  <a:moveTo>
                    <a:pt x="9599" y="9044"/>
                  </a:moveTo>
                  <a:lnTo>
                    <a:pt x="9465" y="9119"/>
                  </a:lnTo>
                  <a:cubicBezTo>
                    <a:pt x="9566" y="9330"/>
                    <a:pt x="9675" y="9540"/>
                    <a:pt x="9742" y="9750"/>
                  </a:cubicBezTo>
                  <a:lnTo>
                    <a:pt x="9843" y="9708"/>
                  </a:lnTo>
                  <a:cubicBezTo>
                    <a:pt x="9776" y="9498"/>
                    <a:pt x="9709" y="9254"/>
                    <a:pt x="9599" y="9044"/>
                  </a:cubicBezTo>
                  <a:close/>
                  <a:moveTo>
                    <a:pt x="9885" y="10415"/>
                  </a:moveTo>
                  <a:cubicBezTo>
                    <a:pt x="9919" y="10659"/>
                    <a:pt x="9953" y="10903"/>
                    <a:pt x="9953" y="11113"/>
                  </a:cubicBezTo>
                  <a:lnTo>
                    <a:pt x="10096" y="11113"/>
                  </a:lnTo>
                  <a:cubicBezTo>
                    <a:pt x="10096" y="10869"/>
                    <a:pt x="10054" y="10625"/>
                    <a:pt x="10020" y="10415"/>
                  </a:cubicBezTo>
                  <a:close/>
                  <a:moveTo>
                    <a:pt x="9953" y="11811"/>
                  </a:moveTo>
                  <a:cubicBezTo>
                    <a:pt x="9953" y="12021"/>
                    <a:pt x="9919" y="12274"/>
                    <a:pt x="9885" y="12484"/>
                  </a:cubicBezTo>
                  <a:lnTo>
                    <a:pt x="10020" y="12518"/>
                  </a:lnTo>
                  <a:cubicBezTo>
                    <a:pt x="10054" y="12307"/>
                    <a:pt x="10096" y="12064"/>
                    <a:pt x="10096" y="11811"/>
                  </a:cubicBezTo>
                  <a:close/>
                  <a:moveTo>
                    <a:pt x="9709" y="13182"/>
                  </a:moveTo>
                  <a:cubicBezTo>
                    <a:pt x="9633" y="13393"/>
                    <a:pt x="9532" y="13603"/>
                    <a:pt x="9465" y="13813"/>
                  </a:cubicBezTo>
                  <a:lnTo>
                    <a:pt x="9566" y="13881"/>
                  </a:lnTo>
                  <a:cubicBezTo>
                    <a:pt x="9675" y="13670"/>
                    <a:pt x="9776" y="13426"/>
                    <a:pt x="9843" y="13216"/>
                  </a:cubicBezTo>
                  <a:lnTo>
                    <a:pt x="9709" y="13182"/>
                  </a:lnTo>
                  <a:close/>
                  <a:moveTo>
                    <a:pt x="9111" y="14411"/>
                  </a:moveTo>
                  <a:cubicBezTo>
                    <a:pt x="9002" y="14621"/>
                    <a:pt x="8867" y="14797"/>
                    <a:pt x="8691" y="14966"/>
                  </a:cubicBezTo>
                  <a:lnTo>
                    <a:pt x="8792" y="15075"/>
                  </a:lnTo>
                  <a:cubicBezTo>
                    <a:pt x="8968" y="14865"/>
                    <a:pt x="9111" y="14688"/>
                    <a:pt x="9212" y="14478"/>
                  </a:cubicBezTo>
                  <a:lnTo>
                    <a:pt x="9111" y="1441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34"/>
            <p:cNvSpPr/>
            <p:nvPr/>
          </p:nvSpPr>
          <p:spPr>
            <a:xfrm rot="-1117667">
              <a:off x="1954899" y="2881603"/>
              <a:ext cx="331980" cy="251700"/>
            </a:xfrm>
            <a:custGeom>
              <a:avLst/>
              <a:gdLst/>
              <a:ahLst/>
              <a:cxnLst/>
              <a:rect l="l" t="t" r="r" b="b"/>
              <a:pathLst>
                <a:path w="4073" h="3088" extrusionOk="0">
                  <a:moveTo>
                    <a:pt x="1" y="1"/>
                  </a:moveTo>
                  <a:lnTo>
                    <a:pt x="4073" y="3088"/>
                  </a:lnTo>
                  <a:lnTo>
                    <a:pt x="4073" y="3088"/>
                  </a:lnTo>
                  <a:lnTo>
                    <a:pt x="3543" y="1893"/>
                  </a:lnTo>
                  <a:lnTo>
                    <a:pt x="1" y="1"/>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34"/>
            <p:cNvSpPr/>
            <p:nvPr/>
          </p:nvSpPr>
          <p:spPr>
            <a:xfrm rot="-1117667">
              <a:off x="1939142" y="2882837"/>
              <a:ext cx="340212" cy="154378"/>
            </a:xfrm>
            <a:custGeom>
              <a:avLst/>
              <a:gdLst/>
              <a:ahLst/>
              <a:cxnLst/>
              <a:rect l="l" t="t" r="r" b="b"/>
              <a:pathLst>
                <a:path w="4174" h="1894" extrusionOk="0">
                  <a:moveTo>
                    <a:pt x="1" y="1"/>
                  </a:moveTo>
                  <a:lnTo>
                    <a:pt x="3543" y="1893"/>
                  </a:lnTo>
                  <a:lnTo>
                    <a:pt x="4173" y="1162"/>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34"/>
            <p:cNvSpPr/>
            <p:nvPr/>
          </p:nvSpPr>
          <p:spPr>
            <a:xfrm rot="-1117667">
              <a:off x="1954899" y="2881603"/>
              <a:ext cx="331980" cy="251700"/>
            </a:xfrm>
            <a:custGeom>
              <a:avLst/>
              <a:gdLst/>
              <a:ahLst/>
              <a:cxnLst/>
              <a:rect l="l" t="t" r="r" b="b"/>
              <a:pathLst>
                <a:path w="4073" h="3088" extrusionOk="0">
                  <a:moveTo>
                    <a:pt x="1" y="1"/>
                  </a:moveTo>
                  <a:lnTo>
                    <a:pt x="3055" y="2558"/>
                  </a:lnTo>
                  <a:lnTo>
                    <a:pt x="4073" y="3088"/>
                  </a:lnTo>
                  <a:lnTo>
                    <a:pt x="3299" y="2314"/>
                  </a:lnTo>
                  <a:lnTo>
                    <a:pt x="1" y="1"/>
                  </a:lnTo>
                  <a:close/>
                  <a:moveTo>
                    <a:pt x="4073" y="3088"/>
                  </a:moveTo>
                  <a:lnTo>
                    <a:pt x="4073" y="3088"/>
                  </a:lnTo>
                  <a:lnTo>
                    <a:pt x="4073" y="3088"/>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34"/>
            <p:cNvSpPr/>
            <p:nvPr/>
          </p:nvSpPr>
          <p:spPr>
            <a:xfrm rot="-1117667">
              <a:off x="1957867" y="2891463"/>
              <a:ext cx="268893" cy="259932"/>
            </a:xfrm>
            <a:custGeom>
              <a:avLst/>
              <a:gdLst/>
              <a:ahLst/>
              <a:cxnLst/>
              <a:rect l="l" t="t" r="r" b="b"/>
              <a:pathLst>
                <a:path w="3299" h="3189" extrusionOk="0">
                  <a:moveTo>
                    <a:pt x="1" y="1"/>
                  </a:moveTo>
                  <a:lnTo>
                    <a:pt x="2457" y="3189"/>
                  </a:lnTo>
                  <a:lnTo>
                    <a:pt x="3299" y="2314"/>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34"/>
            <p:cNvSpPr/>
            <p:nvPr/>
          </p:nvSpPr>
          <p:spPr>
            <a:xfrm rot="-222920">
              <a:off x="6797206" y="2899036"/>
              <a:ext cx="434796" cy="277483"/>
            </a:xfrm>
            <a:custGeom>
              <a:avLst/>
              <a:gdLst/>
              <a:ahLst/>
              <a:cxnLst/>
              <a:rect l="l" t="t" r="r" b="b"/>
              <a:pathLst>
                <a:path w="5326" h="3399" extrusionOk="0">
                  <a:moveTo>
                    <a:pt x="5326" y="0"/>
                  </a:moveTo>
                  <a:lnTo>
                    <a:pt x="775" y="1960"/>
                  </a:lnTo>
                  <a:lnTo>
                    <a:pt x="1" y="3399"/>
                  </a:lnTo>
                  <a:lnTo>
                    <a:pt x="5326"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34"/>
            <p:cNvSpPr/>
            <p:nvPr/>
          </p:nvSpPr>
          <p:spPr>
            <a:xfrm rot="-222920">
              <a:off x="6798866" y="2898982"/>
              <a:ext cx="429327" cy="160089"/>
            </a:xfrm>
            <a:custGeom>
              <a:avLst/>
              <a:gdLst/>
              <a:ahLst/>
              <a:cxnLst/>
              <a:rect l="l" t="t" r="r" b="b"/>
              <a:pathLst>
                <a:path w="5259" h="1961" extrusionOk="0">
                  <a:moveTo>
                    <a:pt x="5259" y="0"/>
                  </a:moveTo>
                  <a:lnTo>
                    <a:pt x="1" y="976"/>
                  </a:lnTo>
                  <a:lnTo>
                    <a:pt x="708" y="1960"/>
                  </a:lnTo>
                  <a:lnTo>
                    <a:pt x="525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34"/>
            <p:cNvSpPr/>
            <p:nvPr/>
          </p:nvSpPr>
          <p:spPr>
            <a:xfrm rot="-222920">
              <a:off x="6797206" y="2899036"/>
              <a:ext cx="434796" cy="277483"/>
            </a:xfrm>
            <a:custGeom>
              <a:avLst/>
              <a:gdLst/>
              <a:ahLst/>
              <a:cxnLst/>
              <a:rect l="l" t="t" r="r" b="b"/>
              <a:pathLst>
                <a:path w="5326" h="3399" extrusionOk="0">
                  <a:moveTo>
                    <a:pt x="5326" y="0"/>
                  </a:moveTo>
                  <a:lnTo>
                    <a:pt x="1052" y="2524"/>
                  </a:lnTo>
                  <a:lnTo>
                    <a:pt x="1" y="3399"/>
                  </a:lnTo>
                  <a:lnTo>
                    <a:pt x="1" y="3399"/>
                  </a:lnTo>
                  <a:lnTo>
                    <a:pt x="1296" y="2835"/>
                  </a:lnTo>
                  <a:lnTo>
                    <a:pt x="5326"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34"/>
            <p:cNvSpPr/>
            <p:nvPr/>
          </p:nvSpPr>
          <p:spPr>
            <a:xfrm rot="-222920">
              <a:off x="6883821" y="2896227"/>
              <a:ext cx="348915" cy="302953"/>
            </a:xfrm>
            <a:custGeom>
              <a:avLst/>
              <a:gdLst/>
              <a:ahLst/>
              <a:cxnLst/>
              <a:rect l="l" t="t" r="r" b="b"/>
              <a:pathLst>
                <a:path w="4274" h="3711" extrusionOk="0">
                  <a:moveTo>
                    <a:pt x="4274" y="0"/>
                  </a:moveTo>
                  <a:lnTo>
                    <a:pt x="0" y="2524"/>
                  </a:lnTo>
                  <a:lnTo>
                    <a:pt x="909" y="3710"/>
                  </a:lnTo>
                  <a:lnTo>
                    <a:pt x="42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34"/>
            <p:cNvSpPr/>
            <p:nvPr/>
          </p:nvSpPr>
          <p:spPr>
            <a:xfrm rot="-222920">
              <a:off x="5921715" y="3118770"/>
              <a:ext cx="907227" cy="941596"/>
            </a:xfrm>
            <a:custGeom>
              <a:avLst/>
              <a:gdLst/>
              <a:ahLst/>
              <a:cxnLst/>
              <a:rect l="l" t="t" r="r" b="b"/>
              <a:pathLst>
                <a:path w="11113" h="11534" extrusionOk="0">
                  <a:moveTo>
                    <a:pt x="7605" y="1"/>
                  </a:moveTo>
                  <a:cubicBezTo>
                    <a:pt x="7361" y="34"/>
                    <a:pt x="7117" y="102"/>
                    <a:pt x="6907" y="211"/>
                  </a:cubicBezTo>
                  <a:lnTo>
                    <a:pt x="6974" y="312"/>
                  </a:lnTo>
                  <a:cubicBezTo>
                    <a:pt x="7184" y="245"/>
                    <a:pt x="7395" y="144"/>
                    <a:pt x="7605" y="144"/>
                  </a:cubicBezTo>
                  <a:lnTo>
                    <a:pt x="7605" y="1"/>
                  </a:lnTo>
                  <a:close/>
                  <a:moveTo>
                    <a:pt x="8303" y="102"/>
                  </a:moveTo>
                  <a:lnTo>
                    <a:pt x="8270" y="211"/>
                  </a:lnTo>
                  <a:cubicBezTo>
                    <a:pt x="8446" y="312"/>
                    <a:pt x="8623" y="455"/>
                    <a:pt x="8724" y="665"/>
                  </a:cubicBezTo>
                  <a:lnTo>
                    <a:pt x="8867" y="598"/>
                  </a:lnTo>
                  <a:cubicBezTo>
                    <a:pt x="8724" y="388"/>
                    <a:pt x="8556" y="211"/>
                    <a:pt x="8303" y="102"/>
                  </a:cubicBezTo>
                  <a:close/>
                  <a:moveTo>
                    <a:pt x="6310" y="564"/>
                  </a:moveTo>
                  <a:cubicBezTo>
                    <a:pt x="6099" y="733"/>
                    <a:pt x="5923" y="909"/>
                    <a:pt x="5780" y="1086"/>
                  </a:cubicBezTo>
                  <a:lnTo>
                    <a:pt x="5923" y="1195"/>
                  </a:lnTo>
                  <a:cubicBezTo>
                    <a:pt x="6032" y="985"/>
                    <a:pt x="6200" y="842"/>
                    <a:pt x="6377" y="699"/>
                  </a:cubicBezTo>
                  <a:lnTo>
                    <a:pt x="6310" y="564"/>
                  </a:lnTo>
                  <a:close/>
                  <a:moveTo>
                    <a:pt x="11004" y="1296"/>
                  </a:moveTo>
                  <a:cubicBezTo>
                    <a:pt x="10869" y="1473"/>
                    <a:pt x="10692" y="1616"/>
                    <a:pt x="10482" y="1750"/>
                  </a:cubicBezTo>
                  <a:lnTo>
                    <a:pt x="10583" y="1860"/>
                  </a:lnTo>
                  <a:cubicBezTo>
                    <a:pt x="10760" y="1717"/>
                    <a:pt x="10936" y="1574"/>
                    <a:pt x="11113" y="1406"/>
                  </a:cubicBezTo>
                  <a:lnTo>
                    <a:pt x="11004" y="1296"/>
                  </a:lnTo>
                  <a:close/>
                  <a:moveTo>
                    <a:pt x="8934" y="1296"/>
                  </a:moveTo>
                  <a:lnTo>
                    <a:pt x="8934" y="1364"/>
                  </a:lnTo>
                  <a:cubicBezTo>
                    <a:pt x="8934" y="1574"/>
                    <a:pt x="8901" y="1750"/>
                    <a:pt x="8833" y="1961"/>
                  </a:cubicBezTo>
                  <a:lnTo>
                    <a:pt x="8976" y="1994"/>
                  </a:lnTo>
                  <a:cubicBezTo>
                    <a:pt x="9044" y="1784"/>
                    <a:pt x="9077" y="1574"/>
                    <a:pt x="9077" y="1364"/>
                  </a:cubicBezTo>
                  <a:lnTo>
                    <a:pt x="9077" y="1296"/>
                  </a:lnTo>
                  <a:close/>
                  <a:moveTo>
                    <a:pt x="5569" y="1784"/>
                  </a:moveTo>
                  <a:cubicBezTo>
                    <a:pt x="5611" y="1893"/>
                    <a:pt x="5611" y="1961"/>
                    <a:pt x="5645" y="2036"/>
                  </a:cubicBezTo>
                  <a:cubicBezTo>
                    <a:pt x="5679" y="2205"/>
                    <a:pt x="5780" y="2348"/>
                    <a:pt x="5889" y="2457"/>
                  </a:cubicBezTo>
                  <a:lnTo>
                    <a:pt x="5990" y="2348"/>
                  </a:lnTo>
                  <a:cubicBezTo>
                    <a:pt x="5889" y="2280"/>
                    <a:pt x="5822" y="2137"/>
                    <a:pt x="5746" y="1994"/>
                  </a:cubicBezTo>
                  <a:cubicBezTo>
                    <a:pt x="5746" y="1927"/>
                    <a:pt x="5746" y="1860"/>
                    <a:pt x="5712" y="1784"/>
                  </a:cubicBezTo>
                  <a:close/>
                  <a:moveTo>
                    <a:pt x="9918" y="2137"/>
                  </a:moveTo>
                  <a:cubicBezTo>
                    <a:pt x="9708" y="2247"/>
                    <a:pt x="9498" y="2348"/>
                    <a:pt x="9287" y="2415"/>
                  </a:cubicBezTo>
                  <a:lnTo>
                    <a:pt x="9321" y="2558"/>
                  </a:lnTo>
                  <a:cubicBezTo>
                    <a:pt x="9565" y="2457"/>
                    <a:pt x="9775" y="2348"/>
                    <a:pt x="9986" y="2247"/>
                  </a:cubicBezTo>
                  <a:lnTo>
                    <a:pt x="9918" y="2137"/>
                  </a:lnTo>
                  <a:close/>
                  <a:moveTo>
                    <a:pt x="6587" y="2667"/>
                  </a:moveTo>
                  <a:lnTo>
                    <a:pt x="6553" y="2802"/>
                  </a:lnTo>
                  <a:cubicBezTo>
                    <a:pt x="6764" y="2878"/>
                    <a:pt x="7008" y="2911"/>
                    <a:pt x="7218" y="2911"/>
                  </a:cubicBezTo>
                  <a:lnTo>
                    <a:pt x="7252" y="2911"/>
                  </a:lnTo>
                  <a:lnTo>
                    <a:pt x="7252" y="2768"/>
                  </a:lnTo>
                  <a:lnTo>
                    <a:pt x="7218" y="2768"/>
                  </a:lnTo>
                  <a:cubicBezTo>
                    <a:pt x="7008" y="2768"/>
                    <a:pt x="6797" y="2735"/>
                    <a:pt x="6587" y="2667"/>
                  </a:cubicBezTo>
                  <a:close/>
                  <a:moveTo>
                    <a:pt x="8514" y="2558"/>
                  </a:moveTo>
                  <a:cubicBezTo>
                    <a:pt x="8481" y="2601"/>
                    <a:pt x="8448" y="2644"/>
                    <a:pt x="8413" y="2686"/>
                  </a:cubicBezTo>
                  <a:lnTo>
                    <a:pt x="8413" y="2686"/>
                  </a:lnTo>
                  <a:cubicBezTo>
                    <a:pt x="8260" y="2723"/>
                    <a:pt x="8102" y="2745"/>
                    <a:pt x="7958" y="2768"/>
                  </a:cubicBezTo>
                  <a:lnTo>
                    <a:pt x="7958" y="2911"/>
                  </a:lnTo>
                  <a:cubicBezTo>
                    <a:pt x="8060" y="2897"/>
                    <a:pt x="8161" y="2882"/>
                    <a:pt x="8260" y="2864"/>
                  </a:cubicBezTo>
                  <a:lnTo>
                    <a:pt x="8260" y="2864"/>
                  </a:lnTo>
                  <a:cubicBezTo>
                    <a:pt x="8197" y="2930"/>
                    <a:pt x="8131" y="2991"/>
                    <a:pt x="8059" y="3046"/>
                  </a:cubicBezTo>
                  <a:lnTo>
                    <a:pt x="8135" y="3155"/>
                  </a:lnTo>
                  <a:cubicBezTo>
                    <a:pt x="8249" y="3059"/>
                    <a:pt x="8367" y="2946"/>
                    <a:pt x="8475" y="2819"/>
                  </a:cubicBezTo>
                  <a:lnTo>
                    <a:pt x="8475" y="2819"/>
                  </a:lnTo>
                  <a:cubicBezTo>
                    <a:pt x="8538" y="2804"/>
                    <a:pt x="8598" y="2787"/>
                    <a:pt x="8657" y="2768"/>
                  </a:cubicBezTo>
                  <a:lnTo>
                    <a:pt x="8623" y="2625"/>
                  </a:lnTo>
                  <a:lnTo>
                    <a:pt x="8514" y="2558"/>
                  </a:lnTo>
                  <a:close/>
                  <a:moveTo>
                    <a:pt x="7462" y="3433"/>
                  </a:moveTo>
                  <a:cubicBezTo>
                    <a:pt x="7294" y="3542"/>
                    <a:pt x="7083" y="3643"/>
                    <a:pt x="6831" y="3719"/>
                  </a:cubicBezTo>
                  <a:lnTo>
                    <a:pt x="6907" y="3854"/>
                  </a:lnTo>
                  <a:cubicBezTo>
                    <a:pt x="7117" y="3753"/>
                    <a:pt x="7327" y="3677"/>
                    <a:pt x="7538" y="3542"/>
                  </a:cubicBezTo>
                  <a:lnTo>
                    <a:pt x="7462" y="3433"/>
                  </a:lnTo>
                  <a:close/>
                  <a:moveTo>
                    <a:pt x="6200" y="3929"/>
                  </a:moveTo>
                  <a:cubicBezTo>
                    <a:pt x="6032" y="3963"/>
                    <a:pt x="5889" y="3997"/>
                    <a:pt x="5712" y="4030"/>
                  </a:cubicBezTo>
                  <a:cubicBezTo>
                    <a:pt x="5645" y="4064"/>
                    <a:pt x="5569" y="4064"/>
                    <a:pt x="5502" y="4064"/>
                  </a:cubicBezTo>
                  <a:lnTo>
                    <a:pt x="5536" y="4207"/>
                  </a:lnTo>
                  <a:cubicBezTo>
                    <a:pt x="5611" y="4207"/>
                    <a:pt x="5679" y="4207"/>
                    <a:pt x="5746" y="4173"/>
                  </a:cubicBezTo>
                  <a:cubicBezTo>
                    <a:pt x="5889" y="4140"/>
                    <a:pt x="6066" y="4097"/>
                    <a:pt x="6242" y="4064"/>
                  </a:cubicBezTo>
                  <a:lnTo>
                    <a:pt x="6200" y="3929"/>
                  </a:lnTo>
                  <a:close/>
                  <a:moveTo>
                    <a:pt x="4837" y="4207"/>
                  </a:moveTo>
                  <a:cubicBezTo>
                    <a:pt x="4593" y="4240"/>
                    <a:pt x="4349" y="4274"/>
                    <a:pt x="4139" y="4350"/>
                  </a:cubicBezTo>
                  <a:lnTo>
                    <a:pt x="4173" y="4451"/>
                  </a:lnTo>
                  <a:cubicBezTo>
                    <a:pt x="4383" y="4417"/>
                    <a:pt x="4627" y="4384"/>
                    <a:pt x="4837" y="4350"/>
                  </a:cubicBezTo>
                  <a:lnTo>
                    <a:pt x="4837" y="4207"/>
                  </a:lnTo>
                  <a:close/>
                  <a:moveTo>
                    <a:pt x="3433" y="4484"/>
                  </a:moveTo>
                  <a:cubicBezTo>
                    <a:pt x="3222" y="4560"/>
                    <a:pt x="2978" y="4627"/>
                    <a:pt x="2768" y="4728"/>
                  </a:cubicBezTo>
                  <a:lnTo>
                    <a:pt x="2835" y="4838"/>
                  </a:lnTo>
                  <a:cubicBezTo>
                    <a:pt x="3046" y="4770"/>
                    <a:pt x="3256" y="4695"/>
                    <a:pt x="3466" y="4627"/>
                  </a:cubicBezTo>
                  <a:lnTo>
                    <a:pt x="3433" y="4484"/>
                  </a:lnTo>
                  <a:close/>
                  <a:moveTo>
                    <a:pt x="2137" y="5014"/>
                  </a:moveTo>
                  <a:cubicBezTo>
                    <a:pt x="1927" y="5149"/>
                    <a:pt x="1716" y="5292"/>
                    <a:pt x="1540" y="5435"/>
                  </a:cubicBezTo>
                  <a:lnTo>
                    <a:pt x="1649" y="5536"/>
                  </a:lnTo>
                  <a:cubicBezTo>
                    <a:pt x="1826" y="5401"/>
                    <a:pt x="1994" y="5258"/>
                    <a:pt x="2204" y="5149"/>
                  </a:cubicBezTo>
                  <a:lnTo>
                    <a:pt x="2137" y="5014"/>
                  </a:lnTo>
                  <a:close/>
                  <a:moveTo>
                    <a:pt x="1052" y="5957"/>
                  </a:moveTo>
                  <a:cubicBezTo>
                    <a:pt x="909" y="6133"/>
                    <a:pt x="774" y="6310"/>
                    <a:pt x="631" y="6520"/>
                  </a:cubicBezTo>
                  <a:lnTo>
                    <a:pt x="774" y="6588"/>
                  </a:lnTo>
                  <a:cubicBezTo>
                    <a:pt x="875" y="6411"/>
                    <a:pt x="1018" y="6201"/>
                    <a:pt x="1153" y="6032"/>
                  </a:cubicBezTo>
                  <a:lnTo>
                    <a:pt x="1052" y="5957"/>
                  </a:lnTo>
                  <a:close/>
                  <a:moveTo>
                    <a:pt x="312" y="7151"/>
                  </a:moveTo>
                  <a:cubicBezTo>
                    <a:pt x="211" y="7395"/>
                    <a:pt x="143" y="7605"/>
                    <a:pt x="101" y="7849"/>
                  </a:cubicBezTo>
                  <a:lnTo>
                    <a:pt x="244" y="7883"/>
                  </a:lnTo>
                  <a:cubicBezTo>
                    <a:pt x="278" y="7639"/>
                    <a:pt x="354" y="7429"/>
                    <a:pt x="455" y="7218"/>
                  </a:cubicBezTo>
                  <a:lnTo>
                    <a:pt x="312" y="7151"/>
                  </a:lnTo>
                  <a:close/>
                  <a:moveTo>
                    <a:pt x="0" y="8556"/>
                  </a:moveTo>
                  <a:lnTo>
                    <a:pt x="0" y="8766"/>
                  </a:lnTo>
                  <a:cubicBezTo>
                    <a:pt x="0" y="8901"/>
                    <a:pt x="34" y="9078"/>
                    <a:pt x="34" y="9254"/>
                  </a:cubicBezTo>
                  <a:lnTo>
                    <a:pt x="177" y="9254"/>
                  </a:lnTo>
                  <a:cubicBezTo>
                    <a:pt x="177" y="9078"/>
                    <a:pt x="143" y="8901"/>
                    <a:pt x="143" y="8766"/>
                  </a:cubicBezTo>
                  <a:lnTo>
                    <a:pt x="143" y="8556"/>
                  </a:lnTo>
                  <a:close/>
                  <a:moveTo>
                    <a:pt x="312" y="9919"/>
                  </a:moveTo>
                  <a:lnTo>
                    <a:pt x="177" y="9952"/>
                  </a:lnTo>
                  <a:cubicBezTo>
                    <a:pt x="244" y="10196"/>
                    <a:pt x="312" y="10407"/>
                    <a:pt x="421" y="10617"/>
                  </a:cubicBezTo>
                  <a:lnTo>
                    <a:pt x="564" y="10550"/>
                  </a:lnTo>
                  <a:cubicBezTo>
                    <a:pt x="455" y="10339"/>
                    <a:pt x="387" y="10129"/>
                    <a:pt x="312" y="9919"/>
                  </a:cubicBezTo>
                  <a:close/>
                  <a:moveTo>
                    <a:pt x="875" y="11147"/>
                  </a:moveTo>
                  <a:lnTo>
                    <a:pt x="774" y="11248"/>
                  </a:lnTo>
                  <a:cubicBezTo>
                    <a:pt x="842" y="11357"/>
                    <a:pt x="909" y="11425"/>
                    <a:pt x="985" y="11534"/>
                  </a:cubicBezTo>
                  <a:lnTo>
                    <a:pt x="1085" y="11425"/>
                  </a:lnTo>
                  <a:cubicBezTo>
                    <a:pt x="1018" y="11357"/>
                    <a:pt x="942" y="11248"/>
                    <a:pt x="875" y="1114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34"/>
            <p:cNvSpPr/>
            <p:nvPr/>
          </p:nvSpPr>
          <p:spPr>
            <a:xfrm rot="153152">
              <a:off x="1238212" y="1509864"/>
              <a:ext cx="714584" cy="939468"/>
            </a:xfrm>
            <a:custGeom>
              <a:avLst/>
              <a:gdLst/>
              <a:ahLst/>
              <a:cxnLst/>
              <a:rect l="l" t="t" r="r" b="b"/>
              <a:pathLst>
                <a:path w="8767" h="11526" extrusionOk="0">
                  <a:moveTo>
                    <a:pt x="68" y="0"/>
                  </a:moveTo>
                  <a:lnTo>
                    <a:pt x="1" y="101"/>
                  </a:lnTo>
                  <a:cubicBezTo>
                    <a:pt x="144" y="211"/>
                    <a:pt x="278" y="311"/>
                    <a:pt x="421" y="421"/>
                  </a:cubicBezTo>
                  <a:lnTo>
                    <a:pt x="531" y="278"/>
                  </a:lnTo>
                  <a:cubicBezTo>
                    <a:pt x="354" y="168"/>
                    <a:pt x="211" y="101"/>
                    <a:pt x="68" y="0"/>
                  </a:cubicBezTo>
                  <a:close/>
                  <a:moveTo>
                    <a:pt x="1086" y="698"/>
                  </a:moveTo>
                  <a:lnTo>
                    <a:pt x="1019" y="799"/>
                  </a:lnTo>
                  <a:cubicBezTo>
                    <a:pt x="1195" y="942"/>
                    <a:pt x="1372" y="1085"/>
                    <a:pt x="1540" y="1220"/>
                  </a:cubicBezTo>
                  <a:lnTo>
                    <a:pt x="1649" y="1119"/>
                  </a:lnTo>
                  <a:cubicBezTo>
                    <a:pt x="1473" y="976"/>
                    <a:pt x="1262" y="841"/>
                    <a:pt x="1086" y="698"/>
                  </a:cubicBezTo>
                  <a:close/>
                  <a:moveTo>
                    <a:pt x="2171" y="1573"/>
                  </a:moveTo>
                  <a:lnTo>
                    <a:pt x="2070" y="1683"/>
                  </a:lnTo>
                  <a:cubicBezTo>
                    <a:pt x="2280" y="1851"/>
                    <a:pt x="2423" y="1994"/>
                    <a:pt x="2592" y="2171"/>
                  </a:cubicBezTo>
                  <a:lnTo>
                    <a:pt x="2701" y="2061"/>
                  </a:lnTo>
                  <a:cubicBezTo>
                    <a:pt x="2524" y="1893"/>
                    <a:pt x="2348" y="1750"/>
                    <a:pt x="2171" y="1573"/>
                  </a:cubicBezTo>
                  <a:close/>
                  <a:moveTo>
                    <a:pt x="3189" y="2558"/>
                  </a:moveTo>
                  <a:lnTo>
                    <a:pt x="3088" y="2659"/>
                  </a:lnTo>
                  <a:cubicBezTo>
                    <a:pt x="3265" y="2802"/>
                    <a:pt x="3433" y="2978"/>
                    <a:pt x="3576" y="3155"/>
                  </a:cubicBezTo>
                  <a:lnTo>
                    <a:pt x="3685" y="3045"/>
                  </a:lnTo>
                  <a:cubicBezTo>
                    <a:pt x="3542" y="2869"/>
                    <a:pt x="3366" y="2734"/>
                    <a:pt x="3189" y="2558"/>
                  </a:cubicBezTo>
                  <a:close/>
                  <a:moveTo>
                    <a:pt x="4140" y="3575"/>
                  </a:moveTo>
                  <a:lnTo>
                    <a:pt x="4030" y="3676"/>
                  </a:lnTo>
                  <a:cubicBezTo>
                    <a:pt x="4207" y="3853"/>
                    <a:pt x="4350" y="4030"/>
                    <a:pt x="4484" y="4206"/>
                  </a:cubicBezTo>
                  <a:lnTo>
                    <a:pt x="4594" y="4131"/>
                  </a:lnTo>
                  <a:cubicBezTo>
                    <a:pt x="4451" y="3920"/>
                    <a:pt x="4316" y="3744"/>
                    <a:pt x="4140" y="3575"/>
                  </a:cubicBezTo>
                  <a:close/>
                  <a:moveTo>
                    <a:pt x="5048" y="4661"/>
                  </a:moveTo>
                  <a:lnTo>
                    <a:pt x="4947" y="4762"/>
                  </a:lnTo>
                  <a:cubicBezTo>
                    <a:pt x="5082" y="4938"/>
                    <a:pt x="5225" y="5115"/>
                    <a:pt x="5368" y="5292"/>
                  </a:cubicBezTo>
                  <a:lnTo>
                    <a:pt x="5502" y="5216"/>
                  </a:lnTo>
                  <a:cubicBezTo>
                    <a:pt x="5326" y="5006"/>
                    <a:pt x="5191" y="4837"/>
                    <a:pt x="5048" y="4661"/>
                  </a:cubicBezTo>
                  <a:close/>
                  <a:moveTo>
                    <a:pt x="5923" y="5779"/>
                  </a:moveTo>
                  <a:lnTo>
                    <a:pt x="5788" y="5847"/>
                  </a:lnTo>
                  <a:cubicBezTo>
                    <a:pt x="5923" y="6057"/>
                    <a:pt x="6066" y="6234"/>
                    <a:pt x="6167" y="6444"/>
                  </a:cubicBezTo>
                  <a:lnTo>
                    <a:pt x="6310" y="6377"/>
                  </a:lnTo>
                  <a:cubicBezTo>
                    <a:pt x="6167" y="6166"/>
                    <a:pt x="6066" y="5956"/>
                    <a:pt x="5923" y="5779"/>
                  </a:cubicBezTo>
                  <a:close/>
                  <a:moveTo>
                    <a:pt x="6630" y="7008"/>
                  </a:moveTo>
                  <a:lnTo>
                    <a:pt x="6487" y="7041"/>
                  </a:lnTo>
                  <a:cubicBezTo>
                    <a:pt x="6588" y="7252"/>
                    <a:pt x="6663" y="7496"/>
                    <a:pt x="6731" y="7706"/>
                  </a:cubicBezTo>
                  <a:lnTo>
                    <a:pt x="6874" y="7672"/>
                  </a:lnTo>
                  <a:cubicBezTo>
                    <a:pt x="6798" y="7428"/>
                    <a:pt x="6697" y="7218"/>
                    <a:pt x="6630" y="7008"/>
                  </a:cubicBezTo>
                  <a:close/>
                  <a:moveTo>
                    <a:pt x="5048" y="7782"/>
                  </a:moveTo>
                  <a:cubicBezTo>
                    <a:pt x="4838" y="7782"/>
                    <a:pt x="4627" y="7782"/>
                    <a:pt x="4417" y="7849"/>
                  </a:cubicBezTo>
                  <a:lnTo>
                    <a:pt x="4451" y="7992"/>
                  </a:lnTo>
                  <a:cubicBezTo>
                    <a:pt x="4627" y="7916"/>
                    <a:pt x="4838" y="7916"/>
                    <a:pt x="5048" y="7916"/>
                  </a:cubicBezTo>
                  <a:lnTo>
                    <a:pt x="5115" y="7916"/>
                  </a:lnTo>
                  <a:lnTo>
                    <a:pt x="5115" y="7782"/>
                  </a:lnTo>
                  <a:close/>
                  <a:moveTo>
                    <a:pt x="5822" y="7849"/>
                  </a:moveTo>
                  <a:lnTo>
                    <a:pt x="5788" y="7992"/>
                  </a:lnTo>
                  <a:cubicBezTo>
                    <a:pt x="6032" y="8059"/>
                    <a:pt x="6243" y="8126"/>
                    <a:pt x="6453" y="8236"/>
                  </a:cubicBezTo>
                  <a:lnTo>
                    <a:pt x="6520" y="8093"/>
                  </a:lnTo>
                  <a:cubicBezTo>
                    <a:pt x="6276" y="7992"/>
                    <a:pt x="6066" y="7916"/>
                    <a:pt x="5822" y="7849"/>
                  </a:cubicBezTo>
                  <a:close/>
                  <a:moveTo>
                    <a:pt x="3753" y="8093"/>
                  </a:moveTo>
                  <a:cubicBezTo>
                    <a:pt x="3542" y="8236"/>
                    <a:pt x="3332" y="8370"/>
                    <a:pt x="3189" y="8581"/>
                  </a:cubicBezTo>
                  <a:lnTo>
                    <a:pt x="3298" y="8656"/>
                  </a:lnTo>
                  <a:cubicBezTo>
                    <a:pt x="3433" y="8480"/>
                    <a:pt x="3610" y="8337"/>
                    <a:pt x="3820" y="8236"/>
                  </a:cubicBezTo>
                  <a:lnTo>
                    <a:pt x="3753" y="8093"/>
                  </a:lnTo>
                  <a:close/>
                  <a:moveTo>
                    <a:pt x="7117" y="8412"/>
                  </a:moveTo>
                  <a:lnTo>
                    <a:pt x="7050" y="8547"/>
                  </a:lnTo>
                  <a:cubicBezTo>
                    <a:pt x="7260" y="8656"/>
                    <a:pt x="7429" y="8791"/>
                    <a:pt x="7639" y="8934"/>
                  </a:cubicBezTo>
                  <a:lnTo>
                    <a:pt x="7715" y="8833"/>
                  </a:lnTo>
                  <a:cubicBezTo>
                    <a:pt x="7538" y="8690"/>
                    <a:pt x="7328" y="8547"/>
                    <a:pt x="7117" y="8412"/>
                  </a:cubicBezTo>
                  <a:close/>
                  <a:moveTo>
                    <a:pt x="6840" y="8370"/>
                  </a:moveTo>
                  <a:lnTo>
                    <a:pt x="6840" y="8412"/>
                  </a:lnTo>
                  <a:cubicBezTo>
                    <a:pt x="6874" y="8513"/>
                    <a:pt x="6874" y="8581"/>
                    <a:pt x="6874" y="8690"/>
                  </a:cubicBezTo>
                  <a:cubicBezTo>
                    <a:pt x="6874" y="8833"/>
                    <a:pt x="6874" y="8934"/>
                    <a:pt x="6840" y="9077"/>
                  </a:cubicBezTo>
                  <a:lnTo>
                    <a:pt x="6974" y="9077"/>
                  </a:lnTo>
                  <a:cubicBezTo>
                    <a:pt x="7008" y="8968"/>
                    <a:pt x="7008" y="8833"/>
                    <a:pt x="7008" y="8690"/>
                  </a:cubicBezTo>
                  <a:cubicBezTo>
                    <a:pt x="7008" y="8581"/>
                    <a:pt x="7008" y="8480"/>
                    <a:pt x="6974" y="8370"/>
                  </a:cubicBezTo>
                  <a:close/>
                  <a:moveTo>
                    <a:pt x="8236" y="9287"/>
                  </a:moveTo>
                  <a:lnTo>
                    <a:pt x="8169" y="9388"/>
                  </a:lnTo>
                  <a:cubicBezTo>
                    <a:pt x="8346" y="9531"/>
                    <a:pt x="8522" y="9708"/>
                    <a:pt x="8691" y="9843"/>
                  </a:cubicBezTo>
                  <a:lnTo>
                    <a:pt x="8766" y="9742"/>
                  </a:lnTo>
                  <a:cubicBezTo>
                    <a:pt x="8590" y="9599"/>
                    <a:pt x="8447" y="9422"/>
                    <a:pt x="8236" y="9287"/>
                  </a:cubicBezTo>
                  <a:close/>
                  <a:moveTo>
                    <a:pt x="2802" y="9178"/>
                  </a:moveTo>
                  <a:cubicBezTo>
                    <a:pt x="2735" y="9388"/>
                    <a:pt x="2701" y="9599"/>
                    <a:pt x="2701" y="9843"/>
                  </a:cubicBezTo>
                  <a:lnTo>
                    <a:pt x="2701" y="9918"/>
                  </a:lnTo>
                  <a:lnTo>
                    <a:pt x="2844" y="9918"/>
                  </a:lnTo>
                  <a:lnTo>
                    <a:pt x="2844" y="9843"/>
                  </a:lnTo>
                  <a:cubicBezTo>
                    <a:pt x="2844" y="9632"/>
                    <a:pt x="2878" y="9422"/>
                    <a:pt x="2945" y="9254"/>
                  </a:cubicBezTo>
                  <a:lnTo>
                    <a:pt x="2802" y="9178"/>
                  </a:lnTo>
                  <a:close/>
                  <a:moveTo>
                    <a:pt x="6697" y="9742"/>
                  </a:moveTo>
                  <a:cubicBezTo>
                    <a:pt x="6630" y="9952"/>
                    <a:pt x="6520" y="10162"/>
                    <a:pt x="6419" y="10373"/>
                  </a:cubicBezTo>
                  <a:lnTo>
                    <a:pt x="6520" y="10440"/>
                  </a:lnTo>
                  <a:cubicBezTo>
                    <a:pt x="6663" y="10230"/>
                    <a:pt x="6764" y="10019"/>
                    <a:pt x="6840" y="9775"/>
                  </a:cubicBezTo>
                  <a:lnTo>
                    <a:pt x="6697" y="9742"/>
                  </a:lnTo>
                  <a:close/>
                  <a:moveTo>
                    <a:pt x="3012" y="10549"/>
                  </a:moveTo>
                  <a:lnTo>
                    <a:pt x="2911" y="10616"/>
                  </a:lnTo>
                  <a:cubicBezTo>
                    <a:pt x="3012" y="10827"/>
                    <a:pt x="3189" y="11003"/>
                    <a:pt x="3399" y="11146"/>
                  </a:cubicBezTo>
                  <a:lnTo>
                    <a:pt x="3475" y="11037"/>
                  </a:lnTo>
                  <a:cubicBezTo>
                    <a:pt x="3298" y="10894"/>
                    <a:pt x="3122" y="10726"/>
                    <a:pt x="3012" y="10549"/>
                  </a:cubicBezTo>
                  <a:close/>
                  <a:moveTo>
                    <a:pt x="5957" y="10860"/>
                  </a:moveTo>
                  <a:cubicBezTo>
                    <a:pt x="5856" y="11003"/>
                    <a:pt x="5679" y="11104"/>
                    <a:pt x="5502" y="11214"/>
                  </a:cubicBezTo>
                  <a:cubicBezTo>
                    <a:pt x="5469" y="11214"/>
                    <a:pt x="5435" y="11247"/>
                    <a:pt x="5401" y="11247"/>
                  </a:cubicBezTo>
                  <a:lnTo>
                    <a:pt x="5469" y="11390"/>
                  </a:lnTo>
                  <a:cubicBezTo>
                    <a:pt x="5502" y="11357"/>
                    <a:pt x="5536" y="11357"/>
                    <a:pt x="5578" y="11315"/>
                  </a:cubicBezTo>
                  <a:cubicBezTo>
                    <a:pt x="5746" y="11214"/>
                    <a:pt x="5923" y="11104"/>
                    <a:pt x="6066" y="10970"/>
                  </a:cubicBezTo>
                  <a:lnTo>
                    <a:pt x="5957" y="10860"/>
                  </a:lnTo>
                  <a:close/>
                  <a:moveTo>
                    <a:pt x="4064" y="11315"/>
                  </a:moveTo>
                  <a:lnTo>
                    <a:pt x="4030" y="11458"/>
                  </a:lnTo>
                  <a:cubicBezTo>
                    <a:pt x="4240" y="11491"/>
                    <a:pt x="4451" y="11525"/>
                    <a:pt x="4661" y="11525"/>
                  </a:cubicBezTo>
                  <a:lnTo>
                    <a:pt x="4770" y="11525"/>
                  </a:lnTo>
                  <a:lnTo>
                    <a:pt x="4770" y="11390"/>
                  </a:lnTo>
                  <a:lnTo>
                    <a:pt x="4661" y="11390"/>
                  </a:lnTo>
                  <a:cubicBezTo>
                    <a:pt x="4451" y="11390"/>
                    <a:pt x="4274" y="11357"/>
                    <a:pt x="4064" y="1131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34"/>
            <p:cNvSpPr/>
            <p:nvPr/>
          </p:nvSpPr>
          <p:spPr>
            <a:xfrm rot="153152">
              <a:off x="637951" y="1329811"/>
              <a:ext cx="782399" cy="274358"/>
            </a:xfrm>
            <a:custGeom>
              <a:avLst/>
              <a:gdLst/>
              <a:ahLst/>
              <a:cxnLst/>
              <a:rect l="l" t="t" r="r" b="b"/>
              <a:pathLst>
                <a:path w="9599" h="3366" extrusionOk="0">
                  <a:moveTo>
                    <a:pt x="0" y="0"/>
                  </a:moveTo>
                  <a:lnTo>
                    <a:pt x="9599" y="3365"/>
                  </a:lnTo>
                  <a:lnTo>
                    <a:pt x="7916" y="1397"/>
                  </a:lnTo>
                  <a:lnTo>
                    <a:pt x="0"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34"/>
            <p:cNvSpPr/>
            <p:nvPr/>
          </p:nvSpPr>
          <p:spPr>
            <a:xfrm rot="153152">
              <a:off x="642271" y="1296591"/>
              <a:ext cx="702847" cy="145411"/>
            </a:xfrm>
            <a:custGeom>
              <a:avLst/>
              <a:gdLst/>
              <a:ahLst/>
              <a:cxnLst/>
              <a:rect l="l" t="t" r="r" b="b"/>
              <a:pathLst>
                <a:path w="8623" h="1784" extrusionOk="0">
                  <a:moveTo>
                    <a:pt x="8623" y="1"/>
                  </a:moveTo>
                  <a:lnTo>
                    <a:pt x="0" y="387"/>
                  </a:lnTo>
                  <a:lnTo>
                    <a:pt x="7916" y="1784"/>
                  </a:lnTo>
                  <a:lnTo>
                    <a:pt x="86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34"/>
            <p:cNvSpPr/>
            <p:nvPr/>
          </p:nvSpPr>
          <p:spPr>
            <a:xfrm rot="153152">
              <a:off x="637951" y="1329811"/>
              <a:ext cx="782399" cy="274358"/>
            </a:xfrm>
            <a:custGeom>
              <a:avLst/>
              <a:gdLst/>
              <a:ahLst/>
              <a:cxnLst/>
              <a:rect l="l" t="t" r="r" b="b"/>
              <a:pathLst>
                <a:path w="9599" h="3366" extrusionOk="0">
                  <a:moveTo>
                    <a:pt x="0" y="0"/>
                  </a:moveTo>
                  <a:lnTo>
                    <a:pt x="7361" y="3012"/>
                  </a:lnTo>
                  <a:lnTo>
                    <a:pt x="9599" y="3365"/>
                  </a:lnTo>
                  <a:lnTo>
                    <a:pt x="7672" y="2415"/>
                  </a:lnTo>
                  <a:lnTo>
                    <a:pt x="0"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34"/>
            <p:cNvSpPr/>
            <p:nvPr/>
          </p:nvSpPr>
          <p:spPr>
            <a:xfrm rot="153152">
              <a:off x="635811" y="1326266"/>
              <a:ext cx="625414" cy="373798"/>
            </a:xfrm>
            <a:custGeom>
              <a:avLst/>
              <a:gdLst/>
              <a:ahLst/>
              <a:cxnLst/>
              <a:rect l="l" t="t" r="r" b="b"/>
              <a:pathLst>
                <a:path w="7673" h="4586" extrusionOk="0">
                  <a:moveTo>
                    <a:pt x="0" y="0"/>
                  </a:moveTo>
                  <a:lnTo>
                    <a:pt x="6621" y="4585"/>
                  </a:lnTo>
                  <a:lnTo>
                    <a:pt x="7672" y="2415"/>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34"/>
            <p:cNvSpPr/>
            <p:nvPr/>
          </p:nvSpPr>
          <p:spPr>
            <a:xfrm rot="1228003">
              <a:off x="6902112" y="1082534"/>
              <a:ext cx="807051" cy="1118817"/>
            </a:xfrm>
            <a:custGeom>
              <a:avLst/>
              <a:gdLst/>
              <a:ahLst/>
              <a:cxnLst/>
              <a:rect l="l" t="t" r="r" b="b"/>
              <a:pathLst>
                <a:path w="9886" h="13705" extrusionOk="0">
                  <a:moveTo>
                    <a:pt x="7084" y="1"/>
                  </a:moveTo>
                  <a:cubicBezTo>
                    <a:pt x="6983" y="177"/>
                    <a:pt x="6840" y="388"/>
                    <a:pt x="6730" y="598"/>
                  </a:cubicBezTo>
                  <a:lnTo>
                    <a:pt x="6873" y="665"/>
                  </a:lnTo>
                  <a:cubicBezTo>
                    <a:pt x="6983" y="455"/>
                    <a:pt x="7084" y="245"/>
                    <a:pt x="7227" y="68"/>
                  </a:cubicBezTo>
                  <a:lnTo>
                    <a:pt x="7084" y="1"/>
                  </a:lnTo>
                  <a:close/>
                  <a:moveTo>
                    <a:pt x="6453" y="1229"/>
                  </a:moveTo>
                  <a:cubicBezTo>
                    <a:pt x="6352" y="1473"/>
                    <a:pt x="6276" y="1683"/>
                    <a:pt x="6209" y="1927"/>
                  </a:cubicBezTo>
                  <a:lnTo>
                    <a:pt x="6352" y="1961"/>
                  </a:lnTo>
                  <a:cubicBezTo>
                    <a:pt x="6419" y="1717"/>
                    <a:pt x="6487" y="1506"/>
                    <a:pt x="6562" y="1296"/>
                  </a:cubicBezTo>
                  <a:lnTo>
                    <a:pt x="6453" y="1229"/>
                  </a:lnTo>
                  <a:close/>
                  <a:moveTo>
                    <a:pt x="8623" y="2768"/>
                  </a:moveTo>
                  <a:cubicBezTo>
                    <a:pt x="8413" y="2768"/>
                    <a:pt x="8245" y="2802"/>
                    <a:pt x="8034" y="2878"/>
                  </a:cubicBezTo>
                  <a:lnTo>
                    <a:pt x="8068" y="3012"/>
                  </a:lnTo>
                  <a:cubicBezTo>
                    <a:pt x="8245" y="2945"/>
                    <a:pt x="8455" y="2911"/>
                    <a:pt x="8623" y="2911"/>
                  </a:cubicBezTo>
                  <a:lnTo>
                    <a:pt x="8733" y="2911"/>
                  </a:lnTo>
                  <a:lnTo>
                    <a:pt x="8766" y="2768"/>
                  </a:lnTo>
                  <a:close/>
                  <a:moveTo>
                    <a:pt x="6066" y="2592"/>
                  </a:moveTo>
                  <a:lnTo>
                    <a:pt x="6066" y="3012"/>
                  </a:lnTo>
                  <a:lnTo>
                    <a:pt x="6066" y="3332"/>
                  </a:lnTo>
                  <a:lnTo>
                    <a:pt x="6209" y="3298"/>
                  </a:lnTo>
                  <a:lnTo>
                    <a:pt x="6209" y="3012"/>
                  </a:lnTo>
                  <a:lnTo>
                    <a:pt x="6209" y="2625"/>
                  </a:lnTo>
                  <a:lnTo>
                    <a:pt x="6066" y="2592"/>
                  </a:lnTo>
                  <a:close/>
                  <a:moveTo>
                    <a:pt x="9431" y="3046"/>
                  </a:moveTo>
                  <a:lnTo>
                    <a:pt x="9364" y="3155"/>
                  </a:lnTo>
                  <a:cubicBezTo>
                    <a:pt x="9364" y="3155"/>
                    <a:pt x="9397" y="3155"/>
                    <a:pt x="9397" y="3189"/>
                  </a:cubicBezTo>
                  <a:cubicBezTo>
                    <a:pt x="9540" y="3332"/>
                    <a:pt x="9641" y="3466"/>
                    <a:pt x="9717" y="3677"/>
                  </a:cubicBezTo>
                  <a:lnTo>
                    <a:pt x="9851" y="3643"/>
                  </a:lnTo>
                  <a:cubicBezTo>
                    <a:pt x="9784" y="3433"/>
                    <a:pt x="9675" y="3222"/>
                    <a:pt x="9464" y="3088"/>
                  </a:cubicBezTo>
                  <a:cubicBezTo>
                    <a:pt x="9464" y="3046"/>
                    <a:pt x="9464" y="3046"/>
                    <a:pt x="9431" y="3046"/>
                  </a:cubicBezTo>
                  <a:close/>
                  <a:moveTo>
                    <a:pt x="7403" y="3222"/>
                  </a:moveTo>
                  <a:cubicBezTo>
                    <a:pt x="7294" y="3298"/>
                    <a:pt x="7193" y="3399"/>
                    <a:pt x="7084" y="3542"/>
                  </a:cubicBezTo>
                  <a:cubicBezTo>
                    <a:pt x="7016" y="3609"/>
                    <a:pt x="6983" y="3677"/>
                    <a:pt x="6907" y="3752"/>
                  </a:cubicBezTo>
                  <a:lnTo>
                    <a:pt x="7050" y="3820"/>
                  </a:lnTo>
                  <a:cubicBezTo>
                    <a:pt x="7084" y="3752"/>
                    <a:pt x="7151" y="3677"/>
                    <a:pt x="7193" y="3609"/>
                  </a:cubicBezTo>
                  <a:cubicBezTo>
                    <a:pt x="7260" y="3508"/>
                    <a:pt x="7361" y="3399"/>
                    <a:pt x="7504" y="3332"/>
                  </a:cubicBezTo>
                  <a:lnTo>
                    <a:pt x="7403" y="3222"/>
                  </a:lnTo>
                  <a:close/>
                  <a:moveTo>
                    <a:pt x="9750" y="4350"/>
                  </a:moveTo>
                  <a:cubicBezTo>
                    <a:pt x="9717" y="4560"/>
                    <a:pt x="9641" y="4770"/>
                    <a:pt x="9507" y="4939"/>
                  </a:cubicBezTo>
                  <a:lnTo>
                    <a:pt x="9607" y="5048"/>
                  </a:lnTo>
                  <a:cubicBezTo>
                    <a:pt x="9750" y="4838"/>
                    <a:pt x="9851" y="4594"/>
                    <a:pt x="9885" y="4383"/>
                  </a:cubicBezTo>
                  <a:lnTo>
                    <a:pt x="9750" y="4350"/>
                  </a:lnTo>
                  <a:close/>
                  <a:moveTo>
                    <a:pt x="6352" y="3996"/>
                  </a:moveTo>
                  <a:lnTo>
                    <a:pt x="6209" y="4030"/>
                  </a:lnTo>
                  <a:cubicBezTo>
                    <a:pt x="6276" y="4240"/>
                    <a:pt x="6386" y="4484"/>
                    <a:pt x="6520" y="4661"/>
                  </a:cubicBezTo>
                  <a:lnTo>
                    <a:pt x="6555" y="4639"/>
                  </a:lnTo>
                  <a:lnTo>
                    <a:pt x="6555" y="4639"/>
                  </a:lnTo>
                  <a:cubicBezTo>
                    <a:pt x="6513" y="4785"/>
                    <a:pt x="6474" y="4926"/>
                    <a:pt x="6453" y="5082"/>
                  </a:cubicBezTo>
                  <a:lnTo>
                    <a:pt x="6596" y="5115"/>
                  </a:lnTo>
                  <a:cubicBezTo>
                    <a:pt x="6630" y="4871"/>
                    <a:pt x="6663" y="4661"/>
                    <a:pt x="6773" y="4451"/>
                  </a:cubicBezTo>
                  <a:lnTo>
                    <a:pt x="6630" y="4383"/>
                  </a:lnTo>
                  <a:cubicBezTo>
                    <a:pt x="6616" y="4432"/>
                    <a:pt x="6602" y="4479"/>
                    <a:pt x="6589" y="4526"/>
                  </a:cubicBezTo>
                  <a:lnTo>
                    <a:pt x="6589" y="4526"/>
                  </a:lnTo>
                  <a:cubicBezTo>
                    <a:pt x="6495" y="4364"/>
                    <a:pt x="6411" y="4180"/>
                    <a:pt x="6352" y="3996"/>
                  </a:cubicBezTo>
                  <a:close/>
                  <a:moveTo>
                    <a:pt x="7084" y="5082"/>
                  </a:moveTo>
                  <a:lnTo>
                    <a:pt x="7016" y="5225"/>
                  </a:lnTo>
                  <a:cubicBezTo>
                    <a:pt x="7193" y="5359"/>
                    <a:pt x="7403" y="5469"/>
                    <a:pt x="7647" y="5536"/>
                  </a:cubicBezTo>
                  <a:lnTo>
                    <a:pt x="7681" y="5435"/>
                  </a:lnTo>
                  <a:cubicBezTo>
                    <a:pt x="7471" y="5326"/>
                    <a:pt x="7260" y="5225"/>
                    <a:pt x="7084" y="5082"/>
                  </a:cubicBezTo>
                  <a:close/>
                  <a:moveTo>
                    <a:pt x="9010" y="5359"/>
                  </a:moveTo>
                  <a:cubicBezTo>
                    <a:pt x="8800" y="5469"/>
                    <a:pt x="8556" y="5502"/>
                    <a:pt x="8346" y="5536"/>
                  </a:cubicBezTo>
                  <a:lnTo>
                    <a:pt x="8346" y="5679"/>
                  </a:lnTo>
                  <a:cubicBezTo>
                    <a:pt x="8590" y="5645"/>
                    <a:pt x="8834" y="5612"/>
                    <a:pt x="9044" y="5502"/>
                  </a:cubicBezTo>
                  <a:lnTo>
                    <a:pt x="9010" y="5359"/>
                  </a:lnTo>
                  <a:close/>
                  <a:moveTo>
                    <a:pt x="6352" y="5780"/>
                  </a:moveTo>
                  <a:cubicBezTo>
                    <a:pt x="6310" y="5889"/>
                    <a:pt x="6310" y="5956"/>
                    <a:pt x="6310" y="6066"/>
                  </a:cubicBezTo>
                  <a:cubicBezTo>
                    <a:pt x="6276" y="6200"/>
                    <a:pt x="6276" y="6343"/>
                    <a:pt x="6243" y="6486"/>
                  </a:cubicBezTo>
                  <a:lnTo>
                    <a:pt x="6386" y="6486"/>
                  </a:lnTo>
                  <a:cubicBezTo>
                    <a:pt x="6419" y="6343"/>
                    <a:pt x="6419" y="6200"/>
                    <a:pt x="6453" y="6066"/>
                  </a:cubicBezTo>
                  <a:cubicBezTo>
                    <a:pt x="6453" y="5956"/>
                    <a:pt x="6453" y="5889"/>
                    <a:pt x="6487" y="5780"/>
                  </a:cubicBezTo>
                  <a:close/>
                  <a:moveTo>
                    <a:pt x="6175" y="7185"/>
                  </a:moveTo>
                  <a:cubicBezTo>
                    <a:pt x="6175" y="7395"/>
                    <a:pt x="6142" y="7639"/>
                    <a:pt x="6100" y="7883"/>
                  </a:cubicBezTo>
                  <a:lnTo>
                    <a:pt x="6243" y="7883"/>
                  </a:lnTo>
                  <a:cubicBezTo>
                    <a:pt x="6276" y="7673"/>
                    <a:pt x="6276" y="7429"/>
                    <a:pt x="6310" y="7185"/>
                  </a:cubicBezTo>
                  <a:close/>
                  <a:moveTo>
                    <a:pt x="5999" y="8556"/>
                  </a:moveTo>
                  <a:cubicBezTo>
                    <a:pt x="5931" y="8800"/>
                    <a:pt x="5889" y="9010"/>
                    <a:pt x="5822" y="9254"/>
                  </a:cubicBezTo>
                  <a:lnTo>
                    <a:pt x="5965" y="9288"/>
                  </a:lnTo>
                  <a:cubicBezTo>
                    <a:pt x="6032" y="9044"/>
                    <a:pt x="6066" y="8833"/>
                    <a:pt x="6142" y="8589"/>
                  </a:cubicBezTo>
                  <a:lnTo>
                    <a:pt x="5999" y="8556"/>
                  </a:lnTo>
                  <a:close/>
                  <a:moveTo>
                    <a:pt x="5645" y="9919"/>
                  </a:moveTo>
                  <a:cubicBezTo>
                    <a:pt x="5578" y="10129"/>
                    <a:pt x="5511" y="10339"/>
                    <a:pt x="5401" y="10550"/>
                  </a:cubicBezTo>
                  <a:lnTo>
                    <a:pt x="5544" y="10617"/>
                  </a:lnTo>
                  <a:cubicBezTo>
                    <a:pt x="5612" y="10407"/>
                    <a:pt x="5721" y="10163"/>
                    <a:pt x="5788" y="9952"/>
                  </a:cubicBezTo>
                  <a:lnTo>
                    <a:pt x="5645" y="9919"/>
                  </a:lnTo>
                  <a:close/>
                  <a:moveTo>
                    <a:pt x="5090" y="11180"/>
                  </a:moveTo>
                  <a:cubicBezTo>
                    <a:pt x="4981" y="11391"/>
                    <a:pt x="4880" y="11601"/>
                    <a:pt x="4737" y="11778"/>
                  </a:cubicBezTo>
                  <a:lnTo>
                    <a:pt x="4838" y="11845"/>
                  </a:lnTo>
                  <a:cubicBezTo>
                    <a:pt x="4981" y="11668"/>
                    <a:pt x="5124" y="11458"/>
                    <a:pt x="5225" y="11248"/>
                  </a:cubicBezTo>
                  <a:lnTo>
                    <a:pt x="5090" y="11180"/>
                  </a:lnTo>
                  <a:close/>
                  <a:moveTo>
                    <a:pt x="4282" y="12299"/>
                  </a:moveTo>
                  <a:cubicBezTo>
                    <a:pt x="4139" y="12476"/>
                    <a:pt x="3963" y="12619"/>
                    <a:pt x="3786" y="12762"/>
                  </a:cubicBezTo>
                  <a:lnTo>
                    <a:pt x="3862" y="12863"/>
                  </a:lnTo>
                  <a:cubicBezTo>
                    <a:pt x="4072" y="12720"/>
                    <a:pt x="4249" y="12585"/>
                    <a:pt x="4383" y="12409"/>
                  </a:cubicBezTo>
                  <a:lnTo>
                    <a:pt x="4282" y="12299"/>
                  </a:lnTo>
                  <a:close/>
                  <a:moveTo>
                    <a:pt x="76" y="13216"/>
                  </a:moveTo>
                  <a:lnTo>
                    <a:pt x="1" y="13317"/>
                  </a:lnTo>
                  <a:cubicBezTo>
                    <a:pt x="177" y="13427"/>
                    <a:pt x="320" y="13494"/>
                    <a:pt x="497" y="13527"/>
                  </a:cubicBezTo>
                  <a:lnTo>
                    <a:pt x="531" y="13427"/>
                  </a:lnTo>
                  <a:cubicBezTo>
                    <a:pt x="388" y="13351"/>
                    <a:pt x="211" y="13283"/>
                    <a:pt x="76" y="13216"/>
                  </a:cubicBezTo>
                  <a:close/>
                  <a:moveTo>
                    <a:pt x="3197" y="13140"/>
                  </a:moveTo>
                  <a:cubicBezTo>
                    <a:pt x="3021" y="13250"/>
                    <a:pt x="2777" y="13317"/>
                    <a:pt x="2566" y="13393"/>
                  </a:cubicBezTo>
                  <a:lnTo>
                    <a:pt x="2600" y="13527"/>
                  </a:lnTo>
                  <a:cubicBezTo>
                    <a:pt x="2844" y="13460"/>
                    <a:pt x="3054" y="13393"/>
                    <a:pt x="3265" y="13250"/>
                  </a:cubicBezTo>
                  <a:lnTo>
                    <a:pt x="3197" y="13140"/>
                  </a:lnTo>
                  <a:close/>
                  <a:moveTo>
                    <a:pt x="1893" y="13527"/>
                  </a:moveTo>
                  <a:cubicBezTo>
                    <a:pt x="1759" y="13561"/>
                    <a:pt x="1649" y="13561"/>
                    <a:pt x="1515" y="13561"/>
                  </a:cubicBezTo>
                  <a:lnTo>
                    <a:pt x="1195" y="13561"/>
                  </a:lnTo>
                  <a:lnTo>
                    <a:pt x="1195" y="13704"/>
                  </a:lnTo>
                  <a:lnTo>
                    <a:pt x="1515" y="13704"/>
                  </a:lnTo>
                  <a:cubicBezTo>
                    <a:pt x="1649" y="13704"/>
                    <a:pt x="1792" y="13704"/>
                    <a:pt x="1893" y="13670"/>
                  </a:cubicBezTo>
                  <a:lnTo>
                    <a:pt x="1893" y="1352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34"/>
            <p:cNvSpPr/>
            <p:nvPr/>
          </p:nvSpPr>
          <p:spPr>
            <a:xfrm rot="1228003">
              <a:off x="7695330" y="951215"/>
              <a:ext cx="394954" cy="332421"/>
            </a:xfrm>
            <a:custGeom>
              <a:avLst/>
              <a:gdLst/>
              <a:ahLst/>
              <a:cxnLst/>
              <a:rect l="l" t="t" r="r" b="b"/>
              <a:pathLst>
                <a:path w="4838" h="4072" extrusionOk="0">
                  <a:moveTo>
                    <a:pt x="4838" y="0"/>
                  </a:moveTo>
                  <a:lnTo>
                    <a:pt x="556" y="2558"/>
                  </a:lnTo>
                  <a:lnTo>
                    <a:pt x="0" y="4072"/>
                  </a:lnTo>
                  <a:lnTo>
                    <a:pt x="4838" y="0"/>
                  </a:ln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34"/>
            <p:cNvSpPr/>
            <p:nvPr/>
          </p:nvSpPr>
          <p:spPr>
            <a:xfrm rot="1228003">
              <a:off x="7697648" y="951634"/>
              <a:ext cx="414873" cy="208824"/>
            </a:xfrm>
            <a:custGeom>
              <a:avLst/>
              <a:gdLst/>
              <a:ahLst/>
              <a:cxnLst/>
              <a:rect l="l" t="t" r="r" b="b"/>
              <a:pathLst>
                <a:path w="5082" h="2558" extrusionOk="0">
                  <a:moveTo>
                    <a:pt x="5082" y="0"/>
                  </a:moveTo>
                  <a:lnTo>
                    <a:pt x="1" y="1649"/>
                  </a:lnTo>
                  <a:lnTo>
                    <a:pt x="800" y="2558"/>
                  </a:lnTo>
                  <a:lnTo>
                    <a:pt x="508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34"/>
            <p:cNvSpPr/>
            <p:nvPr/>
          </p:nvSpPr>
          <p:spPr>
            <a:xfrm rot="1228003">
              <a:off x="7695330" y="951215"/>
              <a:ext cx="394954" cy="332421"/>
            </a:xfrm>
            <a:custGeom>
              <a:avLst/>
              <a:gdLst/>
              <a:ahLst/>
              <a:cxnLst/>
              <a:rect l="l" t="t" r="r" b="b"/>
              <a:pathLst>
                <a:path w="4838" h="4072" extrusionOk="0">
                  <a:moveTo>
                    <a:pt x="4838" y="0"/>
                  </a:moveTo>
                  <a:lnTo>
                    <a:pt x="909" y="3088"/>
                  </a:lnTo>
                  <a:lnTo>
                    <a:pt x="0" y="4072"/>
                  </a:lnTo>
                  <a:lnTo>
                    <a:pt x="1229" y="3365"/>
                  </a:lnTo>
                  <a:lnTo>
                    <a:pt x="4838" y="0"/>
                  </a:lnTo>
                  <a:close/>
                </a:path>
              </a:pathLst>
            </a:custGeom>
            <a:solidFill>
              <a:srgbClr val="C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34"/>
            <p:cNvSpPr/>
            <p:nvPr/>
          </p:nvSpPr>
          <p:spPr>
            <a:xfrm rot="1228003">
              <a:off x="7766709" y="964101"/>
              <a:ext cx="320747" cy="335196"/>
            </a:xfrm>
            <a:custGeom>
              <a:avLst/>
              <a:gdLst/>
              <a:ahLst/>
              <a:cxnLst/>
              <a:rect l="l" t="t" r="r" b="b"/>
              <a:pathLst>
                <a:path w="3929" h="4106" extrusionOk="0">
                  <a:moveTo>
                    <a:pt x="3929" y="0"/>
                  </a:moveTo>
                  <a:lnTo>
                    <a:pt x="0" y="3088"/>
                  </a:lnTo>
                  <a:lnTo>
                    <a:pt x="1085" y="4106"/>
                  </a:lnTo>
                  <a:lnTo>
                    <a:pt x="392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34"/>
            <p:cNvSpPr/>
            <p:nvPr/>
          </p:nvSpPr>
          <p:spPr>
            <a:xfrm rot="-1117667">
              <a:off x="2325898" y="2655885"/>
              <a:ext cx="54936" cy="51514"/>
            </a:xfrm>
            <a:custGeom>
              <a:avLst/>
              <a:gdLst/>
              <a:ahLst/>
              <a:cxnLst/>
              <a:rect l="l" t="t" r="r" b="b"/>
              <a:pathLst>
                <a:path w="674" h="632" extrusionOk="0">
                  <a:moveTo>
                    <a:pt x="354" y="1"/>
                  </a:moveTo>
                  <a:lnTo>
                    <a:pt x="253" y="211"/>
                  </a:lnTo>
                  <a:lnTo>
                    <a:pt x="0" y="245"/>
                  </a:lnTo>
                  <a:lnTo>
                    <a:pt x="177" y="421"/>
                  </a:lnTo>
                  <a:lnTo>
                    <a:pt x="143" y="632"/>
                  </a:lnTo>
                  <a:lnTo>
                    <a:pt x="143" y="632"/>
                  </a:lnTo>
                  <a:lnTo>
                    <a:pt x="354" y="531"/>
                  </a:lnTo>
                  <a:lnTo>
                    <a:pt x="564" y="632"/>
                  </a:lnTo>
                  <a:lnTo>
                    <a:pt x="497" y="421"/>
                  </a:lnTo>
                  <a:lnTo>
                    <a:pt x="673" y="245"/>
                  </a:lnTo>
                  <a:lnTo>
                    <a:pt x="463" y="211"/>
                  </a:lnTo>
                  <a:lnTo>
                    <a:pt x="35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34"/>
            <p:cNvSpPr/>
            <p:nvPr/>
          </p:nvSpPr>
          <p:spPr>
            <a:xfrm rot="-1117667">
              <a:off x="1108750" y="1557210"/>
              <a:ext cx="45318" cy="34397"/>
            </a:xfrm>
            <a:custGeom>
              <a:avLst/>
              <a:gdLst/>
              <a:ahLst/>
              <a:cxnLst/>
              <a:rect l="l" t="t" r="r" b="b"/>
              <a:pathLst>
                <a:path w="556" h="422" extrusionOk="0">
                  <a:moveTo>
                    <a:pt x="278" y="0"/>
                  </a:moveTo>
                  <a:cubicBezTo>
                    <a:pt x="0" y="0"/>
                    <a:pt x="0" y="421"/>
                    <a:pt x="278" y="421"/>
                  </a:cubicBezTo>
                  <a:cubicBezTo>
                    <a:pt x="556" y="421"/>
                    <a:pt x="556"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34"/>
            <p:cNvSpPr/>
            <p:nvPr/>
          </p:nvSpPr>
          <p:spPr>
            <a:xfrm rot="1228003">
              <a:off x="7411448" y="1585036"/>
              <a:ext cx="43349" cy="34450"/>
            </a:xfrm>
            <a:custGeom>
              <a:avLst/>
              <a:gdLst/>
              <a:ahLst/>
              <a:cxnLst/>
              <a:rect l="l" t="t" r="r" b="b"/>
              <a:pathLst>
                <a:path w="531" h="422" extrusionOk="0">
                  <a:moveTo>
                    <a:pt x="244" y="0"/>
                  </a:moveTo>
                  <a:cubicBezTo>
                    <a:pt x="0" y="0"/>
                    <a:pt x="0" y="421"/>
                    <a:pt x="244" y="421"/>
                  </a:cubicBezTo>
                  <a:cubicBezTo>
                    <a:pt x="530" y="421"/>
                    <a:pt x="530" y="0"/>
                    <a:pt x="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34"/>
            <p:cNvSpPr/>
            <p:nvPr/>
          </p:nvSpPr>
          <p:spPr>
            <a:xfrm rot="153152">
              <a:off x="846298" y="1771465"/>
              <a:ext cx="45319" cy="34315"/>
            </a:xfrm>
            <a:custGeom>
              <a:avLst/>
              <a:gdLst/>
              <a:ahLst/>
              <a:cxnLst/>
              <a:rect l="l" t="t" r="r" b="b"/>
              <a:pathLst>
                <a:path w="556" h="421" extrusionOk="0">
                  <a:moveTo>
                    <a:pt x="278" y="0"/>
                  </a:moveTo>
                  <a:cubicBezTo>
                    <a:pt x="0" y="0"/>
                    <a:pt x="0" y="421"/>
                    <a:pt x="278" y="421"/>
                  </a:cubicBezTo>
                  <a:cubicBezTo>
                    <a:pt x="555" y="421"/>
                    <a:pt x="555" y="0"/>
                    <a:pt x="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34"/>
            <p:cNvSpPr/>
            <p:nvPr/>
          </p:nvSpPr>
          <p:spPr>
            <a:xfrm rot="-404884">
              <a:off x="779161" y="3654959"/>
              <a:ext cx="576878" cy="440551"/>
            </a:xfrm>
            <a:custGeom>
              <a:avLst/>
              <a:gdLst/>
              <a:ahLst/>
              <a:cxnLst/>
              <a:rect l="l" t="t" r="r" b="b"/>
              <a:pathLst>
                <a:path w="13175" h="10062" extrusionOk="0">
                  <a:moveTo>
                    <a:pt x="2381" y="0"/>
                  </a:moveTo>
                  <a:lnTo>
                    <a:pt x="1" y="6873"/>
                  </a:lnTo>
                  <a:cubicBezTo>
                    <a:pt x="510" y="6797"/>
                    <a:pt x="1006" y="6761"/>
                    <a:pt x="1490" y="6761"/>
                  </a:cubicBezTo>
                  <a:cubicBezTo>
                    <a:pt x="4603" y="6761"/>
                    <a:pt x="7223" y="8241"/>
                    <a:pt x="9742" y="10061"/>
                  </a:cubicBezTo>
                  <a:lnTo>
                    <a:pt x="13174" y="4913"/>
                  </a:lnTo>
                  <a:cubicBezTo>
                    <a:pt x="11004" y="1439"/>
                    <a:pt x="7218" y="42"/>
                    <a:pt x="23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34"/>
            <p:cNvSpPr/>
            <p:nvPr/>
          </p:nvSpPr>
          <p:spPr>
            <a:xfrm rot="405001" flipH="1">
              <a:off x="6549462" y="3942350"/>
              <a:ext cx="718961" cy="594766"/>
            </a:xfrm>
            <a:custGeom>
              <a:avLst/>
              <a:gdLst/>
              <a:ahLst/>
              <a:cxnLst/>
              <a:rect l="l" t="t" r="r" b="b"/>
              <a:pathLst>
                <a:path w="12510" h="10349" extrusionOk="0">
                  <a:moveTo>
                    <a:pt x="3155" y="1"/>
                  </a:moveTo>
                  <a:lnTo>
                    <a:pt x="1" y="6100"/>
                  </a:lnTo>
                  <a:cubicBezTo>
                    <a:pt x="31" y="6100"/>
                    <a:pt x="61" y="6099"/>
                    <a:pt x="92" y="6099"/>
                  </a:cubicBezTo>
                  <a:cubicBezTo>
                    <a:pt x="3654" y="6099"/>
                    <a:pt x="6254" y="8054"/>
                    <a:pt x="8657" y="10348"/>
                  </a:cubicBezTo>
                  <a:lnTo>
                    <a:pt x="12510" y="5999"/>
                  </a:lnTo>
                  <a:cubicBezTo>
                    <a:pt x="10970" y="2491"/>
                    <a:pt x="7639" y="708"/>
                    <a:pt x="3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34"/>
            <p:cNvSpPr/>
            <p:nvPr/>
          </p:nvSpPr>
          <p:spPr>
            <a:xfrm>
              <a:off x="5305549" y="4284857"/>
              <a:ext cx="2252" cy="52"/>
            </a:xfrm>
            <a:custGeom>
              <a:avLst/>
              <a:gdLst/>
              <a:ahLst/>
              <a:cxnLst/>
              <a:rect l="l" t="t" r="r" b="b"/>
              <a:pathLst>
                <a:path w="43" h="1" extrusionOk="0">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0" y="0"/>
                  </a:moveTo>
                  <a:lnTo>
                    <a:pt x="42" y="0"/>
                  </a:lnTo>
                  <a:lnTo>
                    <a:pt x="0" y="0"/>
                  </a:lnTo>
                  <a:close/>
                  <a:moveTo>
                    <a:pt x="0" y="0"/>
                  </a:moveTo>
                  <a:lnTo>
                    <a:pt x="0" y="0"/>
                  </a:lnTo>
                  <a:lnTo>
                    <a:pt x="0" y="0"/>
                  </a:lnTo>
                  <a:close/>
                  <a:moveTo>
                    <a:pt x="0" y="0"/>
                  </a:moveTo>
                  <a:lnTo>
                    <a:pt x="0" y="0"/>
                  </a:lnTo>
                  <a:close/>
                </a:path>
              </a:pathLst>
            </a:custGeom>
            <a:solidFill>
              <a:srgbClr val="FAE4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34"/>
            <p:cNvSpPr/>
            <p:nvPr/>
          </p:nvSpPr>
          <p:spPr>
            <a:xfrm>
              <a:off x="5305549" y="4550976"/>
              <a:ext cx="4033" cy="52"/>
            </a:xfrm>
            <a:custGeom>
              <a:avLst/>
              <a:gdLst/>
              <a:ahLst/>
              <a:cxnLst/>
              <a:rect l="l" t="t" r="r" b="b"/>
              <a:pathLst>
                <a:path w="77" h="1" extrusionOk="0">
                  <a:moveTo>
                    <a:pt x="0" y="0"/>
                  </a:moveTo>
                  <a:lnTo>
                    <a:pt x="0" y="0"/>
                  </a:lnTo>
                  <a:lnTo>
                    <a:pt x="0" y="0"/>
                  </a:lnTo>
                  <a:close/>
                  <a:moveTo>
                    <a:pt x="0" y="0"/>
                  </a:moveTo>
                  <a:lnTo>
                    <a:pt x="0" y="0"/>
                  </a:lnTo>
                  <a:lnTo>
                    <a:pt x="0" y="0"/>
                  </a:lnTo>
                  <a:close/>
                  <a:moveTo>
                    <a:pt x="0" y="0"/>
                  </a:moveTo>
                  <a:lnTo>
                    <a:pt x="0" y="0"/>
                  </a:lnTo>
                  <a:lnTo>
                    <a:pt x="0" y="0"/>
                  </a:lnTo>
                  <a:close/>
                  <a:moveTo>
                    <a:pt x="42" y="0"/>
                  </a:moveTo>
                  <a:lnTo>
                    <a:pt x="0"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42" y="0"/>
                  </a:moveTo>
                  <a:lnTo>
                    <a:pt x="42" y="0"/>
                  </a:lnTo>
                  <a:lnTo>
                    <a:pt x="42" y="0"/>
                  </a:lnTo>
                  <a:close/>
                  <a:moveTo>
                    <a:pt x="76" y="0"/>
                  </a:moveTo>
                  <a:lnTo>
                    <a:pt x="76" y="0"/>
                  </a:lnTo>
                  <a:lnTo>
                    <a:pt x="76" y="0"/>
                  </a:lnTo>
                  <a:close/>
                  <a:moveTo>
                    <a:pt x="76" y="0"/>
                  </a:moveTo>
                  <a:lnTo>
                    <a:pt x="76" y="0"/>
                  </a:lnTo>
                  <a:close/>
                </a:path>
              </a:pathLst>
            </a:custGeom>
            <a:solidFill>
              <a:srgbClr val="FCED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34"/>
            <p:cNvSpPr/>
            <p:nvPr/>
          </p:nvSpPr>
          <p:spPr>
            <a:xfrm>
              <a:off x="2931100" y="4569863"/>
              <a:ext cx="3115558" cy="250486"/>
            </a:xfrm>
            <a:custGeom>
              <a:avLst/>
              <a:gdLst/>
              <a:ahLst/>
              <a:cxnLst/>
              <a:rect l="l" t="t" r="r" b="b"/>
              <a:pathLst>
                <a:path w="179158" h="14404" extrusionOk="0">
                  <a:moveTo>
                    <a:pt x="90661" y="0"/>
                  </a:moveTo>
                  <a:lnTo>
                    <a:pt x="0" y="14232"/>
                  </a:lnTo>
                  <a:lnTo>
                    <a:pt x="79689" y="9013"/>
                  </a:lnTo>
                  <a:cubicBezTo>
                    <a:pt x="79689" y="9013"/>
                    <a:pt x="83607" y="13449"/>
                    <a:pt x="90661" y="14295"/>
                  </a:cubicBezTo>
                  <a:cubicBezTo>
                    <a:pt x="91227" y="14369"/>
                    <a:pt x="91767" y="14404"/>
                    <a:pt x="92283" y="14404"/>
                  </a:cubicBezTo>
                  <a:cubicBezTo>
                    <a:pt x="98188" y="14404"/>
                    <a:pt x="100786" y="9922"/>
                    <a:pt x="100786" y="9922"/>
                  </a:cubicBezTo>
                  <a:lnTo>
                    <a:pt x="179158" y="12932"/>
                  </a:lnTo>
                  <a:lnTo>
                    <a:pt x="9066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34"/>
            <p:cNvSpPr/>
            <p:nvPr/>
          </p:nvSpPr>
          <p:spPr>
            <a:xfrm>
              <a:off x="3109653" y="4126309"/>
              <a:ext cx="2815458" cy="508136"/>
            </a:xfrm>
            <a:custGeom>
              <a:avLst/>
              <a:gdLst/>
              <a:ahLst/>
              <a:cxnLst/>
              <a:rect l="l" t="t" r="r" b="b"/>
              <a:pathLst>
                <a:path w="161901" h="29220" extrusionOk="0">
                  <a:moveTo>
                    <a:pt x="100591" y="1"/>
                  </a:moveTo>
                  <a:cubicBezTo>
                    <a:pt x="91620" y="1"/>
                    <a:pt x="83175" y="3760"/>
                    <a:pt x="80974" y="7668"/>
                  </a:cubicBezTo>
                  <a:cubicBezTo>
                    <a:pt x="76129" y="3731"/>
                    <a:pt x="69599" y="2395"/>
                    <a:pt x="62916" y="2395"/>
                  </a:cubicBezTo>
                  <a:cubicBezTo>
                    <a:pt x="52755" y="2395"/>
                    <a:pt x="42240" y="5483"/>
                    <a:pt x="36756" y="7213"/>
                  </a:cubicBezTo>
                  <a:cubicBezTo>
                    <a:pt x="27744" y="10160"/>
                    <a:pt x="17947" y="12119"/>
                    <a:pt x="17947" y="12119"/>
                  </a:cubicBezTo>
                  <a:lnTo>
                    <a:pt x="0" y="27715"/>
                  </a:lnTo>
                  <a:lnTo>
                    <a:pt x="847" y="29220"/>
                  </a:lnTo>
                  <a:lnTo>
                    <a:pt x="80394" y="25505"/>
                  </a:lnTo>
                  <a:lnTo>
                    <a:pt x="161900" y="29220"/>
                  </a:lnTo>
                  <a:lnTo>
                    <a:pt x="160787" y="27715"/>
                  </a:lnTo>
                  <a:lnTo>
                    <a:pt x="142825" y="12119"/>
                  </a:lnTo>
                  <a:cubicBezTo>
                    <a:pt x="142825" y="12119"/>
                    <a:pt x="125520" y="9831"/>
                    <a:pt x="113435" y="3107"/>
                  </a:cubicBezTo>
                  <a:cubicBezTo>
                    <a:pt x="109472" y="896"/>
                    <a:pt x="104968" y="1"/>
                    <a:pt x="1005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34"/>
            <p:cNvSpPr/>
            <p:nvPr/>
          </p:nvSpPr>
          <p:spPr>
            <a:xfrm>
              <a:off x="4507759" y="4297261"/>
              <a:ext cx="1085692" cy="272606"/>
            </a:xfrm>
            <a:custGeom>
              <a:avLst/>
              <a:gdLst/>
              <a:ahLst/>
              <a:cxnLst/>
              <a:rect l="l" t="t" r="r" b="b"/>
              <a:pathLst>
                <a:path w="62432" h="15676" extrusionOk="0">
                  <a:moveTo>
                    <a:pt x="33826" y="1"/>
                  </a:moveTo>
                  <a:cubicBezTo>
                    <a:pt x="21945" y="1"/>
                    <a:pt x="10706" y="2289"/>
                    <a:pt x="1" y="15675"/>
                  </a:cubicBezTo>
                  <a:cubicBezTo>
                    <a:pt x="5612" y="9139"/>
                    <a:pt x="13261" y="6992"/>
                    <a:pt x="21224" y="6992"/>
                  </a:cubicBezTo>
                  <a:cubicBezTo>
                    <a:pt x="28732" y="6992"/>
                    <a:pt x="36444" y="8873"/>
                    <a:pt x="42901" y="10832"/>
                  </a:cubicBezTo>
                  <a:cubicBezTo>
                    <a:pt x="41788" y="5220"/>
                    <a:pt x="62432" y="2289"/>
                    <a:pt x="62432" y="2289"/>
                  </a:cubicBezTo>
                  <a:cubicBezTo>
                    <a:pt x="62432" y="2289"/>
                    <a:pt x="58779" y="1819"/>
                    <a:pt x="53685" y="644"/>
                  </a:cubicBezTo>
                  <a:lnTo>
                    <a:pt x="53027" y="644"/>
                  </a:lnTo>
                  <a:cubicBezTo>
                    <a:pt x="49704" y="644"/>
                    <a:pt x="46491" y="455"/>
                    <a:pt x="43230" y="330"/>
                  </a:cubicBezTo>
                  <a:cubicBezTo>
                    <a:pt x="40033" y="189"/>
                    <a:pt x="36898" y="1"/>
                    <a:pt x="33826" y="1"/>
                  </a:cubicBezTo>
                  <a:close/>
                </a:path>
              </a:pathLst>
            </a:custGeom>
            <a:solidFill>
              <a:srgbClr val="E1E1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34"/>
            <p:cNvSpPr/>
            <p:nvPr/>
          </p:nvSpPr>
          <p:spPr>
            <a:xfrm>
              <a:off x="2944735" y="4418232"/>
              <a:ext cx="3125644" cy="376511"/>
            </a:xfrm>
            <a:custGeom>
              <a:avLst/>
              <a:gdLst/>
              <a:ahLst/>
              <a:cxnLst/>
              <a:rect l="l" t="t" r="r" b="b"/>
              <a:pathLst>
                <a:path w="179738" h="21651" extrusionOk="0">
                  <a:moveTo>
                    <a:pt x="68665" y="1"/>
                  </a:moveTo>
                  <a:cubicBezTo>
                    <a:pt x="57648" y="1"/>
                    <a:pt x="46116" y="4153"/>
                    <a:pt x="38872" y="6431"/>
                  </a:cubicBezTo>
                  <a:cubicBezTo>
                    <a:pt x="26396" y="10349"/>
                    <a:pt x="9483" y="10929"/>
                    <a:pt x="9483" y="10929"/>
                  </a:cubicBezTo>
                  <a:lnTo>
                    <a:pt x="7712" y="13280"/>
                  </a:lnTo>
                  <a:lnTo>
                    <a:pt x="6991" y="13280"/>
                  </a:lnTo>
                  <a:lnTo>
                    <a:pt x="4514" y="16744"/>
                  </a:lnTo>
                  <a:lnTo>
                    <a:pt x="3856" y="16744"/>
                  </a:lnTo>
                  <a:lnTo>
                    <a:pt x="2430" y="18970"/>
                  </a:lnTo>
                  <a:lnTo>
                    <a:pt x="1897" y="18970"/>
                  </a:lnTo>
                  <a:lnTo>
                    <a:pt x="0" y="21651"/>
                  </a:lnTo>
                  <a:cubicBezTo>
                    <a:pt x="0" y="21651"/>
                    <a:pt x="38277" y="20020"/>
                    <a:pt x="40957" y="19487"/>
                  </a:cubicBezTo>
                  <a:cubicBezTo>
                    <a:pt x="43637" y="18970"/>
                    <a:pt x="64735" y="15773"/>
                    <a:pt x="71256" y="15506"/>
                  </a:cubicBezTo>
                  <a:cubicBezTo>
                    <a:pt x="71570" y="15497"/>
                    <a:pt x="71872" y="15493"/>
                    <a:pt x="72162" y="15493"/>
                  </a:cubicBezTo>
                  <a:cubicBezTo>
                    <a:pt x="77964" y="15493"/>
                    <a:pt x="79030" y="17199"/>
                    <a:pt x="79030" y="17199"/>
                  </a:cubicBezTo>
                  <a:lnTo>
                    <a:pt x="89814" y="11854"/>
                  </a:lnTo>
                  <a:lnTo>
                    <a:pt x="100708" y="17199"/>
                  </a:lnTo>
                  <a:cubicBezTo>
                    <a:pt x="100708" y="17199"/>
                    <a:pt x="101774" y="15493"/>
                    <a:pt x="107576" y="15493"/>
                  </a:cubicBezTo>
                  <a:cubicBezTo>
                    <a:pt x="107866" y="15493"/>
                    <a:pt x="108168" y="15497"/>
                    <a:pt x="108482" y="15506"/>
                  </a:cubicBezTo>
                  <a:cubicBezTo>
                    <a:pt x="115018" y="15773"/>
                    <a:pt x="136116" y="18970"/>
                    <a:pt x="138796" y="19487"/>
                  </a:cubicBezTo>
                  <a:cubicBezTo>
                    <a:pt x="141461" y="20020"/>
                    <a:pt x="179738" y="21651"/>
                    <a:pt x="179738" y="21651"/>
                  </a:cubicBezTo>
                  <a:lnTo>
                    <a:pt x="177841" y="18970"/>
                  </a:lnTo>
                  <a:lnTo>
                    <a:pt x="177324" y="18970"/>
                  </a:lnTo>
                  <a:lnTo>
                    <a:pt x="175882" y="16744"/>
                  </a:lnTo>
                  <a:lnTo>
                    <a:pt x="175239" y="16744"/>
                  </a:lnTo>
                  <a:lnTo>
                    <a:pt x="172747" y="13280"/>
                  </a:lnTo>
                  <a:lnTo>
                    <a:pt x="172026" y="13280"/>
                  </a:lnTo>
                  <a:lnTo>
                    <a:pt x="170270" y="10929"/>
                  </a:lnTo>
                  <a:cubicBezTo>
                    <a:pt x="170270" y="10929"/>
                    <a:pt x="153358" y="10349"/>
                    <a:pt x="140881" y="6431"/>
                  </a:cubicBezTo>
                  <a:cubicBezTo>
                    <a:pt x="133629" y="4153"/>
                    <a:pt x="122098" y="1"/>
                    <a:pt x="111083" y="1"/>
                  </a:cubicBezTo>
                  <a:cubicBezTo>
                    <a:pt x="103148" y="1"/>
                    <a:pt x="95482" y="2156"/>
                    <a:pt x="89877" y="8719"/>
                  </a:cubicBezTo>
                  <a:cubicBezTo>
                    <a:pt x="84271" y="2156"/>
                    <a:pt x="76602" y="1"/>
                    <a:pt x="68665" y="1"/>
                  </a:cubicBezTo>
                  <a:close/>
                </a:path>
              </a:pathLst>
            </a:custGeom>
            <a:solidFill>
              <a:srgbClr val="AFA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34"/>
            <p:cNvSpPr/>
            <p:nvPr/>
          </p:nvSpPr>
          <p:spPr>
            <a:xfrm>
              <a:off x="4507759" y="4053267"/>
              <a:ext cx="1359359" cy="516587"/>
            </a:xfrm>
            <a:custGeom>
              <a:avLst/>
              <a:gdLst/>
              <a:ahLst/>
              <a:cxnLst/>
              <a:rect l="l" t="t" r="r" b="b"/>
              <a:pathLst>
                <a:path w="78169" h="29706" extrusionOk="0">
                  <a:moveTo>
                    <a:pt x="34045" y="0"/>
                  </a:moveTo>
                  <a:cubicBezTo>
                    <a:pt x="12562" y="0"/>
                    <a:pt x="5032" y="15206"/>
                    <a:pt x="5032" y="15206"/>
                  </a:cubicBezTo>
                  <a:lnTo>
                    <a:pt x="1" y="29705"/>
                  </a:lnTo>
                  <a:cubicBezTo>
                    <a:pt x="10701" y="16360"/>
                    <a:pt x="21903" y="14037"/>
                    <a:pt x="33755" y="14037"/>
                  </a:cubicBezTo>
                  <a:cubicBezTo>
                    <a:pt x="36868" y="14037"/>
                    <a:pt x="40025" y="14197"/>
                    <a:pt x="43230" y="14360"/>
                  </a:cubicBezTo>
                  <a:cubicBezTo>
                    <a:pt x="46695" y="14548"/>
                    <a:pt x="50159" y="14674"/>
                    <a:pt x="53685" y="14674"/>
                  </a:cubicBezTo>
                  <a:cubicBezTo>
                    <a:pt x="73278" y="14548"/>
                    <a:pt x="78169" y="13968"/>
                    <a:pt x="78169" y="13968"/>
                  </a:cubicBezTo>
                  <a:lnTo>
                    <a:pt x="60472" y="708"/>
                  </a:lnTo>
                  <a:cubicBezTo>
                    <a:pt x="60472" y="708"/>
                    <a:pt x="60235" y="800"/>
                    <a:pt x="57872" y="800"/>
                  </a:cubicBezTo>
                  <a:cubicBezTo>
                    <a:pt x="54979" y="800"/>
                    <a:pt x="48902" y="662"/>
                    <a:pt x="36177" y="49"/>
                  </a:cubicBezTo>
                  <a:cubicBezTo>
                    <a:pt x="35452" y="16"/>
                    <a:pt x="34741" y="0"/>
                    <a:pt x="340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34"/>
            <p:cNvSpPr/>
            <p:nvPr/>
          </p:nvSpPr>
          <p:spPr>
            <a:xfrm>
              <a:off x="4507759" y="4569863"/>
              <a:ext cx="17" cy="17"/>
            </a:xfrm>
            <a:custGeom>
              <a:avLst/>
              <a:gdLst/>
              <a:ahLst/>
              <a:cxnLst/>
              <a:rect l="l" t="t" r="r" b="b"/>
              <a:pathLst>
                <a:path w="1" h="1" extrusionOk="0">
                  <a:moveTo>
                    <a:pt x="1" y="0"/>
                  </a:moveTo>
                  <a:lnTo>
                    <a:pt x="1" y="0"/>
                  </a:lnTo>
                  <a:lnTo>
                    <a:pt x="1" y="0"/>
                  </a:lnTo>
                  <a:close/>
                </a:path>
              </a:pathLst>
            </a:custGeom>
            <a:solidFill>
              <a:srgbClr val="A5A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34"/>
            <p:cNvSpPr/>
            <p:nvPr/>
          </p:nvSpPr>
          <p:spPr>
            <a:xfrm>
              <a:off x="4516750" y="4500647"/>
              <a:ext cx="903063" cy="105470"/>
            </a:xfrm>
            <a:custGeom>
              <a:avLst/>
              <a:gdLst/>
              <a:ahLst/>
              <a:cxnLst/>
              <a:rect l="l" t="t" r="r" b="b"/>
              <a:pathLst>
                <a:path w="51930" h="6065" extrusionOk="0">
                  <a:moveTo>
                    <a:pt x="951" y="4421"/>
                  </a:moveTo>
                  <a:lnTo>
                    <a:pt x="951" y="4421"/>
                  </a:lnTo>
                  <a:cubicBezTo>
                    <a:pt x="316" y="4746"/>
                    <a:pt x="1" y="4952"/>
                    <a:pt x="1" y="4952"/>
                  </a:cubicBezTo>
                  <a:cubicBezTo>
                    <a:pt x="315" y="4769"/>
                    <a:pt x="632" y="4592"/>
                    <a:pt x="951" y="4421"/>
                  </a:cubicBezTo>
                  <a:close/>
                  <a:moveTo>
                    <a:pt x="21064" y="1"/>
                  </a:moveTo>
                  <a:cubicBezTo>
                    <a:pt x="14157" y="1"/>
                    <a:pt x="7071" y="1144"/>
                    <a:pt x="951" y="4421"/>
                  </a:cubicBezTo>
                  <a:lnTo>
                    <a:pt x="951" y="4421"/>
                  </a:lnTo>
                  <a:cubicBezTo>
                    <a:pt x="3302" y="3219"/>
                    <a:pt x="10038" y="389"/>
                    <a:pt x="21364" y="389"/>
                  </a:cubicBezTo>
                  <a:cubicBezTo>
                    <a:pt x="29285" y="389"/>
                    <a:pt x="39450" y="1773"/>
                    <a:pt x="51930" y="6065"/>
                  </a:cubicBezTo>
                  <a:cubicBezTo>
                    <a:pt x="51930" y="6065"/>
                    <a:pt x="36973" y="1"/>
                    <a:pt x="210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34"/>
            <p:cNvSpPr/>
            <p:nvPr/>
          </p:nvSpPr>
          <p:spPr>
            <a:xfrm>
              <a:off x="4938183" y="4595915"/>
              <a:ext cx="437237" cy="57909"/>
            </a:xfrm>
            <a:custGeom>
              <a:avLst/>
              <a:gdLst/>
              <a:ahLst/>
              <a:cxnLst/>
              <a:rect l="l" t="t" r="r" b="b"/>
              <a:pathLst>
                <a:path w="25143" h="3330" extrusionOk="0">
                  <a:moveTo>
                    <a:pt x="3120" y="1"/>
                  </a:moveTo>
                  <a:cubicBezTo>
                    <a:pt x="2042" y="1"/>
                    <a:pt x="995" y="42"/>
                    <a:pt x="0" y="132"/>
                  </a:cubicBezTo>
                  <a:cubicBezTo>
                    <a:pt x="0" y="132"/>
                    <a:pt x="15837" y="1261"/>
                    <a:pt x="23217" y="2845"/>
                  </a:cubicBezTo>
                  <a:lnTo>
                    <a:pt x="23217" y="2845"/>
                  </a:lnTo>
                  <a:cubicBezTo>
                    <a:pt x="19380" y="1921"/>
                    <a:pt x="10514" y="1"/>
                    <a:pt x="3120" y="1"/>
                  </a:cubicBezTo>
                  <a:close/>
                  <a:moveTo>
                    <a:pt x="23217" y="2845"/>
                  </a:moveTo>
                  <a:cubicBezTo>
                    <a:pt x="24432" y="3137"/>
                    <a:pt x="25142" y="3330"/>
                    <a:pt x="25142" y="3330"/>
                  </a:cubicBezTo>
                  <a:cubicBezTo>
                    <a:pt x="24600" y="3164"/>
                    <a:pt x="23950" y="3002"/>
                    <a:pt x="23217" y="284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34"/>
            <p:cNvSpPr/>
            <p:nvPr/>
          </p:nvSpPr>
          <p:spPr>
            <a:xfrm>
              <a:off x="5353877" y="4677652"/>
              <a:ext cx="436141" cy="26068"/>
            </a:xfrm>
            <a:custGeom>
              <a:avLst/>
              <a:gdLst/>
              <a:ahLst/>
              <a:cxnLst/>
              <a:rect l="l" t="t" r="r" b="b"/>
              <a:pathLst>
                <a:path w="25080" h="1499" extrusionOk="0">
                  <a:moveTo>
                    <a:pt x="4340" y="1"/>
                  </a:moveTo>
                  <a:cubicBezTo>
                    <a:pt x="4136" y="1"/>
                    <a:pt x="3953" y="3"/>
                    <a:pt x="3794" y="9"/>
                  </a:cubicBezTo>
                  <a:cubicBezTo>
                    <a:pt x="1" y="135"/>
                    <a:pt x="25080" y="1498"/>
                    <a:pt x="25080" y="1498"/>
                  </a:cubicBezTo>
                  <a:cubicBezTo>
                    <a:pt x="25080" y="1498"/>
                    <a:pt x="9051" y="1"/>
                    <a:pt x="4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34"/>
            <p:cNvSpPr/>
            <p:nvPr/>
          </p:nvSpPr>
          <p:spPr>
            <a:xfrm>
              <a:off x="4683859" y="4641948"/>
              <a:ext cx="390614" cy="35876"/>
            </a:xfrm>
            <a:custGeom>
              <a:avLst/>
              <a:gdLst/>
              <a:ahLst/>
              <a:cxnLst/>
              <a:rect l="l" t="t" r="r" b="b"/>
              <a:pathLst>
                <a:path w="22462" h="2063" extrusionOk="0">
                  <a:moveTo>
                    <a:pt x="9352" y="0"/>
                  </a:moveTo>
                  <a:cubicBezTo>
                    <a:pt x="2696" y="0"/>
                    <a:pt x="0" y="2062"/>
                    <a:pt x="0" y="2062"/>
                  </a:cubicBezTo>
                  <a:cubicBezTo>
                    <a:pt x="2545" y="625"/>
                    <a:pt x="5889" y="146"/>
                    <a:pt x="9216" y="146"/>
                  </a:cubicBezTo>
                  <a:cubicBezTo>
                    <a:pt x="15284" y="146"/>
                    <a:pt x="21298" y="1739"/>
                    <a:pt x="22312" y="2020"/>
                  </a:cubicBezTo>
                  <a:lnTo>
                    <a:pt x="22312" y="2020"/>
                  </a:lnTo>
                  <a:cubicBezTo>
                    <a:pt x="16918" y="506"/>
                    <a:pt x="12649" y="0"/>
                    <a:pt x="9352" y="0"/>
                  </a:cubicBezTo>
                  <a:close/>
                  <a:moveTo>
                    <a:pt x="22312" y="2020"/>
                  </a:moveTo>
                  <a:cubicBezTo>
                    <a:pt x="22362" y="2034"/>
                    <a:pt x="22412" y="2048"/>
                    <a:pt x="22462" y="2062"/>
                  </a:cubicBezTo>
                  <a:cubicBezTo>
                    <a:pt x="22462" y="2062"/>
                    <a:pt x="22410" y="2047"/>
                    <a:pt x="22312" y="202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34"/>
            <p:cNvSpPr/>
            <p:nvPr/>
          </p:nvSpPr>
          <p:spPr>
            <a:xfrm>
              <a:off x="3538982" y="4479448"/>
              <a:ext cx="702991" cy="126669"/>
            </a:xfrm>
            <a:custGeom>
              <a:avLst/>
              <a:gdLst/>
              <a:ahLst/>
              <a:cxnLst/>
              <a:rect l="l" t="t" r="r" b="b"/>
              <a:pathLst>
                <a:path w="40425" h="7284" extrusionOk="0">
                  <a:moveTo>
                    <a:pt x="33217" y="1"/>
                  </a:moveTo>
                  <a:cubicBezTo>
                    <a:pt x="20260" y="1"/>
                    <a:pt x="0" y="7284"/>
                    <a:pt x="0" y="7284"/>
                  </a:cubicBezTo>
                  <a:lnTo>
                    <a:pt x="0" y="7284"/>
                  </a:lnTo>
                  <a:cubicBezTo>
                    <a:pt x="17069" y="1676"/>
                    <a:pt x="27668" y="435"/>
                    <a:pt x="33707" y="435"/>
                  </a:cubicBezTo>
                  <a:cubicBezTo>
                    <a:pt x="38504" y="435"/>
                    <a:pt x="40424" y="1218"/>
                    <a:pt x="40424" y="1218"/>
                  </a:cubicBezTo>
                  <a:cubicBezTo>
                    <a:pt x="38573" y="355"/>
                    <a:pt x="36072" y="1"/>
                    <a:pt x="332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34"/>
            <p:cNvSpPr/>
            <p:nvPr/>
          </p:nvSpPr>
          <p:spPr>
            <a:xfrm>
              <a:off x="3894434" y="4564159"/>
              <a:ext cx="395257" cy="31876"/>
            </a:xfrm>
            <a:custGeom>
              <a:avLst/>
              <a:gdLst/>
              <a:ahLst/>
              <a:cxnLst/>
              <a:rect l="l" t="t" r="r" b="b"/>
              <a:pathLst>
                <a:path w="22729" h="1833" extrusionOk="0">
                  <a:moveTo>
                    <a:pt x="141" y="1789"/>
                  </a:moveTo>
                  <a:lnTo>
                    <a:pt x="141" y="1789"/>
                  </a:lnTo>
                  <a:cubicBezTo>
                    <a:pt x="48" y="1817"/>
                    <a:pt x="0" y="1833"/>
                    <a:pt x="0" y="1833"/>
                  </a:cubicBezTo>
                  <a:cubicBezTo>
                    <a:pt x="47" y="1818"/>
                    <a:pt x="94" y="1803"/>
                    <a:pt x="141" y="1789"/>
                  </a:cubicBezTo>
                  <a:close/>
                  <a:moveTo>
                    <a:pt x="11668" y="1"/>
                  </a:moveTo>
                  <a:cubicBezTo>
                    <a:pt x="8337" y="1"/>
                    <a:pt x="4418" y="449"/>
                    <a:pt x="141" y="1789"/>
                  </a:cubicBezTo>
                  <a:lnTo>
                    <a:pt x="141" y="1789"/>
                  </a:lnTo>
                  <a:cubicBezTo>
                    <a:pt x="972" y="1534"/>
                    <a:pt x="5408" y="266"/>
                    <a:pt x="11465" y="266"/>
                  </a:cubicBezTo>
                  <a:cubicBezTo>
                    <a:pt x="14832" y="266"/>
                    <a:pt x="18700" y="657"/>
                    <a:pt x="22728" y="1833"/>
                  </a:cubicBezTo>
                  <a:cubicBezTo>
                    <a:pt x="22728" y="1833"/>
                    <a:pt x="18402" y="1"/>
                    <a:pt x="116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34"/>
            <p:cNvSpPr/>
            <p:nvPr/>
          </p:nvSpPr>
          <p:spPr>
            <a:xfrm>
              <a:off x="3560512" y="4659548"/>
              <a:ext cx="362268" cy="57787"/>
            </a:xfrm>
            <a:custGeom>
              <a:avLst/>
              <a:gdLst/>
              <a:ahLst/>
              <a:cxnLst/>
              <a:rect l="l" t="t" r="r" b="b"/>
              <a:pathLst>
                <a:path w="20832" h="3323" extrusionOk="0">
                  <a:moveTo>
                    <a:pt x="20832" y="0"/>
                  </a:moveTo>
                  <a:cubicBezTo>
                    <a:pt x="20831" y="0"/>
                    <a:pt x="3982" y="2414"/>
                    <a:pt x="0" y="3323"/>
                  </a:cubicBezTo>
                  <a:cubicBezTo>
                    <a:pt x="0" y="3323"/>
                    <a:pt x="19139" y="658"/>
                    <a:pt x="208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34"/>
            <p:cNvSpPr/>
            <p:nvPr/>
          </p:nvSpPr>
          <p:spPr>
            <a:xfrm>
              <a:off x="4316946" y="4624297"/>
              <a:ext cx="379172" cy="119208"/>
            </a:xfrm>
            <a:custGeom>
              <a:avLst/>
              <a:gdLst/>
              <a:ahLst/>
              <a:cxnLst/>
              <a:rect l="l" t="t" r="r" b="b"/>
              <a:pathLst>
                <a:path w="21804" h="6855" extrusionOk="0">
                  <a:moveTo>
                    <a:pt x="11203" y="1"/>
                  </a:moveTo>
                  <a:cubicBezTo>
                    <a:pt x="11106" y="1"/>
                    <a:pt x="11008" y="2"/>
                    <a:pt x="10910" y="5"/>
                  </a:cubicBezTo>
                  <a:cubicBezTo>
                    <a:pt x="4045" y="193"/>
                    <a:pt x="1" y="5883"/>
                    <a:pt x="1" y="5883"/>
                  </a:cubicBezTo>
                  <a:lnTo>
                    <a:pt x="21804" y="6855"/>
                  </a:lnTo>
                  <a:cubicBezTo>
                    <a:pt x="21804" y="6855"/>
                    <a:pt x="17935" y="1"/>
                    <a:pt x="11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34"/>
            <p:cNvSpPr/>
            <p:nvPr/>
          </p:nvSpPr>
          <p:spPr>
            <a:xfrm>
              <a:off x="4311224" y="4614749"/>
              <a:ext cx="394162" cy="121939"/>
            </a:xfrm>
            <a:custGeom>
              <a:avLst/>
              <a:gdLst/>
              <a:ahLst/>
              <a:cxnLst/>
              <a:rect l="l" t="t" r="r" b="b"/>
              <a:pathLst>
                <a:path w="22666" h="7012" extrusionOk="0">
                  <a:moveTo>
                    <a:pt x="11181" y="1"/>
                  </a:moveTo>
                  <a:cubicBezTo>
                    <a:pt x="10960" y="1"/>
                    <a:pt x="10739" y="8"/>
                    <a:pt x="10518" y="21"/>
                  </a:cubicBezTo>
                  <a:cubicBezTo>
                    <a:pt x="4186" y="413"/>
                    <a:pt x="126" y="5977"/>
                    <a:pt x="1" y="6165"/>
                  </a:cubicBezTo>
                  <a:lnTo>
                    <a:pt x="1051" y="6949"/>
                  </a:lnTo>
                  <a:cubicBezTo>
                    <a:pt x="1113" y="6886"/>
                    <a:pt x="4891" y="1667"/>
                    <a:pt x="10581" y="1338"/>
                  </a:cubicBezTo>
                  <a:cubicBezTo>
                    <a:pt x="10804" y="1322"/>
                    <a:pt x="11027" y="1314"/>
                    <a:pt x="11250" y="1314"/>
                  </a:cubicBezTo>
                  <a:cubicBezTo>
                    <a:pt x="14743" y="1314"/>
                    <a:pt x="18245" y="3270"/>
                    <a:pt x="21678" y="7012"/>
                  </a:cubicBezTo>
                  <a:lnTo>
                    <a:pt x="22666" y="6103"/>
                  </a:lnTo>
                  <a:cubicBezTo>
                    <a:pt x="18958" y="2084"/>
                    <a:pt x="15068" y="1"/>
                    <a:pt x="11181" y="1"/>
                  </a:cubicBezTo>
                  <a:close/>
                </a:path>
              </a:pathLst>
            </a:custGeom>
            <a:solidFill>
              <a:srgbClr val="EACD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34"/>
            <p:cNvSpPr/>
            <p:nvPr/>
          </p:nvSpPr>
          <p:spPr>
            <a:xfrm>
              <a:off x="2928927" y="4711877"/>
              <a:ext cx="3142547" cy="146389"/>
            </a:xfrm>
            <a:custGeom>
              <a:avLst/>
              <a:gdLst/>
              <a:ahLst/>
              <a:cxnLst/>
              <a:rect l="l" t="t" r="r" b="b"/>
              <a:pathLst>
                <a:path w="180710" h="8418" extrusionOk="0">
                  <a:moveTo>
                    <a:pt x="80394" y="1"/>
                  </a:moveTo>
                  <a:lnTo>
                    <a:pt x="0" y="5283"/>
                  </a:lnTo>
                  <a:lnTo>
                    <a:pt x="204" y="8418"/>
                  </a:lnTo>
                  <a:lnTo>
                    <a:pt x="79281" y="3198"/>
                  </a:lnTo>
                  <a:cubicBezTo>
                    <a:pt x="80331" y="4044"/>
                    <a:pt x="82682" y="5737"/>
                    <a:pt x="85942" y="6725"/>
                  </a:cubicBezTo>
                  <a:cubicBezTo>
                    <a:pt x="87336" y="7165"/>
                    <a:pt x="88987" y="7483"/>
                    <a:pt x="90821" y="7483"/>
                  </a:cubicBezTo>
                  <a:cubicBezTo>
                    <a:pt x="94145" y="7483"/>
                    <a:pt x="98069" y="6440"/>
                    <a:pt x="102150" y="3198"/>
                  </a:cubicBezTo>
                  <a:lnTo>
                    <a:pt x="180584" y="7117"/>
                  </a:lnTo>
                  <a:lnTo>
                    <a:pt x="180709" y="3982"/>
                  </a:lnTo>
                  <a:lnTo>
                    <a:pt x="101099" y="1"/>
                  </a:lnTo>
                  <a:lnTo>
                    <a:pt x="100645" y="392"/>
                  </a:lnTo>
                  <a:cubicBezTo>
                    <a:pt x="97084" y="3367"/>
                    <a:pt x="93686" y="4357"/>
                    <a:pt x="90744" y="4357"/>
                  </a:cubicBezTo>
                  <a:cubicBezTo>
                    <a:pt x="85098" y="4357"/>
                    <a:pt x="81133" y="713"/>
                    <a:pt x="80927" y="455"/>
                  </a:cubicBezTo>
                  <a:lnTo>
                    <a:pt x="80394" y="1"/>
                  </a:ln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34"/>
            <p:cNvSpPr/>
            <p:nvPr/>
          </p:nvSpPr>
          <p:spPr>
            <a:xfrm>
              <a:off x="4808708" y="4643253"/>
              <a:ext cx="279405" cy="230817"/>
            </a:xfrm>
            <a:custGeom>
              <a:avLst/>
              <a:gdLst/>
              <a:ahLst/>
              <a:cxnLst/>
              <a:rect l="l" t="t" r="r" b="b"/>
              <a:pathLst>
                <a:path w="16067" h="13273" extrusionOk="0">
                  <a:moveTo>
                    <a:pt x="2879" y="0"/>
                  </a:moveTo>
                  <a:cubicBezTo>
                    <a:pt x="1192" y="0"/>
                    <a:pt x="0" y="91"/>
                    <a:pt x="0" y="91"/>
                  </a:cubicBezTo>
                  <a:cubicBezTo>
                    <a:pt x="0" y="91"/>
                    <a:pt x="5815" y="4197"/>
                    <a:pt x="5549" y="13273"/>
                  </a:cubicBezTo>
                  <a:lnTo>
                    <a:pt x="9922" y="7081"/>
                  </a:lnTo>
                  <a:lnTo>
                    <a:pt x="16066" y="11517"/>
                  </a:lnTo>
                  <a:cubicBezTo>
                    <a:pt x="16066" y="11517"/>
                    <a:pt x="14107" y="2504"/>
                    <a:pt x="9201" y="545"/>
                  </a:cubicBezTo>
                  <a:cubicBezTo>
                    <a:pt x="7101" y="106"/>
                    <a:pt x="4701" y="0"/>
                    <a:pt x="2879"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83" name="Google Shape;2283;p34"/>
            <p:cNvGrpSpPr/>
            <p:nvPr/>
          </p:nvGrpSpPr>
          <p:grpSpPr>
            <a:xfrm rot="6699275">
              <a:off x="765645" y="2230351"/>
              <a:ext cx="812224" cy="1019320"/>
              <a:chOff x="192897" y="3945468"/>
              <a:chExt cx="812247" cy="1019348"/>
            </a:xfrm>
          </p:grpSpPr>
          <p:sp>
            <p:nvSpPr>
              <p:cNvPr id="2284" name="Google Shape;2284;p34"/>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34"/>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34"/>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34"/>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34"/>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34"/>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34"/>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34"/>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34"/>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34"/>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34"/>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34"/>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34"/>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34"/>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34"/>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34"/>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34"/>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34"/>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34"/>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34"/>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34"/>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34"/>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34"/>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34"/>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34"/>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34"/>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34"/>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34"/>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34"/>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3" name="Google Shape;2313;p34"/>
            <p:cNvGrpSpPr/>
            <p:nvPr/>
          </p:nvGrpSpPr>
          <p:grpSpPr>
            <a:xfrm rot="238230">
              <a:off x="7705133" y="1946525"/>
              <a:ext cx="708517" cy="862670"/>
              <a:chOff x="192897" y="3945468"/>
              <a:chExt cx="812247" cy="1019348"/>
            </a:xfrm>
          </p:grpSpPr>
          <p:sp>
            <p:nvSpPr>
              <p:cNvPr id="2314" name="Google Shape;2314;p34"/>
              <p:cNvSpPr/>
              <p:nvPr/>
            </p:nvSpPr>
            <p:spPr>
              <a:xfrm>
                <a:off x="192897" y="3945468"/>
                <a:ext cx="812247" cy="1019348"/>
              </a:xfrm>
              <a:custGeom>
                <a:avLst/>
                <a:gdLst/>
                <a:ahLst/>
                <a:cxnLst/>
                <a:rect l="l" t="t" r="r" b="b"/>
                <a:pathLst>
                  <a:path w="7691" h="9652" extrusionOk="0">
                    <a:moveTo>
                      <a:pt x="4533" y="0"/>
                    </a:moveTo>
                    <a:cubicBezTo>
                      <a:pt x="4488" y="0"/>
                      <a:pt x="4442" y="13"/>
                      <a:pt x="4396" y="39"/>
                    </a:cubicBezTo>
                    <a:lnTo>
                      <a:pt x="119" y="3216"/>
                    </a:lnTo>
                    <a:cubicBezTo>
                      <a:pt x="23" y="3284"/>
                      <a:pt x="1" y="3425"/>
                      <a:pt x="74" y="3543"/>
                    </a:cubicBezTo>
                    <a:lnTo>
                      <a:pt x="2376" y="6505"/>
                    </a:lnTo>
                    <a:cubicBezTo>
                      <a:pt x="2399" y="6528"/>
                      <a:pt x="2421" y="6579"/>
                      <a:pt x="2421" y="6601"/>
                    </a:cubicBezTo>
                    <a:lnTo>
                      <a:pt x="2873" y="9467"/>
                    </a:lnTo>
                    <a:cubicBezTo>
                      <a:pt x="2888" y="9581"/>
                      <a:pt x="2983" y="9651"/>
                      <a:pt x="3087" y="9651"/>
                    </a:cubicBezTo>
                    <a:cubicBezTo>
                      <a:pt x="3132" y="9651"/>
                      <a:pt x="3179" y="9638"/>
                      <a:pt x="3222" y="9608"/>
                    </a:cubicBezTo>
                    <a:lnTo>
                      <a:pt x="7572" y="6624"/>
                    </a:lnTo>
                    <a:cubicBezTo>
                      <a:pt x="7640" y="6579"/>
                      <a:pt x="7691" y="6505"/>
                      <a:pt x="7668" y="6409"/>
                    </a:cubicBezTo>
                    <a:lnTo>
                      <a:pt x="7127" y="3261"/>
                    </a:lnTo>
                    <a:cubicBezTo>
                      <a:pt x="7104" y="3216"/>
                      <a:pt x="7104" y="3193"/>
                      <a:pt x="7076" y="3143"/>
                    </a:cubicBezTo>
                    <a:lnTo>
                      <a:pt x="4729" y="90"/>
                    </a:lnTo>
                    <a:cubicBezTo>
                      <a:pt x="4670" y="32"/>
                      <a:pt x="4603" y="0"/>
                      <a:pt x="4533" y="0"/>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 name="Google Shape;2315;p34"/>
              <p:cNvSpPr/>
              <p:nvPr/>
            </p:nvSpPr>
            <p:spPr>
              <a:xfrm>
                <a:off x="215603" y="3968702"/>
                <a:ext cx="712762" cy="668617"/>
              </a:xfrm>
              <a:custGeom>
                <a:avLst/>
                <a:gdLst/>
                <a:ahLst/>
                <a:cxnLst/>
                <a:rect l="l" t="t" r="r" b="b"/>
                <a:pathLst>
                  <a:path w="6749" h="6331" extrusionOk="0">
                    <a:moveTo>
                      <a:pt x="4425" y="0"/>
                    </a:moveTo>
                    <a:cubicBezTo>
                      <a:pt x="4384" y="0"/>
                      <a:pt x="4340" y="12"/>
                      <a:pt x="4299" y="34"/>
                    </a:cubicBezTo>
                    <a:lnTo>
                      <a:pt x="68" y="3137"/>
                    </a:lnTo>
                    <a:cubicBezTo>
                      <a:pt x="0" y="3182"/>
                      <a:pt x="0" y="3301"/>
                      <a:pt x="45" y="3368"/>
                    </a:cubicBezTo>
                    <a:lnTo>
                      <a:pt x="2206" y="6330"/>
                    </a:lnTo>
                    <a:lnTo>
                      <a:pt x="6748" y="2973"/>
                    </a:lnTo>
                    <a:lnTo>
                      <a:pt x="4559" y="79"/>
                    </a:lnTo>
                    <a:cubicBezTo>
                      <a:pt x="4533" y="23"/>
                      <a:pt x="4482" y="0"/>
                      <a:pt x="4425"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 name="Google Shape;2316;p34"/>
              <p:cNvSpPr/>
              <p:nvPr/>
            </p:nvSpPr>
            <p:spPr>
              <a:xfrm>
                <a:off x="413939" y="4282681"/>
                <a:ext cx="571033" cy="665026"/>
              </a:xfrm>
              <a:custGeom>
                <a:avLst/>
                <a:gdLst/>
                <a:ahLst/>
                <a:cxnLst/>
                <a:rect l="l" t="t" r="r" b="b"/>
                <a:pathLst>
                  <a:path w="5407" h="6297" extrusionOk="0">
                    <a:moveTo>
                      <a:pt x="4870" y="0"/>
                    </a:moveTo>
                    <a:lnTo>
                      <a:pt x="328" y="3357"/>
                    </a:lnTo>
                    <a:lnTo>
                      <a:pt x="1" y="5665"/>
                    </a:lnTo>
                    <a:cubicBezTo>
                      <a:pt x="729" y="5755"/>
                      <a:pt x="1203" y="6297"/>
                      <a:pt x="1203" y="6297"/>
                    </a:cubicBezTo>
                    <a:lnTo>
                      <a:pt x="5293" y="3126"/>
                    </a:lnTo>
                    <a:cubicBezTo>
                      <a:pt x="5384" y="3053"/>
                      <a:pt x="5406" y="2934"/>
                      <a:pt x="5338" y="2866"/>
                    </a:cubicBezTo>
                    <a:cubicBezTo>
                      <a:pt x="4588" y="1597"/>
                      <a:pt x="4870" y="0"/>
                      <a:pt x="4870" y="0"/>
                    </a:cubicBezTo>
                    <a:close/>
                  </a:path>
                </a:pathLst>
              </a:custGeom>
              <a:solidFill>
                <a:srgbClr val="DA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 name="Google Shape;2317;p34"/>
              <p:cNvSpPr/>
              <p:nvPr/>
            </p:nvSpPr>
            <p:spPr>
              <a:xfrm>
                <a:off x="230494" y="4001124"/>
                <a:ext cx="697871" cy="636195"/>
              </a:xfrm>
              <a:custGeom>
                <a:avLst/>
                <a:gdLst/>
                <a:ahLst/>
                <a:cxnLst/>
                <a:rect l="l" t="t" r="r" b="b"/>
                <a:pathLst>
                  <a:path w="6608" h="6024" extrusionOk="0">
                    <a:moveTo>
                      <a:pt x="4404" y="0"/>
                    </a:moveTo>
                    <a:cubicBezTo>
                      <a:pt x="4369" y="0"/>
                      <a:pt x="4332" y="11"/>
                      <a:pt x="4299" y="32"/>
                    </a:cubicBezTo>
                    <a:lnTo>
                      <a:pt x="68" y="3157"/>
                    </a:lnTo>
                    <a:cubicBezTo>
                      <a:pt x="23" y="3202"/>
                      <a:pt x="0" y="3276"/>
                      <a:pt x="0" y="3343"/>
                    </a:cubicBezTo>
                    <a:cubicBezTo>
                      <a:pt x="119" y="3699"/>
                      <a:pt x="542" y="4827"/>
                      <a:pt x="2065" y="6023"/>
                    </a:cubicBezTo>
                    <a:lnTo>
                      <a:pt x="6607" y="2666"/>
                    </a:lnTo>
                    <a:lnTo>
                      <a:pt x="4514" y="54"/>
                    </a:lnTo>
                    <a:cubicBezTo>
                      <a:pt x="4486" y="17"/>
                      <a:pt x="4446" y="0"/>
                      <a:pt x="4404"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 name="Google Shape;2318;p34"/>
              <p:cNvSpPr/>
              <p:nvPr/>
            </p:nvSpPr>
            <p:spPr>
              <a:xfrm>
                <a:off x="377081" y="4282681"/>
                <a:ext cx="551284" cy="598281"/>
              </a:xfrm>
              <a:custGeom>
                <a:avLst/>
                <a:gdLst/>
                <a:ahLst/>
                <a:cxnLst/>
                <a:rect l="l" t="t" r="r" b="b"/>
                <a:pathLst>
                  <a:path w="5220" h="5665" extrusionOk="0">
                    <a:moveTo>
                      <a:pt x="5219" y="0"/>
                    </a:moveTo>
                    <a:lnTo>
                      <a:pt x="677" y="3357"/>
                    </a:lnTo>
                    <a:cubicBezTo>
                      <a:pt x="0" y="4819"/>
                      <a:pt x="350" y="5665"/>
                      <a:pt x="350" y="5665"/>
                    </a:cubicBezTo>
                    <a:lnTo>
                      <a:pt x="4604" y="2725"/>
                    </a:lnTo>
                    <a:cubicBezTo>
                      <a:pt x="4677" y="2680"/>
                      <a:pt x="4700" y="2584"/>
                      <a:pt x="4677" y="2511"/>
                    </a:cubicBezTo>
                    <a:cubicBezTo>
                      <a:pt x="4254" y="1033"/>
                      <a:pt x="5219" y="0"/>
                      <a:pt x="52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 name="Google Shape;2319;p34"/>
              <p:cNvSpPr/>
              <p:nvPr/>
            </p:nvSpPr>
            <p:spPr>
              <a:xfrm>
                <a:off x="677330" y="4071144"/>
                <a:ext cx="183656" cy="231286"/>
              </a:xfrm>
              <a:custGeom>
                <a:avLst/>
                <a:gdLst/>
                <a:ahLst/>
                <a:cxnLst/>
                <a:rect l="l" t="t" r="r" b="b"/>
                <a:pathLst>
                  <a:path w="1739" h="2190" extrusionOk="0">
                    <a:moveTo>
                      <a:pt x="46" y="0"/>
                    </a:moveTo>
                    <a:cubicBezTo>
                      <a:pt x="23" y="0"/>
                      <a:pt x="1" y="29"/>
                      <a:pt x="23" y="51"/>
                    </a:cubicBezTo>
                    <a:cubicBezTo>
                      <a:pt x="424" y="1247"/>
                      <a:pt x="1643" y="2167"/>
                      <a:pt x="1671" y="2167"/>
                    </a:cubicBezTo>
                    <a:lnTo>
                      <a:pt x="1693" y="2190"/>
                    </a:lnTo>
                    <a:cubicBezTo>
                      <a:pt x="1716" y="2190"/>
                      <a:pt x="1716" y="2167"/>
                      <a:pt x="1716" y="2167"/>
                    </a:cubicBezTo>
                    <a:cubicBezTo>
                      <a:pt x="1739" y="2144"/>
                      <a:pt x="1739" y="2116"/>
                      <a:pt x="1716" y="2116"/>
                    </a:cubicBezTo>
                    <a:cubicBezTo>
                      <a:pt x="1693" y="2094"/>
                      <a:pt x="492" y="1202"/>
                      <a:pt x="91" y="29"/>
                    </a:cubicBezTo>
                    <a:cubicBezTo>
                      <a:pt x="91" y="0"/>
                      <a:pt x="68"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 name="Google Shape;2320;p34"/>
              <p:cNvSpPr/>
              <p:nvPr/>
            </p:nvSpPr>
            <p:spPr>
              <a:xfrm>
                <a:off x="639839" y="4092794"/>
                <a:ext cx="181227" cy="229279"/>
              </a:xfrm>
              <a:custGeom>
                <a:avLst/>
                <a:gdLst/>
                <a:ahLst/>
                <a:cxnLst/>
                <a:rect l="l" t="t" r="r" b="b"/>
                <a:pathLst>
                  <a:path w="1716" h="2171" extrusionOk="0">
                    <a:moveTo>
                      <a:pt x="46" y="0"/>
                    </a:moveTo>
                    <a:cubicBezTo>
                      <a:pt x="39" y="0"/>
                      <a:pt x="31" y="3"/>
                      <a:pt x="23" y="10"/>
                    </a:cubicBezTo>
                    <a:cubicBezTo>
                      <a:pt x="0" y="10"/>
                      <a:pt x="0" y="32"/>
                      <a:pt x="0" y="55"/>
                    </a:cubicBezTo>
                    <a:cubicBezTo>
                      <a:pt x="401" y="1257"/>
                      <a:pt x="1648" y="2171"/>
                      <a:pt x="1648" y="2171"/>
                    </a:cubicBezTo>
                    <a:lnTo>
                      <a:pt x="1716" y="2171"/>
                    </a:lnTo>
                    <a:cubicBezTo>
                      <a:pt x="1716" y="2148"/>
                      <a:pt x="1716" y="2126"/>
                      <a:pt x="1693" y="2103"/>
                    </a:cubicBezTo>
                    <a:cubicBezTo>
                      <a:pt x="1693" y="2103"/>
                      <a:pt x="474" y="1206"/>
                      <a:pt x="74" y="32"/>
                    </a:cubicBezTo>
                    <a:cubicBezTo>
                      <a:pt x="74" y="16"/>
                      <a:pt x="62" y="0"/>
                      <a:pt x="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 name="Google Shape;2321;p34"/>
              <p:cNvSpPr/>
              <p:nvPr/>
            </p:nvSpPr>
            <p:spPr>
              <a:xfrm>
                <a:off x="600446" y="4123526"/>
                <a:ext cx="183656" cy="230758"/>
              </a:xfrm>
              <a:custGeom>
                <a:avLst/>
                <a:gdLst/>
                <a:ahLst/>
                <a:cxnLst/>
                <a:rect l="l" t="t" r="r" b="b"/>
                <a:pathLst>
                  <a:path w="1739" h="2185" extrusionOk="0">
                    <a:moveTo>
                      <a:pt x="46" y="1"/>
                    </a:moveTo>
                    <a:cubicBezTo>
                      <a:pt x="23" y="1"/>
                      <a:pt x="1" y="23"/>
                      <a:pt x="1" y="46"/>
                    </a:cubicBezTo>
                    <a:cubicBezTo>
                      <a:pt x="424" y="1270"/>
                      <a:pt x="1643" y="2162"/>
                      <a:pt x="1665" y="2184"/>
                    </a:cubicBezTo>
                    <a:lnTo>
                      <a:pt x="1694" y="2184"/>
                    </a:lnTo>
                    <a:cubicBezTo>
                      <a:pt x="1694" y="2184"/>
                      <a:pt x="1716" y="2184"/>
                      <a:pt x="1716" y="2162"/>
                    </a:cubicBezTo>
                    <a:cubicBezTo>
                      <a:pt x="1739" y="2139"/>
                      <a:pt x="1716" y="2117"/>
                      <a:pt x="1716" y="2117"/>
                    </a:cubicBezTo>
                    <a:cubicBezTo>
                      <a:pt x="1694" y="2094"/>
                      <a:pt x="492" y="1197"/>
                      <a:pt x="91" y="23"/>
                    </a:cubicBezTo>
                    <a:cubicBezTo>
                      <a:pt x="69" y="1"/>
                      <a:pt x="46"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 name="Google Shape;2322;p34"/>
              <p:cNvSpPr/>
              <p:nvPr/>
            </p:nvSpPr>
            <p:spPr>
              <a:xfrm>
                <a:off x="558202" y="4150034"/>
                <a:ext cx="181227" cy="229279"/>
              </a:xfrm>
              <a:custGeom>
                <a:avLst/>
                <a:gdLst/>
                <a:ahLst/>
                <a:cxnLst/>
                <a:rect l="l" t="t" r="r" b="b"/>
                <a:pathLst>
                  <a:path w="1716" h="2171" extrusionOk="0">
                    <a:moveTo>
                      <a:pt x="42" y="0"/>
                    </a:moveTo>
                    <a:cubicBezTo>
                      <a:pt x="36" y="0"/>
                      <a:pt x="30" y="3"/>
                      <a:pt x="23" y="9"/>
                    </a:cubicBezTo>
                    <a:cubicBezTo>
                      <a:pt x="0" y="9"/>
                      <a:pt x="0" y="32"/>
                      <a:pt x="0" y="55"/>
                    </a:cubicBezTo>
                    <a:cubicBezTo>
                      <a:pt x="401" y="1256"/>
                      <a:pt x="1642" y="2170"/>
                      <a:pt x="1642" y="2170"/>
                    </a:cubicBezTo>
                    <a:lnTo>
                      <a:pt x="1716" y="2170"/>
                    </a:lnTo>
                    <a:cubicBezTo>
                      <a:pt x="1716" y="2148"/>
                      <a:pt x="1716" y="2125"/>
                      <a:pt x="1693" y="2103"/>
                    </a:cubicBezTo>
                    <a:cubicBezTo>
                      <a:pt x="1693" y="2103"/>
                      <a:pt x="469" y="1206"/>
                      <a:pt x="68" y="32"/>
                    </a:cubicBezTo>
                    <a:cubicBezTo>
                      <a:pt x="68" y="16"/>
                      <a:pt x="57" y="0"/>
                      <a:pt x="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 name="Google Shape;2323;p34"/>
              <p:cNvSpPr/>
              <p:nvPr/>
            </p:nvSpPr>
            <p:spPr>
              <a:xfrm>
                <a:off x="511100" y="4178338"/>
                <a:ext cx="181227" cy="230758"/>
              </a:xfrm>
              <a:custGeom>
                <a:avLst/>
                <a:gdLst/>
                <a:ahLst/>
                <a:cxnLst/>
                <a:rect l="l" t="t" r="r" b="b"/>
                <a:pathLst>
                  <a:path w="1716" h="2185" extrusionOk="0">
                    <a:moveTo>
                      <a:pt x="23" y="1"/>
                    </a:moveTo>
                    <a:cubicBezTo>
                      <a:pt x="1" y="24"/>
                      <a:pt x="1" y="24"/>
                      <a:pt x="1" y="46"/>
                    </a:cubicBezTo>
                    <a:cubicBezTo>
                      <a:pt x="396" y="1270"/>
                      <a:pt x="1642" y="2162"/>
                      <a:pt x="1642" y="2184"/>
                    </a:cubicBezTo>
                    <a:lnTo>
                      <a:pt x="1665" y="2184"/>
                    </a:lnTo>
                    <a:cubicBezTo>
                      <a:pt x="1693" y="2184"/>
                      <a:pt x="1693" y="2184"/>
                      <a:pt x="1716" y="2162"/>
                    </a:cubicBezTo>
                    <a:cubicBezTo>
                      <a:pt x="1716" y="2139"/>
                      <a:pt x="1716" y="2117"/>
                      <a:pt x="1693" y="2117"/>
                    </a:cubicBezTo>
                    <a:cubicBezTo>
                      <a:pt x="1693" y="2089"/>
                      <a:pt x="469" y="1197"/>
                      <a:pt x="68" y="24"/>
                    </a:cubicBezTo>
                    <a:cubicBezTo>
                      <a:pt x="68" y="1"/>
                      <a:pt x="46" y="1"/>
                      <a:pt x="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 name="Google Shape;2324;p34"/>
              <p:cNvSpPr/>
              <p:nvPr/>
            </p:nvSpPr>
            <p:spPr>
              <a:xfrm>
                <a:off x="473608" y="4211922"/>
                <a:ext cx="181227" cy="229385"/>
              </a:xfrm>
              <a:custGeom>
                <a:avLst/>
                <a:gdLst/>
                <a:ahLst/>
                <a:cxnLst/>
                <a:rect l="l" t="t" r="r" b="b"/>
                <a:pathLst>
                  <a:path w="1716" h="2172" extrusionOk="0">
                    <a:moveTo>
                      <a:pt x="43" y="1"/>
                    </a:moveTo>
                    <a:cubicBezTo>
                      <a:pt x="36" y="1"/>
                      <a:pt x="29" y="4"/>
                      <a:pt x="23" y="10"/>
                    </a:cubicBezTo>
                    <a:cubicBezTo>
                      <a:pt x="0" y="10"/>
                      <a:pt x="0" y="33"/>
                      <a:pt x="0" y="55"/>
                    </a:cubicBezTo>
                    <a:cubicBezTo>
                      <a:pt x="401" y="1257"/>
                      <a:pt x="1648" y="2171"/>
                      <a:pt x="1648" y="2171"/>
                    </a:cubicBezTo>
                    <a:lnTo>
                      <a:pt x="1715" y="2171"/>
                    </a:lnTo>
                    <a:cubicBezTo>
                      <a:pt x="1715" y="2149"/>
                      <a:pt x="1715" y="2126"/>
                      <a:pt x="1693" y="2103"/>
                    </a:cubicBezTo>
                    <a:cubicBezTo>
                      <a:pt x="1693" y="2103"/>
                      <a:pt x="468" y="1206"/>
                      <a:pt x="74" y="33"/>
                    </a:cubicBezTo>
                    <a:cubicBezTo>
                      <a:pt x="74" y="17"/>
                      <a:pt x="59" y="1"/>
                      <a:pt x="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 name="Google Shape;2325;p34"/>
              <p:cNvSpPr/>
              <p:nvPr/>
            </p:nvSpPr>
            <p:spPr>
              <a:xfrm>
                <a:off x="428830" y="4236740"/>
                <a:ext cx="183656" cy="229596"/>
              </a:xfrm>
              <a:custGeom>
                <a:avLst/>
                <a:gdLst/>
                <a:ahLst/>
                <a:cxnLst/>
                <a:rect l="l" t="t" r="r" b="b"/>
                <a:pathLst>
                  <a:path w="1739" h="2174" extrusionOk="0">
                    <a:moveTo>
                      <a:pt x="45" y="0"/>
                    </a:moveTo>
                    <a:cubicBezTo>
                      <a:pt x="38" y="0"/>
                      <a:pt x="30" y="4"/>
                      <a:pt x="24" y="12"/>
                    </a:cubicBezTo>
                    <a:cubicBezTo>
                      <a:pt x="1" y="12"/>
                      <a:pt x="1" y="35"/>
                      <a:pt x="1" y="57"/>
                    </a:cubicBezTo>
                    <a:cubicBezTo>
                      <a:pt x="424" y="1253"/>
                      <a:pt x="1648" y="2173"/>
                      <a:pt x="1671" y="2173"/>
                    </a:cubicBezTo>
                    <a:lnTo>
                      <a:pt x="1716" y="2173"/>
                    </a:lnTo>
                    <a:cubicBezTo>
                      <a:pt x="1739" y="2151"/>
                      <a:pt x="1716" y="2128"/>
                      <a:pt x="1716" y="2100"/>
                    </a:cubicBezTo>
                    <a:cubicBezTo>
                      <a:pt x="1694" y="2100"/>
                      <a:pt x="469" y="1208"/>
                      <a:pt x="97" y="35"/>
                    </a:cubicBezTo>
                    <a:cubicBezTo>
                      <a:pt x="81" y="19"/>
                      <a:pt x="63" y="0"/>
                      <a:pt x="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 name="Google Shape;2326;p34"/>
              <p:cNvSpPr/>
              <p:nvPr/>
            </p:nvSpPr>
            <p:spPr>
              <a:xfrm>
                <a:off x="388909" y="4263776"/>
                <a:ext cx="184289" cy="229913"/>
              </a:xfrm>
              <a:custGeom>
                <a:avLst/>
                <a:gdLst/>
                <a:ahLst/>
                <a:cxnLst/>
                <a:rect l="l" t="t" r="r" b="b"/>
                <a:pathLst>
                  <a:path w="1745" h="2177" extrusionOk="0">
                    <a:moveTo>
                      <a:pt x="71" y="1"/>
                    </a:moveTo>
                    <a:cubicBezTo>
                      <a:pt x="65" y="1"/>
                      <a:pt x="58" y="4"/>
                      <a:pt x="52" y="10"/>
                    </a:cubicBezTo>
                    <a:cubicBezTo>
                      <a:pt x="29" y="10"/>
                      <a:pt x="1" y="38"/>
                      <a:pt x="29" y="61"/>
                    </a:cubicBezTo>
                    <a:cubicBezTo>
                      <a:pt x="424" y="1257"/>
                      <a:pt x="1648" y="2177"/>
                      <a:pt x="1671" y="2177"/>
                    </a:cubicBezTo>
                    <a:lnTo>
                      <a:pt x="1722" y="2177"/>
                    </a:lnTo>
                    <a:cubicBezTo>
                      <a:pt x="1744" y="2154"/>
                      <a:pt x="1744" y="2126"/>
                      <a:pt x="1722" y="2103"/>
                    </a:cubicBezTo>
                    <a:cubicBezTo>
                      <a:pt x="1694" y="2103"/>
                      <a:pt x="497" y="1212"/>
                      <a:pt x="97" y="38"/>
                    </a:cubicBezTo>
                    <a:cubicBezTo>
                      <a:pt x="97" y="18"/>
                      <a:pt x="85" y="1"/>
                      <a:pt x="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 name="Google Shape;2327;p34"/>
              <p:cNvSpPr/>
              <p:nvPr/>
            </p:nvSpPr>
            <p:spPr>
              <a:xfrm>
                <a:off x="349622" y="4292185"/>
                <a:ext cx="183656" cy="231286"/>
              </a:xfrm>
              <a:custGeom>
                <a:avLst/>
                <a:gdLst/>
                <a:ahLst/>
                <a:cxnLst/>
                <a:rect l="l" t="t" r="r" b="b"/>
                <a:pathLst>
                  <a:path w="1739" h="2190" extrusionOk="0">
                    <a:moveTo>
                      <a:pt x="46" y="1"/>
                    </a:moveTo>
                    <a:cubicBezTo>
                      <a:pt x="23" y="1"/>
                      <a:pt x="1" y="23"/>
                      <a:pt x="23" y="51"/>
                    </a:cubicBezTo>
                    <a:cubicBezTo>
                      <a:pt x="424" y="1248"/>
                      <a:pt x="1642" y="2167"/>
                      <a:pt x="1671" y="2167"/>
                    </a:cubicBezTo>
                    <a:lnTo>
                      <a:pt x="1693" y="2190"/>
                    </a:lnTo>
                    <a:lnTo>
                      <a:pt x="1716" y="2167"/>
                    </a:lnTo>
                    <a:cubicBezTo>
                      <a:pt x="1738" y="2139"/>
                      <a:pt x="1738" y="2116"/>
                      <a:pt x="1716" y="2116"/>
                    </a:cubicBezTo>
                    <a:cubicBezTo>
                      <a:pt x="1693" y="2094"/>
                      <a:pt x="491" y="1202"/>
                      <a:pt x="91" y="23"/>
                    </a:cubicBezTo>
                    <a:cubicBezTo>
                      <a:pt x="91" y="1"/>
                      <a:pt x="68"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 name="Google Shape;2328;p34"/>
              <p:cNvSpPr/>
              <p:nvPr/>
            </p:nvSpPr>
            <p:spPr>
              <a:xfrm>
                <a:off x="312131" y="4326086"/>
                <a:ext cx="181227" cy="229596"/>
              </a:xfrm>
              <a:custGeom>
                <a:avLst/>
                <a:gdLst/>
                <a:ahLst/>
                <a:cxnLst/>
                <a:rect l="l" t="t" r="r" b="b"/>
                <a:pathLst>
                  <a:path w="1716" h="2174" extrusionOk="0">
                    <a:moveTo>
                      <a:pt x="46" y="1"/>
                    </a:moveTo>
                    <a:cubicBezTo>
                      <a:pt x="39" y="1"/>
                      <a:pt x="31" y="4"/>
                      <a:pt x="23" y="12"/>
                    </a:cubicBezTo>
                    <a:cubicBezTo>
                      <a:pt x="0" y="12"/>
                      <a:pt x="0" y="35"/>
                      <a:pt x="0" y="58"/>
                    </a:cubicBezTo>
                    <a:cubicBezTo>
                      <a:pt x="401" y="1254"/>
                      <a:pt x="1648" y="2173"/>
                      <a:pt x="1648" y="2173"/>
                    </a:cubicBezTo>
                    <a:lnTo>
                      <a:pt x="1715" y="2173"/>
                    </a:lnTo>
                    <a:cubicBezTo>
                      <a:pt x="1715" y="2151"/>
                      <a:pt x="1715" y="2128"/>
                      <a:pt x="1693" y="2100"/>
                    </a:cubicBezTo>
                    <a:cubicBezTo>
                      <a:pt x="1693" y="2100"/>
                      <a:pt x="474" y="1209"/>
                      <a:pt x="73" y="35"/>
                    </a:cubicBezTo>
                    <a:cubicBezTo>
                      <a:pt x="73" y="19"/>
                      <a:pt x="62" y="1"/>
                      <a:pt x="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 name="Google Shape;2329;p34"/>
              <p:cNvSpPr/>
              <p:nvPr/>
            </p:nvSpPr>
            <p:spPr>
              <a:xfrm>
                <a:off x="873448" y="4294614"/>
                <a:ext cx="61993" cy="268249"/>
              </a:xfrm>
              <a:custGeom>
                <a:avLst/>
                <a:gdLst/>
                <a:ahLst/>
                <a:cxnLst/>
                <a:rect l="l" t="t" r="r" b="b"/>
                <a:pathLst>
                  <a:path w="587" h="2540" extrusionOk="0">
                    <a:moveTo>
                      <a:pt x="519" y="0"/>
                    </a:moveTo>
                    <a:cubicBezTo>
                      <a:pt x="491" y="0"/>
                      <a:pt x="468" y="0"/>
                      <a:pt x="446" y="28"/>
                    </a:cubicBezTo>
                    <a:cubicBezTo>
                      <a:pt x="446" y="51"/>
                      <a:pt x="0" y="942"/>
                      <a:pt x="491" y="2517"/>
                    </a:cubicBezTo>
                    <a:cubicBezTo>
                      <a:pt x="519" y="2539"/>
                      <a:pt x="519" y="2539"/>
                      <a:pt x="542" y="2539"/>
                    </a:cubicBezTo>
                    <a:lnTo>
                      <a:pt x="564" y="2539"/>
                    </a:lnTo>
                    <a:cubicBezTo>
                      <a:pt x="587" y="2539"/>
                      <a:pt x="587" y="2517"/>
                      <a:pt x="587" y="2494"/>
                    </a:cubicBezTo>
                    <a:cubicBezTo>
                      <a:pt x="68" y="965"/>
                      <a:pt x="519" y="74"/>
                      <a:pt x="519" y="51"/>
                    </a:cubicBezTo>
                    <a:cubicBezTo>
                      <a:pt x="542" y="51"/>
                      <a:pt x="542" y="28"/>
                      <a:pt x="519"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 name="Google Shape;2330;p34"/>
              <p:cNvSpPr/>
              <p:nvPr/>
            </p:nvSpPr>
            <p:spPr>
              <a:xfrm>
                <a:off x="860880" y="4288067"/>
                <a:ext cx="69808" cy="265187"/>
              </a:xfrm>
              <a:custGeom>
                <a:avLst/>
                <a:gdLst/>
                <a:ahLst/>
                <a:cxnLst/>
                <a:rect l="l" t="t" r="r" b="b"/>
                <a:pathLst>
                  <a:path w="661" h="2511" extrusionOk="0">
                    <a:moveTo>
                      <a:pt x="602" y="0"/>
                    </a:moveTo>
                    <a:cubicBezTo>
                      <a:pt x="593" y="0"/>
                      <a:pt x="587" y="6"/>
                      <a:pt x="587" y="17"/>
                    </a:cubicBezTo>
                    <a:cubicBezTo>
                      <a:pt x="542" y="40"/>
                      <a:pt x="1" y="796"/>
                      <a:pt x="237" y="2460"/>
                    </a:cubicBezTo>
                    <a:cubicBezTo>
                      <a:pt x="237" y="2488"/>
                      <a:pt x="237" y="2511"/>
                      <a:pt x="260" y="2511"/>
                    </a:cubicBezTo>
                    <a:cubicBezTo>
                      <a:pt x="283" y="2511"/>
                      <a:pt x="305" y="2488"/>
                      <a:pt x="305" y="2460"/>
                    </a:cubicBezTo>
                    <a:cubicBezTo>
                      <a:pt x="74" y="818"/>
                      <a:pt x="638" y="90"/>
                      <a:pt x="638" y="62"/>
                    </a:cubicBezTo>
                    <a:cubicBezTo>
                      <a:pt x="661" y="40"/>
                      <a:pt x="661" y="17"/>
                      <a:pt x="638" y="17"/>
                    </a:cubicBezTo>
                    <a:cubicBezTo>
                      <a:pt x="624" y="6"/>
                      <a:pt x="611" y="0"/>
                      <a:pt x="602"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 name="Google Shape;2331;p34"/>
              <p:cNvSpPr/>
              <p:nvPr/>
            </p:nvSpPr>
            <p:spPr>
              <a:xfrm>
                <a:off x="475932" y="4615141"/>
                <a:ext cx="380302" cy="260540"/>
              </a:xfrm>
              <a:custGeom>
                <a:avLst/>
                <a:gdLst/>
                <a:ahLst/>
                <a:cxnLst/>
                <a:rect l="l" t="t" r="r" b="b"/>
                <a:pathLst>
                  <a:path w="3601" h="2467" extrusionOk="0">
                    <a:moveTo>
                      <a:pt x="3527" y="1"/>
                    </a:moveTo>
                    <a:lnTo>
                      <a:pt x="23" y="2398"/>
                    </a:lnTo>
                    <a:cubicBezTo>
                      <a:pt x="1" y="2398"/>
                      <a:pt x="1" y="2421"/>
                      <a:pt x="1" y="2444"/>
                    </a:cubicBezTo>
                    <a:cubicBezTo>
                      <a:pt x="23" y="2466"/>
                      <a:pt x="23" y="2466"/>
                      <a:pt x="52" y="2466"/>
                    </a:cubicBezTo>
                    <a:lnTo>
                      <a:pt x="74" y="2466"/>
                    </a:lnTo>
                    <a:lnTo>
                      <a:pt x="3578" y="68"/>
                    </a:lnTo>
                    <a:cubicBezTo>
                      <a:pt x="3600" y="68"/>
                      <a:pt x="3600" y="46"/>
                      <a:pt x="3578" y="23"/>
                    </a:cubicBezTo>
                    <a:cubicBezTo>
                      <a:pt x="3578" y="1"/>
                      <a:pt x="3550" y="1"/>
                      <a:pt x="3527"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 name="Google Shape;2332;p34"/>
              <p:cNvSpPr/>
              <p:nvPr/>
            </p:nvSpPr>
            <p:spPr>
              <a:xfrm>
                <a:off x="528420" y="4610388"/>
                <a:ext cx="399945" cy="283140"/>
              </a:xfrm>
              <a:custGeom>
                <a:avLst/>
                <a:gdLst/>
                <a:ahLst/>
                <a:cxnLst/>
                <a:rect l="l" t="t" r="r" b="b"/>
                <a:pathLst>
                  <a:path w="3787" h="2681" extrusionOk="0">
                    <a:moveTo>
                      <a:pt x="3713" y="0"/>
                    </a:moveTo>
                    <a:lnTo>
                      <a:pt x="23" y="2607"/>
                    </a:lnTo>
                    <a:cubicBezTo>
                      <a:pt x="23" y="2607"/>
                      <a:pt x="0" y="2652"/>
                      <a:pt x="23" y="2652"/>
                    </a:cubicBezTo>
                    <a:cubicBezTo>
                      <a:pt x="23" y="2680"/>
                      <a:pt x="45" y="2680"/>
                      <a:pt x="45" y="2680"/>
                    </a:cubicBezTo>
                    <a:lnTo>
                      <a:pt x="68" y="2680"/>
                    </a:lnTo>
                    <a:lnTo>
                      <a:pt x="3758" y="68"/>
                    </a:lnTo>
                    <a:cubicBezTo>
                      <a:pt x="3786" y="68"/>
                      <a:pt x="3786" y="46"/>
                      <a:pt x="3758" y="23"/>
                    </a:cubicBezTo>
                    <a:cubicBezTo>
                      <a:pt x="3758" y="0"/>
                      <a:pt x="3735" y="0"/>
                      <a:pt x="371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 name="Google Shape;2333;p34"/>
              <p:cNvSpPr/>
              <p:nvPr/>
            </p:nvSpPr>
            <p:spPr>
              <a:xfrm>
                <a:off x="436645" y="4629081"/>
                <a:ext cx="49531" cy="179854"/>
              </a:xfrm>
              <a:custGeom>
                <a:avLst/>
                <a:gdLst/>
                <a:ahLst/>
                <a:cxnLst/>
                <a:rect l="l" t="t" r="r" b="b"/>
                <a:pathLst>
                  <a:path w="469" h="1703" extrusionOk="0">
                    <a:moveTo>
                      <a:pt x="425" y="0"/>
                    </a:moveTo>
                    <a:cubicBezTo>
                      <a:pt x="407" y="0"/>
                      <a:pt x="389" y="16"/>
                      <a:pt x="373" y="32"/>
                    </a:cubicBezTo>
                    <a:cubicBezTo>
                      <a:pt x="0" y="833"/>
                      <a:pt x="91" y="1680"/>
                      <a:pt x="91" y="1680"/>
                    </a:cubicBezTo>
                    <a:cubicBezTo>
                      <a:pt x="91" y="1702"/>
                      <a:pt x="113" y="1702"/>
                      <a:pt x="141" y="1702"/>
                    </a:cubicBezTo>
                    <a:cubicBezTo>
                      <a:pt x="164" y="1702"/>
                      <a:pt x="187" y="1680"/>
                      <a:pt x="164" y="1680"/>
                    </a:cubicBezTo>
                    <a:cubicBezTo>
                      <a:pt x="164" y="1657"/>
                      <a:pt x="68" y="856"/>
                      <a:pt x="446" y="55"/>
                    </a:cubicBezTo>
                    <a:cubicBezTo>
                      <a:pt x="469" y="32"/>
                      <a:pt x="469" y="10"/>
                      <a:pt x="446" y="10"/>
                    </a:cubicBezTo>
                    <a:cubicBezTo>
                      <a:pt x="439" y="3"/>
                      <a:pt x="432" y="0"/>
                      <a:pt x="425"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 name="Google Shape;2334;p34"/>
              <p:cNvSpPr/>
              <p:nvPr/>
            </p:nvSpPr>
            <p:spPr>
              <a:xfrm>
                <a:off x="473608" y="4602679"/>
                <a:ext cx="49531" cy="181227"/>
              </a:xfrm>
              <a:custGeom>
                <a:avLst/>
                <a:gdLst/>
                <a:ahLst/>
                <a:cxnLst/>
                <a:rect l="l" t="t" r="r" b="b"/>
                <a:pathLst>
                  <a:path w="469" h="1716" extrusionOk="0">
                    <a:moveTo>
                      <a:pt x="423" y="0"/>
                    </a:moveTo>
                    <a:cubicBezTo>
                      <a:pt x="401" y="0"/>
                      <a:pt x="378" y="0"/>
                      <a:pt x="378" y="23"/>
                    </a:cubicBezTo>
                    <a:cubicBezTo>
                      <a:pt x="0" y="846"/>
                      <a:pt x="96" y="1670"/>
                      <a:pt x="96" y="1670"/>
                    </a:cubicBezTo>
                    <a:cubicBezTo>
                      <a:pt x="96" y="1693"/>
                      <a:pt x="119" y="1715"/>
                      <a:pt x="119" y="1715"/>
                    </a:cubicBezTo>
                    <a:lnTo>
                      <a:pt x="141" y="1715"/>
                    </a:lnTo>
                    <a:cubicBezTo>
                      <a:pt x="164" y="1715"/>
                      <a:pt x="164" y="1693"/>
                      <a:pt x="164" y="1670"/>
                    </a:cubicBezTo>
                    <a:cubicBezTo>
                      <a:pt x="164" y="1670"/>
                      <a:pt x="74" y="846"/>
                      <a:pt x="446" y="45"/>
                    </a:cubicBezTo>
                    <a:cubicBezTo>
                      <a:pt x="468" y="45"/>
                      <a:pt x="446" y="0"/>
                      <a:pt x="423"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 name="Google Shape;2335;p34"/>
              <p:cNvSpPr/>
              <p:nvPr/>
            </p:nvSpPr>
            <p:spPr>
              <a:xfrm>
                <a:off x="508143" y="4575220"/>
                <a:ext cx="50165" cy="181227"/>
              </a:xfrm>
              <a:custGeom>
                <a:avLst/>
                <a:gdLst/>
                <a:ahLst/>
                <a:cxnLst/>
                <a:rect l="l" t="t" r="r" b="b"/>
                <a:pathLst>
                  <a:path w="475" h="1716" extrusionOk="0">
                    <a:moveTo>
                      <a:pt x="452" y="1"/>
                    </a:moveTo>
                    <a:cubicBezTo>
                      <a:pt x="424" y="1"/>
                      <a:pt x="401" y="1"/>
                      <a:pt x="401" y="23"/>
                    </a:cubicBezTo>
                    <a:cubicBezTo>
                      <a:pt x="0" y="847"/>
                      <a:pt x="96" y="1671"/>
                      <a:pt x="96" y="1693"/>
                    </a:cubicBezTo>
                    <a:cubicBezTo>
                      <a:pt x="96" y="1716"/>
                      <a:pt x="119" y="1716"/>
                      <a:pt x="141" y="1716"/>
                    </a:cubicBezTo>
                    <a:cubicBezTo>
                      <a:pt x="170" y="1716"/>
                      <a:pt x="192" y="1693"/>
                      <a:pt x="192" y="1671"/>
                    </a:cubicBezTo>
                    <a:cubicBezTo>
                      <a:pt x="192" y="1671"/>
                      <a:pt x="96" y="869"/>
                      <a:pt x="474" y="74"/>
                    </a:cubicBezTo>
                    <a:cubicBezTo>
                      <a:pt x="474" y="51"/>
                      <a:pt x="474" y="23"/>
                      <a:pt x="452"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 name="Google Shape;2336;p34"/>
              <p:cNvSpPr/>
              <p:nvPr/>
            </p:nvSpPr>
            <p:spPr>
              <a:xfrm>
                <a:off x="545634" y="4549557"/>
                <a:ext cx="49637" cy="182494"/>
              </a:xfrm>
              <a:custGeom>
                <a:avLst/>
                <a:gdLst/>
                <a:ahLst/>
                <a:cxnLst/>
                <a:rect l="l" t="t" r="r" b="b"/>
                <a:pathLst>
                  <a:path w="470" h="1728" extrusionOk="0">
                    <a:moveTo>
                      <a:pt x="426" y="0"/>
                    </a:moveTo>
                    <a:cubicBezTo>
                      <a:pt x="411" y="0"/>
                      <a:pt x="395" y="19"/>
                      <a:pt x="379" y="35"/>
                    </a:cubicBezTo>
                    <a:cubicBezTo>
                      <a:pt x="1" y="830"/>
                      <a:pt x="97" y="1677"/>
                      <a:pt x="97" y="1677"/>
                    </a:cubicBezTo>
                    <a:cubicBezTo>
                      <a:pt x="97" y="1705"/>
                      <a:pt x="119" y="1727"/>
                      <a:pt x="142" y="1727"/>
                    </a:cubicBezTo>
                    <a:cubicBezTo>
                      <a:pt x="164" y="1705"/>
                      <a:pt x="187" y="1705"/>
                      <a:pt x="164" y="1677"/>
                    </a:cubicBezTo>
                    <a:cubicBezTo>
                      <a:pt x="164" y="1654"/>
                      <a:pt x="97" y="859"/>
                      <a:pt x="447" y="57"/>
                    </a:cubicBezTo>
                    <a:cubicBezTo>
                      <a:pt x="469" y="35"/>
                      <a:pt x="469" y="12"/>
                      <a:pt x="447" y="12"/>
                    </a:cubicBezTo>
                    <a:cubicBezTo>
                      <a:pt x="440" y="4"/>
                      <a:pt x="433" y="0"/>
                      <a:pt x="42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 name="Google Shape;2337;p34"/>
              <p:cNvSpPr/>
              <p:nvPr/>
            </p:nvSpPr>
            <p:spPr>
              <a:xfrm>
                <a:off x="582598" y="4523366"/>
                <a:ext cx="50165" cy="181227"/>
              </a:xfrm>
              <a:custGeom>
                <a:avLst/>
                <a:gdLst/>
                <a:ahLst/>
                <a:cxnLst/>
                <a:rect l="l" t="t" r="r" b="b"/>
                <a:pathLst>
                  <a:path w="475" h="1716" extrusionOk="0">
                    <a:moveTo>
                      <a:pt x="424" y="1"/>
                    </a:moveTo>
                    <a:cubicBezTo>
                      <a:pt x="401" y="1"/>
                      <a:pt x="379" y="1"/>
                      <a:pt x="379" y="23"/>
                    </a:cubicBezTo>
                    <a:cubicBezTo>
                      <a:pt x="1" y="847"/>
                      <a:pt x="97" y="1671"/>
                      <a:pt x="97" y="1671"/>
                    </a:cubicBezTo>
                    <a:cubicBezTo>
                      <a:pt x="97" y="1693"/>
                      <a:pt x="119" y="1716"/>
                      <a:pt x="119" y="1716"/>
                    </a:cubicBezTo>
                    <a:lnTo>
                      <a:pt x="142" y="1716"/>
                    </a:lnTo>
                    <a:cubicBezTo>
                      <a:pt x="170" y="1716"/>
                      <a:pt x="170" y="1693"/>
                      <a:pt x="170" y="1671"/>
                    </a:cubicBezTo>
                    <a:cubicBezTo>
                      <a:pt x="170" y="1671"/>
                      <a:pt x="74" y="847"/>
                      <a:pt x="452" y="68"/>
                    </a:cubicBezTo>
                    <a:cubicBezTo>
                      <a:pt x="475" y="46"/>
                      <a:pt x="452" y="23"/>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 name="Google Shape;2338;p34"/>
              <p:cNvSpPr/>
              <p:nvPr/>
            </p:nvSpPr>
            <p:spPr>
              <a:xfrm>
                <a:off x="617766" y="4497280"/>
                <a:ext cx="49531" cy="179959"/>
              </a:xfrm>
              <a:custGeom>
                <a:avLst/>
                <a:gdLst/>
                <a:ahLst/>
                <a:cxnLst/>
                <a:rect l="l" t="t" r="r" b="b"/>
                <a:pathLst>
                  <a:path w="469" h="1704" extrusionOk="0">
                    <a:moveTo>
                      <a:pt x="425" y="1"/>
                    </a:moveTo>
                    <a:cubicBezTo>
                      <a:pt x="411" y="1"/>
                      <a:pt x="401" y="11"/>
                      <a:pt x="401" y="11"/>
                    </a:cubicBezTo>
                    <a:cubicBezTo>
                      <a:pt x="1" y="834"/>
                      <a:pt x="91" y="1681"/>
                      <a:pt x="91" y="1681"/>
                    </a:cubicBezTo>
                    <a:cubicBezTo>
                      <a:pt x="91" y="1703"/>
                      <a:pt x="119" y="1703"/>
                      <a:pt x="142" y="1703"/>
                    </a:cubicBezTo>
                    <a:cubicBezTo>
                      <a:pt x="164" y="1703"/>
                      <a:pt x="187" y="1681"/>
                      <a:pt x="187" y="1658"/>
                    </a:cubicBezTo>
                    <a:cubicBezTo>
                      <a:pt x="187" y="1658"/>
                      <a:pt x="91" y="857"/>
                      <a:pt x="469" y="56"/>
                    </a:cubicBezTo>
                    <a:cubicBezTo>
                      <a:pt x="469" y="33"/>
                      <a:pt x="469" y="11"/>
                      <a:pt x="446" y="11"/>
                    </a:cubicBezTo>
                    <a:cubicBezTo>
                      <a:pt x="439" y="3"/>
                      <a:pt x="431" y="1"/>
                      <a:pt x="425"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34"/>
              <p:cNvSpPr/>
              <p:nvPr/>
            </p:nvSpPr>
            <p:spPr>
              <a:xfrm>
                <a:off x="654730" y="4470983"/>
                <a:ext cx="50165" cy="181227"/>
              </a:xfrm>
              <a:custGeom>
                <a:avLst/>
                <a:gdLst/>
                <a:ahLst/>
                <a:cxnLst/>
                <a:rect l="l" t="t" r="r" b="b"/>
                <a:pathLst>
                  <a:path w="475" h="1716" extrusionOk="0">
                    <a:moveTo>
                      <a:pt x="446" y="0"/>
                    </a:moveTo>
                    <a:cubicBezTo>
                      <a:pt x="424" y="0"/>
                      <a:pt x="401" y="0"/>
                      <a:pt x="378" y="23"/>
                    </a:cubicBezTo>
                    <a:cubicBezTo>
                      <a:pt x="0" y="847"/>
                      <a:pt x="96" y="1670"/>
                      <a:pt x="96" y="1670"/>
                    </a:cubicBezTo>
                    <a:cubicBezTo>
                      <a:pt x="96" y="1693"/>
                      <a:pt x="119" y="1715"/>
                      <a:pt x="141" y="1715"/>
                    </a:cubicBezTo>
                    <a:cubicBezTo>
                      <a:pt x="164" y="1715"/>
                      <a:pt x="192" y="1693"/>
                      <a:pt x="164" y="1670"/>
                    </a:cubicBezTo>
                    <a:cubicBezTo>
                      <a:pt x="164" y="1670"/>
                      <a:pt x="96" y="847"/>
                      <a:pt x="446" y="51"/>
                    </a:cubicBezTo>
                    <a:cubicBezTo>
                      <a:pt x="474" y="23"/>
                      <a:pt x="474" y="0"/>
                      <a:pt x="446"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 name="Google Shape;2340;p34"/>
              <p:cNvSpPr/>
              <p:nvPr/>
            </p:nvSpPr>
            <p:spPr>
              <a:xfrm>
                <a:off x="692221" y="4443525"/>
                <a:ext cx="49637" cy="181860"/>
              </a:xfrm>
              <a:custGeom>
                <a:avLst/>
                <a:gdLst/>
                <a:ahLst/>
                <a:cxnLst/>
                <a:rect l="l" t="t" r="r" b="b"/>
                <a:pathLst>
                  <a:path w="470" h="1722" extrusionOk="0">
                    <a:moveTo>
                      <a:pt x="424" y="1"/>
                    </a:moveTo>
                    <a:cubicBezTo>
                      <a:pt x="401" y="1"/>
                      <a:pt x="373" y="1"/>
                      <a:pt x="373" y="29"/>
                    </a:cubicBezTo>
                    <a:cubicBezTo>
                      <a:pt x="1" y="847"/>
                      <a:pt x="91" y="1671"/>
                      <a:pt x="91" y="1693"/>
                    </a:cubicBezTo>
                    <a:cubicBezTo>
                      <a:pt x="91" y="1722"/>
                      <a:pt x="119" y="1722"/>
                      <a:pt x="119" y="1722"/>
                    </a:cubicBezTo>
                    <a:lnTo>
                      <a:pt x="142" y="1722"/>
                    </a:lnTo>
                    <a:cubicBezTo>
                      <a:pt x="164" y="1722"/>
                      <a:pt x="164" y="1693"/>
                      <a:pt x="164" y="1671"/>
                    </a:cubicBezTo>
                    <a:cubicBezTo>
                      <a:pt x="164" y="1671"/>
                      <a:pt x="69" y="875"/>
                      <a:pt x="447" y="74"/>
                    </a:cubicBezTo>
                    <a:cubicBezTo>
                      <a:pt x="469" y="51"/>
                      <a:pt x="447" y="29"/>
                      <a:pt x="424"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 name="Google Shape;2341;p34"/>
              <p:cNvSpPr/>
              <p:nvPr/>
            </p:nvSpPr>
            <p:spPr>
              <a:xfrm>
                <a:off x="726861" y="4418178"/>
                <a:ext cx="49531" cy="182177"/>
              </a:xfrm>
              <a:custGeom>
                <a:avLst/>
                <a:gdLst/>
                <a:ahLst/>
                <a:cxnLst/>
                <a:rect l="l" t="t" r="r" b="b"/>
                <a:pathLst>
                  <a:path w="469" h="1725" extrusionOk="0">
                    <a:moveTo>
                      <a:pt x="427" y="0"/>
                    </a:moveTo>
                    <a:cubicBezTo>
                      <a:pt x="412" y="0"/>
                      <a:pt x="401" y="16"/>
                      <a:pt x="401" y="32"/>
                    </a:cubicBezTo>
                    <a:cubicBezTo>
                      <a:pt x="0" y="833"/>
                      <a:pt x="96" y="1679"/>
                      <a:pt x="96" y="1679"/>
                    </a:cubicBezTo>
                    <a:cubicBezTo>
                      <a:pt x="96" y="1702"/>
                      <a:pt x="119" y="1725"/>
                      <a:pt x="141" y="1725"/>
                    </a:cubicBezTo>
                    <a:cubicBezTo>
                      <a:pt x="164" y="1702"/>
                      <a:pt x="186" y="1702"/>
                      <a:pt x="186" y="1679"/>
                    </a:cubicBezTo>
                    <a:cubicBezTo>
                      <a:pt x="186" y="1651"/>
                      <a:pt x="96" y="856"/>
                      <a:pt x="468" y="55"/>
                    </a:cubicBezTo>
                    <a:cubicBezTo>
                      <a:pt x="468" y="32"/>
                      <a:pt x="468" y="9"/>
                      <a:pt x="446" y="9"/>
                    </a:cubicBezTo>
                    <a:cubicBezTo>
                      <a:pt x="439" y="3"/>
                      <a:pt x="433" y="0"/>
                      <a:pt x="427" y="0"/>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 name="Google Shape;2342;p34"/>
              <p:cNvSpPr/>
              <p:nvPr/>
            </p:nvSpPr>
            <p:spPr>
              <a:xfrm>
                <a:off x="764353" y="4391670"/>
                <a:ext cx="49531" cy="181227"/>
              </a:xfrm>
              <a:custGeom>
                <a:avLst/>
                <a:gdLst/>
                <a:ahLst/>
                <a:cxnLst/>
                <a:rect l="l" t="t" r="r" b="b"/>
                <a:pathLst>
                  <a:path w="469" h="1716" extrusionOk="0">
                    <a:moveTo>
                      <a:pt x="446" y="1"/>
                    </a:moveTo>
                    <a:cubicBezTo>
                      <a:pt x="424" y="1"/>
                      <a:pt x="395" y="1"/>
                      <a:pt x="373" y="23"/>
                    </a:cubicBezTo>
                    <a:cubicBezTo>
                      <a:pt x="1" y="847"/>
                      <a:pt x="91" y="1671"/>
                      <a:pt x="91" y="1671"/>
                    </a:cubicBezTo>
                    <a:cubicBezTo>
                      <a:pt x="91" y="1693"/>
                      <a:pt x="113" y="1716"/>
                      <a:pt x="142" y="1716"/>
                    </a:cubicBezTo>
                    <a:cubicBezTo>
                      <a:pt x="164" y="1716"/>
                      <a:pt x="187" y="1693"/>
                      <a:pt x="164" y="1671"/>
                    </a:cubicBezTo>
                    <a:cubicBezTo>
                      <a:pt x="164" y="1671"/>
                      <a:pt x="91" y="847"/>
                      <a:pt x="446" y="46"/>
                    </a:cubicBezTo>
                    <a:cubicBezTo>
                      <a:pt x="469" y="46"/>
                      <a:pt x="469" y="23"/>
                      <a:pt x="446" y="1"/>
                    </a:cubicBezTo>
                    <a:close/>
                  </a:path>
                </a:pathLst>
              </a:custGeom>
              <a:solidFill>
                <a:srgbClr val="EE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3" name="Google Shape;2343;p34"/>
            <p:cNvGrpSpPr/>
            <p:nvPr/>
          </p:nvGrpSpPr>
          <p:grpSpPr>
            <a:xfrm>
              <a:off x="7242473" y="3521982"/>
              <a:ext cx="687744" cy="622242"/>
              <a:chOff x="6916118" y="4006777"/>
              <a:chExt cx="983335" cy="889553"/>
            </a:xfrm>
          </p:grpSpPr>
          <p:sp>
            <p:nvSpPr>
              <p:cNvPr id="2344" name="Google Shape;2344;p34"/>
              <p:cNvSpPr/>
              <p:nvPr/>
            </p:nvSpPr>
            <p:spPr>
              <a:xfrm>
                <a:off x="7482188" y="4205007"/>
                <a:ext cx="399945" cy="152290"/>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 name="Google Shape;2345;p34"/>
              <p:cNvSpPr/>
              <p:nvPr/>
            </p:nvSpPr>
            <p:spPr>
              <a:xfrm>
                <a:off x="7142018" y="4006777"/>
                <a:ext cx="340275" cy="27067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 name="Google Shape;2346;p34"/>
              <p:cNvSpPr/>
              <p:nvPr/>
            </p:nvSpPr>
            <p:spPr>
              <a:xfrm>
                <a:off x="6916118" y="4045748"/>
                <a:ext cx="516750" cy="745923"/>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 name="Google Shape;2347;p34"/>
              <p:cNvSpPr/>
              <p:nvPr/>
            </p:nvSpPr>
            <p:spPr>
              <a:xfrm>
                <a:off x="7303495" y="4282631"/>
                <a:ext cx="595957" cy="61370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 name="Google Shape;2348;p34"/>
              <p:cNvSpPr/>
              <p:nvPr/>
            </p:nvSpPr>
            <p:spPr>
              <a:xfrm>
                <a:off x="7218902" y="4240387"/>
                <a:ext cx="318309" cy="589304"/>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 name="Google Shape;2349;p34"/>
              <p:cNvSpPr/>
              <p:nvPr/>
            </p:nvSpPr>
            <p:spPr>
              <a:xfrm>
                <a:off x="7290928" y="4334485"/>
                <a:ext cx="171722" cy="412513"/>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 name="Google Shape;2350;p34"/>
              <p:cNvSpPr/>
              <p:nvPr/>
            </p:nvSpPr>
            <p:spPr>
              <a:xfrm>
                <a:off x="7020461" y="4466181"/>
                <a:ext cx="211009" cy="166336"/>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 name="Google Shape;2351;p34"/>
              <p:cNvSpPr/>
              <p:nvPr/>
            </p:nvSpPr>
            <p:spPr>
              <a:xfrm>
                <a:off x="7012645" y="4458155"/>
                <a:ext cx="223576" cy="183128"/>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52" name="Google Shape;2352;p34"/>
            <p:cNvGrpSpPr/>
            <p:nvPr/>
          </p:nvGrpSpPr>
          <p:grpSpPr>
            <a:xfrm rot="8396182">
              <a:off x="1547047" y="3564133"/>
              <a:ext cx="687652" cy="622195"/>
              <a:chOff x="6916118" y="4006777"/>
              <a:chExt cx="983335" cy="889553"/>
            </a:xfrm>
          </p:grpSpPr>
          <p:sp>
            <p:nvSpPr>
              <p:cNvPr id="2353" name="Google Shape;2353;p34"/>
              <p:cNvSpPr/>
              <p:nvPr/>
            </p:nvSpPr>
            <p:spPr>
              <a:xfrm>
                <a:off x="7482188" y="4205007"/>
                <a:ext cx="399945" cy="152290"/>
              </a:xfrm>
              <a:custGeom>
                <a:avLst/>
                <a:gdLst/>
                <a:ahLst/>
                <a:cxnLst/>
                <a:rect l="l" t="t" r="r" b="b"/>
                <a:pathLst>
                  <a:path w="3787" h="1442" extrusionOk="0">
                    <a:moveTo>
                      <a:pt x="2041" y="0"/>
                    </a:moveTo>
                    <a:cubicBezTo>
                      <a:pt x="853" y="0"/>
                      <a:pt x="1" y="685"/>
                      <a:pt x="1" y="685"/>
                    </a:cubicBezTo>
                    <a:lnTo>
                      <a:pt x="3736" y="1441"/>
                    </a:lnTo>
                    <a:lnTo>
                      <a:pt x="3764" y="1413"/>
                    </a:lnTo>
                    <a:cubicBezTo>
                      <a:pt x="3787" y="1108"/>
                      <a:pt x="3572" y="804"/>
                      <a:pt x="3245" y="736"/>
                    </a:cubicBezTo>
                    <a:lnTo>
                      <a:pt x="3223" y="736"/>
                    </a:lnTo>
                    <a:lnTo>
                      <a:pt x="3290" y="544"/>
                    </a:lnTo>
                    <a:lnTo>
                      <a:pt x="3082" y="476"/>
                    </a:lnTo>
                    <a:lnTo>
                      <a:pt x="3172" y="217"/>
                    </a:lnTo>
                    <a:cubicBezTo>
                      <a:pt x="2774" y="61"/>
                      <a:pt x="2393"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 name="Google Shape;2354;p34"/>
              <p:cNvSpPr/>
              <p:nvPr/>
            </p:nvSpPr>
            <p:spPr>
              <a:xfrm>
                <a:off x="7142018" y="4006777"/>
                <a:ext cx="340275" cy="270678"/>
              </a:xfrm>
              <a:custGeom>
                <a:avLst/>
                <a:gdLst/>
                <a:ahLst/>
                <a:cxnLst/>
                <a:rect l="l" t="t" r="r" b="b"/>
                <a:pathLst>
                  <a:path w="3222" h="2563" extrusionOk="0">
                    <a:moveTo>
                      <a:pt x="1247" y="1"/>
                    </a:moveTo>
                    <a:lnTo>
                      <a:pt x="1129" y="260"/>
                    </a:lnTo>
                    <a:lnTo>
                      <a:pt x="943" y="164"/>
                    </a:lnTo>
                    <a:lnTo>
                      <a:pt x="847" y="328"/>
                    </a:lnTo>
                    <a:lnTo>
                      <a:pt x="824" y="328"/>
                    </a:lnTo>
                    <a:cubicBezTo>
                      <a:pt x="724" y="265"/>
                      <a:pt x="606" y="234"/>
                      <a:pt x="489" y="234"/>
                    </a:cubicBezTo>
                    <a:cubicBezTo>
                      <a:pt x="302" y="234"/>
                      <a:pt x="115" y="313"/>
                      <a:pt x="0" y="469"/>
                    </a:cubicBezTo>
                    <a:lnTo>
                      <a:pt x="3222" y="2562"/>
                    </a:lnTo>
                    <a:cubicBezTo>
                      <a:pt x="3222" y="2562"/>
                      <a:pt x="2985" y="728"/>
                      <a:pt x="1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 name="Google Shape;2355;p34"/>
              <p:cNvSpPr/>
              <p:nvPr/>
            </p:nvSpPr>
            <p:spPr>
              <a:xfrm>
                <a:off x="6916118" y="4045748"/>
                <a:ext cx="516750" cy="745923"/>
              </a:xfrm>
              <a:custGeom>
                <a:avLst/>
                <a:gdLst/>
                <a:ahLst/>
                <a:cxnLst/>
                <a:rect l="l" t="t" r="r" b="b"/>
                <a:pathLst>
                  <a:path w="4893" h="7063" extrusionOk="0">
                    <a:moveTo>
                      <a:pt x="1935" y="1"/>
                    </a:moveTo>
                    <a:cubicBezTo>
                      <a:pt x="1895" y="1"/>
                      <a:pt x="1851" y="22"/>
                      <a:pt x="1835" y="55"/>
                    </a:cubicBezTo>
                    <a:lnTo>
                      <a:pt x="46" y="5037"/>
                    </a:lnTo>
                    <a:cubicBezTo>
                      <a:pt x="1" y="5155"/>
                      <a:pt x="46" y="5251"/>
                      <a:pt x="119" y="5319"/>
                    </a:cubicBezTo>
                    <a:lnTo>
                      <a:pt x="2867" y="7062"/>
                    </a:lnTo>
                    <a:lnTo>
                      <a:pt x="4893" y="1843"/>
                    </a:lnTo>
                    <a:lnTo>
                      <a:pt x="1976" y="10"/>
                    </a:lnTo>
                    <a:cubicBezTo>
                      <a:pt x="1964" y="4"/>
                      <a:pt x="1949" y="1"/>
                      <a:pt x="1935"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 name="Google Shape;2356;p34"/>
              <p:cNvSpPr/>
              <p:nvPr/>
            </p:nvSpPr>
            <p:spPr>
              <a:xfrm>
                <a:off x="7303495" y="4282631"/>
                <a:ext cx="595957" cy="613700"/>
              </a:xfrm>
              <a:custGeom>
                <a:avLst/>
                <a:gdLst/>
                <a:ahLst/>
                <a:cxnLst/>
                <a:rect l="l" t="t" r="r" b="b"/>
                <a:pathLst>
                  <a:path w="5643" h="5811" extrusionOk="0">
                    <a:moveTo>
                      <a:pt x="2212" y="1"/>
                    </a:moveTo>
                    <a:lnTo>
                      <a:pt x="0" y="5146"/>
                    </a:lnTo>
                    <a:lnTo>
                      <a:pt x="3149" y="5807"/>
                    </a:lnTo>
                    <a:cubicBezTo>
                      <a:pt x="3163" y="5809"/>
                      <a:pt x="3178" y="5811"/>
                      <a:pt x="3193" y="5811"/>
                    </a:cubicBezTo>
                    <a:cubicBezTo>
                      <a:pt x="3300" y="5811"/>
                      <a:pt x="3414" y="5742"/>
                      <a:pt x="3453" y="5643"/>
                    </a:cubicBezTo>
                    <a:lnTo>
                      <a:pt x="5597" y="937"/>
                    </a:lnTo>
                    <a:cubicBezTo>
                      <a:pt x="5642" y="819"/>
                      <a:pt x="5569" y="706"/>
                      <a:pt x="5456" y="678"/>
                    </a:cubicBezTo>
                    <a:lnTo>
                      <a:pt x="2212" y="1"/>
                    </a:ln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 name="Google Shape;2357;p34"/>
              <p:cNvSpPr/>
              <p:nvPr/>
            </p:nvSpPr>
            <p:spPr>
              <a:xfrm>
                <a:off x="7218902" y="4240387"/>
                <a:ext cx="318309" cy="589304"/>
              </a:xfrm>
              <a:custGeom>
                <a:avLst/>
                <a:gdLst/>
                <a:ahLst/>
                <a:cxnLst/>
                <a:rect l="l" t="t" r="r" b="b"/>
                <a:pathLst>
                  <a:path w="3014" h="5580" extrusionOk="0">
                    <a:moveTo>
                      <a:pt x="2026" y="0"/>
                    </a:moveTo>
                    <a:lnTo>
                      <a:pt x="0" y="5219"/>
                    </a:lnTo>
                    <a:cubicBezTo>
                      <a:pt x="0" y="5219"/>
                      <a:pt x="174" y="5580"/>
                      <a:pt x="579" y="5580"/>
                    </a:cubicBezTo>
                    <a:cubicBezTo>
                      <a:pt x="647" y="5580"/>
                      <a:pt x="721" y="5570"/>
                      <a:pt x="801" y="5546"/>
                    </a:cubicBezTo>
                    <a:lnTo>
                      <a:pt x="3013" y="401"/>
                    </a:lnTo>
                    <a:cubicBezTo>
                      <a:pt x="2635" y="401"/>
                      <a:pt x="2280" y="260"/>
                      <a:pt x="2026"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 name="Google Shape;2358;p34"/>
              <p:cNvSpPr/>
              <p:nvPr/>
            </p:nvSpPr>
            <p:spPr>
              <a:xfrm>
                <a:off x="7290928" y="4334485"/>
                <a:ext cx="171722" cy="412513"/>
              </a:xfrm>
              <a:custGeom>
                <a:avLst/>
                <a:gdLst/>
                <a:ahLst/>
                <a:cxnLst/>
                <a:rect l="l" t="t" r="r" b="b"/>
                <a:pathLst>
                  <a:path w="1626" h="3906" extrusionOk="0">
                    <a:moveTo>
                      <a:pt x="1598" y="1"/>
                    </a:moveTo>
                    <a:cubicBezTo>
                      <a:pt x="1552" y="1"/>
                      <a:pt x="1530" y="1"/>
                      <a:pt x="1530" y="46"/>
                    </a:cubicBezTo>
                    <a:lnTo>
                      <a:pt x="23" y="3832"/>
                    </a:lnTo>
                    <a:cubicBezTo>
                      <a:pt x="1" y="3854"/>
                      <a:pt x="23" y="3882"/>
                      <a:pt x="46" y="3905"/>
                    </a:cubicBezTo>
                    <a:lnTo>
                      <a:pt x="74" y="3905"/>
                    </a:lnTo>
                    <a:cubicBezTo>
                      <a:pt x="97" y="3905"/>
                      <a:pt x="119" y="3882"/>
                      <a:pt x="119" y="3854"/>
                    </a:cubicBezTo>
                    <a:lnTo>
                      <a:pt x="1626" y="74"/>
                    </a:lnTo>
                    <a:cubicBezTo>
                      <a:pt x="1626" y="46"/>
                      <a:pt x="1626" y="23"/>
                      <a:pt x="15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 name="Google Shape;2359;p34"/>
              <p:cNvSpPr/>
              <p:nvPr/>
            </p:nvSpPr>
            <p:spPr>
              <a:xfrm>
                <a:off x="7020461" y="4466181"/>
                <a:ext cx="211009" cy="166336"/>
              </a:xfrm>
              <a:custGeom>
                <a:avLst/>
                <a:gdLst/>
                <a:ahLst/>
                <a:cxnLst/>
                <a:rect l="l" t="t" r="r" b="b"/>
                <a:pathLst>
                  <a:path w="1998" h="1575" extrusionOk="0">
                    <a:moveTo>
                      <a:pt x="378" y="1"/>
                    </a:moveTo>
                    <a:lnTo>
                      <a:pt x="0" y="751"/>
                    </a:lnTo>
                    <a:lnTo>
                      <a:pt x="1620" y="1575"/>
                    </a:lnTo>
                    <a:lnTo>
                      <a:pt x="1998" y="824"/>
                    </a:lnTo>
                    <a:lnTo>
                      <a:pt x="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34"/>
              <p:cNvSpPr/>
              <p:nvPr/>
            </p:nvSpPr>
            <p:spPr>
              <a:xfrm>
                <a:off x="7012645" y="4458155"/>
                <a:ext cx="223576" cy="183128"/>
              </a:xfrm>
              <a:custGeom>
                <a:avLst/>
                <a:gdLst/>
                <a:ahLst/>
                <a:cxnLst/>
                <a:rect l="l" t="t" r="r" b="b"/>
                <a:pathLst>
                  <a:path w="2117" h="1734" extrusionOk="0">
                    <a:moveTo>
                      <a:pt x="474" y="129"/>
                    </a:moveTo>
                    <a:cubicBezTo>
                      <a:pt x="692" y="204"/>
                      <a:pt x="831" y="339"/>
                      <a:pt x="1039" y="426"/>
                    </a:cubicBezTo>
                    <a:cubicBezTo>
                      <a:pt x="1203" y="522"/>
                      <a:pt x="1366" y="567"/>
                      <a:pt x="1530" y="641"/>
                    </a:cubicBezTo>
                    <a:cubicBezTo>
                      <a:pt x="1603" y="686"/>
                      <a:pt x="1671" y="737"/>
                      <a:pt x="1744" y="759"/>
                    </a:cubicBezTo>
                    <a:cubicBezTo>
                      <a:pt x="1885" y="850"/>
                      <a:pt x="1931" y="827"/>
                      <a:pt x="1931" y="968"/>
                    </a:cubicBezTo>
                    <a:cubicBezTo>
                      <a:pt x="1931" y="1087"/>
                      <a:pt x="1722" y="1510"/>
                      <a:pt x="1626" y="1555"/>
                    </a:cubicBezTo>
                    <a:cubicBezTo>
                      <a:pt x="1611" y="1560"/>
                      <a:pt x="1595" y="1563"/>
                      <a:pt x="1578" y="1563"/>
                    </a:cubicBezTo>
                    <a:cubicBezTo>
                      <a:pt x="1428" y="1563"/>
                      <a:pt x="1190" y="1382"/>
                      <a:pt x="1084" y="1301"/>
                    </a:cubicBezTo>
                    <a:cubicBezTo>
                      <a:pt x="875" y="1205"/>
                      <a:pt x="684" y="1087"/>
                      <a:pt x="497" y="968"/>
                    </a:cubicBezTo>
                    <a:cubicBezTo>
                      <a:pt x="261" y="827"/>
                      <a:pt x="170" y="827"/>
                      <a:pt x="261" y="567"/>
                    </a:cubicBezTo>
                    <a:cubicBezTo>
                      <a:pt x="326" y="421"/>
                      <a:pt x="405" y="275"/>
                      <a:pt x="474" y="129"/>
                    </a:cubicBezTo>
                    <a:close/>
                    <a:moveTo>
                      <a:pt x="462" y="0"/>
                    </a:moveTo>
                    <a:cubicBezTo>
                      <a:pt x="452" y="0"/>
                      <a:pt x="443" y="5"/>
                      <a:pt x="435" y="13"/>
                    </a:cubicBezTo>
                    <a:lnTo>
                      <a:pt x="435" y="13"/>
                    </a:lnTo>
                    <a:cubicBezTo>
                      <a:pt x="421" y="20"/>
                      <a:pt x="408" y="33"/>
                      <a:pt x="402" y="54"/>
                    </a:cubicBezTo>
                    <a:cubicBezTo>
                      <a:pt x="311" y="285"/>
                      <a:pt x="97" y="545"/>
                      <a:pt x="29" y="782"/>
                    </a:cubicBezTo>
                    <a:cubicBezTo>
                      <a:pt x="1" y="804"/>
                      <a:pt x="29" y="827"/>
                      <a:pt x="52" y="850"/>
                    </a:cubicBezTo>
                    <a:cubicBezTo>
                      <a:pt x="543" y="1182"/>
                      <a:pt x="1107" y="1465"/>
                      <a:pt x="1626" y="1724"/>
                    </a:cubicBezTo>
                    <a:cubicBezTo>
                      <a:pt x="1632" y="1731"/>
                      <a:pt x="1641" y="1733"/>
                      <a:pt x="1649" y="1733"/>
                    </a:cubicBezTo>
                    <a:cubicBezTo>
                      <a:pt x="1671" y="1733"/>
                      <a:pt x="1694" y="1716"/>
                      <a:pt x="1694" y="1696"/>
                    </a:cubicBezTo>
                    <a:cubicBezTo>
                      <a:pt x="1790" y="1532"/>
                      <a:pt x="1863" y="1391"/>
                      <a:pt x="1931" y="1228"/>
                    </a:cubicBezTo>
                    <a:cubicBezTo>
                      <a:pt x="1976" y="1160"/>
                      <a:pt x="2117" y="1019"/>
                      <a:pt x="2094" y="923"/>
                    </a:cubicBezTo>
                    <a:cubicBezTo>
                      <a:pt x="2094" y="827"/>
                      <a:pt x="2026" y="804"/>
                      <a:pt x="1953" y="759"/>
                    </a:cubicBezTo>
                    <a:cubicBezTo>
                      <a:pt x="1744" y="618"/>
                      <a:pt x="1507" y="522"/>
                      <a:pt x="1270" y="426"/>
                    </a:cubicBezTo>
                    <a:cubicBezTo>
                      <a:pt x="988" y="314"/>
                      <a:pt x="780" y="99"/>
                      <a:pt x="475" y="3"/>
                    </a:cubicBezTo>
                    <a:cubicBezTo>
                      <a:pt x="471" y="1"/>
                      <a:pt x="466" y="0"/>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0" name="Google Shape;2236;p34">
            <a:extLst>
              <a:ext uri="{FF2B5EF4-FFF2-40B4-BE49-F238E27FC236}">
                <a16:creationId xmlns:a16="http://schemas.microsoft.com/office/drawing/2014/main" id="{7204578B-16E2-42D1-B803-829E92D89983}"/>
              </a:ext>
            </a:extLst>
          </p:cNvPr>
          <p:cNvSpPr txBox="1">
            <a:spLocks/>
          </p:cNvSpPr>
          <p:nvPr/>
        </p:nvSpPr>
        <p:spPr>
          <a:xfrm flipH="1">
            <a:off x="1156055" y="917027"/>
            <a:ext cx="6912496" cy="190346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rgbClr val="232552"/>
              </a:buClr>
              <a:buSzPts val="2200"/>
              <a:buFont typeface="Quattrocento Sans"/>
              <a:buNone/>
              <a:defRPr sz="2000" b="0" i="0" u="none" strike="noStrike" cap="none">
                <a:solidFill>
                  <a:srgbClr val="232552"/>
                </a:solidFill>
                <a:latin typeface="Roboto"/>
                <a:ea typeface="Roboto"/>
                <a:cs typeface="Roboto"/>
                <a:sym typeface="Roboto"/>
              </a:defRPr>
            </a:lvl1pPr>
            <a:lvl2pPr marL="914400" marR="0" lvl="1"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2pPr>
            <a:lvl3pPr marL="1371600" marR="0" lvl="2"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3pPr>
            <a:lvl4pPr marL="1828800" marR="0" lvl="3"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4pPr>
            <a:lvl5pPr marL="2286000" marR="0" lvl="4"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5pPr>
            <a:lvl6pPr marL="2743200" marR="0" lvl="5"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6pPr>
            <a:lvl7pPr marL="3200400" marR="0" lvl="6"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7pPr>
            <a:lvl8pPr marL="3657600" marR="0" lvl="7"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8pPr>
            <a:lvl9pPr marL="4114800" marR="0" lvl="8" indent="-317500" algn="ctr" rtl="0">
              <a:lnSpc>
                <a:spcPct val="100000"/>
              </a:lnSpc>
              <a:spcBef>
                <a:spcPts val="0"/>
              </a:spcBef>
              <a:spcAft>
                <a:spcPts val="0"/>
              </a:spcAft>
              <a:buClr>
                <a:srgbClr val="232552"/>
              </a:buClr>
              <a:buSzPts val="2000"/>
              <a:buFont typeface="Roboto"/>
              <a:buNone/>
              <a:defRPr sz="2000" b="0" i="0" u="none" strike="noStrike" cap="none">
                <a:solidFill>
                  <a:srgbClr val="232552"/>
                </a:solidFill>
                <a:latin typeface="Roboto"/>
                <a:ea typeface="Roboto"/>
                <a:cs typeface="Roboto"/>
                <a:sym typeface="Roboto"/>
              </a:defRPr>
            </a:lvl9pPr>
          </a:lstStyle>
          <a:p>
            <a:pPr marL="0" indent="0" algn="just"/>
            <a:r>
              <a:rPr lang="es-CL" sz="2800" dirty="0">
                <a:latin typeface="Passion One"/>
                <a:sym typeface="Passion One"/>
              </a:rPr>
              <a:t>OA 10: </a:t>
            </a:r>
            <a:r>
              <a:rPr lang="es-CL" sz="2800" dirty="0">
                <a:solidFill>
                  <a:srgbClr val="0070C0"/>
                </a:solidFill>
                <a:latin typeface="Passion One"/>
                <a:sym typeface="Passion One"/>
              </a:rPr>
              <a:t>Analizar y evaluar </a:t>
            </a:r>
            <a:r>
              <a:rPr lang="es-CL" sz="2800" dirty="0">
                <a:latin typeface="Passion One"/>
                <a:sym typeface="Passion One"/>
              </a:rPr>
              <a:t>textos de los medios de comunicación, como noticias, reportajes, cartas al director, textos publicitarios o de las redes sociales.</a:t>
            </a:r>
          </a:p>
          <a:p>
            <a:pPr marL="0" indent="0"/>
            <a:endParaRPr lang="es-CL" dirty="0"/>
          </a:p>
        </p:txBody>
      </p:sp>
      <p:grpSp>
        <p:nvGrpSpPr>
          <p:cNvPr id="131" name="Google Shape;3168;p37">
            <a:extLst>
              <a:ext uri="{FF2B5EF4-FFF2-40B4-BE49-F238E27FC236}">
                <a16:creationId xmlns:a16="http://schemas.microsoft.com/office/drawing/2014/main" id="{C5C0CA71-CE45-4F6B-A92D-E80A37F8233B}"/>
              </a:ext>
            </a:extLst>
          </p:cNvPr>
          <p:cNvGrpSpPr/>
          <p:nvPr/>
        </p:nvGrpSpPr>
        <p:grpSpPr>
          <a:xfrm>
            <a:off x="3526836" y="2301400"/>
            <a:ext cx="1961354" cy="1866213"/>
            <a:chOff x="6201708" y="1499911"/>
            <a:chExt cx="1961354" cy="1866213"/>
          </a:xfrm>
        </p:grpSpPr>
        <p:sp>
          <p:nvSpPr>
            <p:cNvPr id="132" name="Google Shape;3169;p37">
              <a:extLst>
                <a:ext uri="{FF2B5EF4-FFF2-40B4-BE49-F238E27FC236}">
                  <a16:creationId xmlns:a16="http://schemas.microsoft.com/office/drawing/2014/main" id="{25345B5B-243D-49B1-A47A-1993E7B02C25}"/>
                </a:ext>
              </a:extLst>
            </p:cNvPr>
            <p:cNvSpPr/>
            <p:nvPr/>
          </p:nvSpPr>
          <p:spPr>
            <a:xfrm>
              <a:off x="7421827" y="3049168"/>
              <a:ext cx="155426" cy="25019"/>
            </a:xfrm>
            <a:custGeom>
              <a:avLst/>
              <a:gdLst/>
              <a:ahLst/>
              <a:cxnLst/>
              <a:rect l="l" t="t" r="r" b="b"/>
              <a:pathLst>
                <a:path w="17444" h="2808" extrusionOk="0">
                  <a:moveTo>
                    <a:pt x="0" y="0"/>
                  </a:moveTo>
                  <a:lnTo>
                    <a:pt x="0" y="0"/>
                  </a:lnTo>
                  <a:cubicBezTo>
                    <a:pt x="2281" y="526"/>
                    <a:pt x="12206" y="2807"/>
                    <a:pt x="17444" y="2807"/>
                  </a:cubicBezTo>
                  <a:lnTo>
                    <a:pt x="17444" y="2807"/>
                  </a:lnTo>
                  <a:cubicBezTo>
                    <a:pt x="12206" y="2807"/>
                    <a:pt x="2281" y="526"/>
                    <a:pt x="0" y="0"/>
                  </a:cubicBezTo>
                  <a:close/>
                </a:path>
              </a:pathLst>
            </a:custGeom>
            <a:solidFill>
              <a:srgbClr val="6E8A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170;p37">
              <a:extLst>
                <a:ext uri="{FF2B5EF4-FFF2-40B4-BE49-F238E27FC236}">
                  <a16:creationId xmlns:a16="http://schemas.microsoft.com/office/drawing/2014/main" id="{31E5192B-5C0D-445B-9768-A2AFE3D9116D}"/>
                </a:ext>
              </a:extLst>
            </p:cNvPr>
            <p:cNvSpPr/>
            <p:nvPr/>
          </p:nvSpPr>
          <p:spPr>
            <a:xfrm>
              <a:off x="7417132" y="3048268"/>
              <a:ext cx="4704" cy="909"/>
            </a:xfrm>
            <a:custGeom>
              <a:avLst/>
              <a:gdLst/>
              <a:ahLst/>
              <a:cxnLst/>
              <a:rect l="l" t="t" r="r" b="b"/>
              <a:pathLst>
                <a:path w="528" h="102" extrusionOk="0">
                  <a:moveTo>
                    <a:pt x="1" y="1"/>
                  </a:moveTo>
                  <a:cubicBezTo>
                    <a:pt x="1" y="1"/>
                    <a:pt x="201" y="1"/>
                    <a:pt x="527" y="101"/>
                  </a:cubicBezTo>
                  <a:lnTo>
                    <a:pt x="527" y="101"/>
                  </a:lnTo>
                  <a:cubicBezTo>
                    <a:pt x="201" y="1"/>
                    <a:pt x="1" y="1"/>
                    <a:pt x="1" y="1"/>
                  </a:cubicBezTo>
                  <a:close/>
                </a:path>
              </a:pathLst>
            </a:custGeom>
            <a:solidFill>
              <a:srgbClr val="6746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171;p37">
              <a:extLst>
                <a:ext uri="{FF2B5EF4-FFF2-40B4-BE49-F238E27FC236}">
                  <a16:creationId xmlns:a16="http://schemas.microsoft.com/office/drawing/2014/main" id="{D2D5AB86-C279-4226-B760-2F52FDED6AE6}"/>
                </a:ext>
              </a:extLst>
            </p:cNvPr>
            <p:cNvSpPr/>
            <p:nvPr/>
          </p:nvSpPr>
          <p:spPr>
            <a:xfrm>
              <a:off x="7577248" y="3074179"/>
              <a:ext cx="6486" cy="9"/>
            </a:xfrm>
            <a:custGeom>
              <a:avLst/>
              <a:gdLst/>
              <a:ahLst/>
              <a:cxnLst/>
              <a:rect l="l" t="t" r="r" b="b"/>
              <a:pathLst>
                <a:path w="728" h="1" extrusionOk="0">
                  <a:moveTo>
                    <a:pt x="728" y="0"/>
                  </a:moveTo>
                  <a:lnTo>
                    <a:pt x="1" y="0"/>
                  </a:lnTo>
                  <a:close/>
                </a:path>
              </a:pathLst>
            </a:custGeom>
            <a:solidFill>
              <a:srgbClr val="6E8A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172;p37">
              <a:extLst>
                <a:ext uri="{FF2B5EF4-FFF2-40B4-BE49-F238E27FC236}">
                  <a16:creationId xmlns:a16="http://schemas.microsoft.com/office/drawing/2014/main" id="{813F2A7A-4F3E-4D85-8292-C51C89C76502}"/>
                </a:ext>
              </a:extLst>
            </p:cNvPr>
            <p:cNvSpPr/>
            <p:nvPr/>
          </p:nvSpPr>
          <p:spPr>
            <a:xfrm>
              <a:off x="7405967" y="3031526"/>
              <a:ext cx="1800" cy="2682"/>
            </a:xfrm>
            <a:custGeom>
              <a:avLst/>
              <a:gdLst/>
              <a:ahLst/>
              <a:cxnLst/>
              <a:rect l="l" t="t" r="r" b="b"/>
              <a:pathLst>
                <a:path w="202" h="301" extrusionOk="0">
                  <a:moveTo>
                    <a:pt x="201" y="0"/>
                  </a:moveTo>
                  <a:lnTo>
                    <a:pt x="1" y="301"/>
                  </a:lnTo>
                  <a:lnTo>
                    <a:pt x="1" y="301"/>
                  </a:lnTo>
                  <a:lnTo>
                    <a:pt x="201" y="0"/>
                  </a:lnTo>
                  <a:close/>
                </a:path>
              </a:pathLst>
            </a:custGeom>
            <a:solidFill>
              <a:srgbClr val="6746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173;p37">
              <a:extLst>
                <a:ext uri="{FF2B5EF4-FFF2-40B4-BE49-F238E27FC236}">
                  <a16:creationId xmlns:a16="http://schemas.microsoft.com/office/drawing/2014/main" id="{F4A55A5D-DEFC-435B-8070-E30C12697371}"/>
                </a:ext>
              </a:extLst>
            </p:cNvPr>
            <p:cNvSpPr/>
            <p:nvPr/>
          </p:nvSpPr>
          <p:spPr>
            <a:xfrm>
              <a:off x="7399489" y="3029512"/>
              <a:ext cx="4704" cy="1123"/>
            </a:xfrm>
            <a:custGeom>
              <a:avLst/>
              <a:gdLst/>
              <a:ahLst/>
              <a:cxnLst/>
              <a:rect l="l" t="t" r="r" b="b"/>
              <a:pathLst>
                <a:path w="528" h="126" extrusionOk="0">
                  <a:moveTo>
                    <a:pt x="1" y="1"/>
                  </a:moveTo>
                  <a:cubicBezTo>
                    <a:pt x="101" y="1"/>
                    <a:pt x="302" y="1"/>
                    <a:pt x="527" y="126"/>
                  </a:cubicBezTo>
                  <a:lnTo>
                    <a:pt x="527" y="126"/>
                  </a:lnTo>
                  <a:cubicBezTo>
                    <a:pt x="302" y="1"/>
                    <a:pt x="101" y="1"/>
                    <a:pt x="1" y="1"/>
                  </a:cubicBezTo>
                  <a:close/>
                </a:path>
              </a:pathLst>
            </a:custGeom>
            <a:solidFill>
              <a:srgbClr val="6746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174;p37">
              <a:extLst>
                <a:ext uri="{FF2B5EF4-FFF2-40B4-BE49-F238E27FC236}">
                  <a16:creationId xmlns:a16="http://schemas.microsoft.com/office/drawing/2014/main" id="{192D6BE2-033C-4132-8FC7-CB92DC99865F}"/>
                </a:ext>
              </a:extLst>
            </p:cNvPr>
            <p:cNvSpPr/>
            <p:nvPr/>
          </p:nvSpPr>
          <p:spPr>
            <a:xfrm>
              <a:off x="7397485" y="3028621"/>
              <a:ext cx="7600" cy="2014"/>
            </a:xfrm>
            <a:custGeom>
              <a:avLst/>
              <a:gdLst/>
              <a:ahLst/>
              <a:cxnLst/>
              <a:rect l="l" t="t" r="r" b="b"/>
              <a:pathLst>
                <a:path w="853" h="226" extrusionOk="0">
                  <a:moveTo>
                    <a:pt x="0" y="0"/>
                  </a:moveTo>
                  <a:cubicBezTo>
                    <a:pt x="0" y="0"/>
                    <a:pt x="126" y="0"/>
                    <a:pt x="226" y="101"/>
                  </a:cubicBezTo>
                  <a:cubicBezTo>
                    <a:pt x="275" y="101"/>
                    <a:pt x="349" y="101"/>
                    <a:pt x="439" y="116"/>
                  </a:cubicBezTo>
                  <a:lnTo>
                    <a:pt x="439" y="116"/>
                  </a:lnTo>
                  <a:cubicBezTo>
                    <a:pt x="205" y="47"/>
                    <a:pt x="85" y="0"/>
                    <a:pt x="0" y="0"/>
                  </a:cubicBezTo>
                  <a:close/>
                  <a:moveTo>
                    <a:pt x="439" y="116"/>
                  </a:moveTo>
                  <a:lnTo>
                    <a:pt x="439" y="116"/>
                  </a:lnTo>
                  <a:cubicBezTo>
                    <a:pt x="498" y="133"/>
                    <a:pt x="565" y="152"/>
                    <a:pt x="640" y="172"/>
                  </a:cubicBezTo>
                  <a:lnTo>
                    <a:pt x="640" y="172"/>
                  </a:lnTo>
                  <a:cubicBezTo>
                    <a:pt x="567" y="143"/>
                    <a:pt x="500" y="126"/>
                    <a:pt x="439" y="116"/>
                  </a:cubicBezTo>
                  <a:close/>
                  <a:moveTo>
                    <a:pt x="640" y="172"/>
                  </a:moveTo>
                  <a:cubicBezTo>
                    <a:pt x="676" y="187"/>
                    <a:pt x="714" y="205"/>
                    <a:pt x="752" y="226"/>
                  </a:cubicBezTo>
                  <a:lnTo>
                    <a:pt x="852" y="226"/>
                  </a:lnTo>
                  <a:cubicBezTo>
                    <a:pt x="775" y="207"/>
                    <a:pt x="704" y="189"/>
                    <a:pt x="640" y="172"/>
                  </a:cubicBezTo>
                  <a:close/>
                </a:path>
              </a:pathLst>
            </a:custGeom>
            <a:solidFill>
              <a:srgbClr val="A79E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175;p37">
              <a:extLst>
                <a:ext uri="{FF2B5EF4-FFF2-40B4-BE49-F238E27FC236}">
                  <a16:creationId xmlns:a16="http://schemas.microsoft.com/office/drawing/2014/main" id="{5B0FC413-8CD6-48FA-A8AD-6E1EF0BF801E}"/>
                </a:ext>
              </a:extLst>
            </p:cNvPr>
            <p:cNvSpPr/>
            <p:nvPr/>
          </p:nvSpPr>
          <p:spPr>
            <a:xfrm>
              <a:off x="7397485" y="3013883"/>
              <a:ext cx="121933" cy="39088"/>
            </a:xfrm>
            <a:custGeom>
              <a:avLst/>
              <a:gdLst/>
              <a:ahLst/>
              <a:cxnLst/>
              <a:rect l="l" t="t" r="r" b="b"/>
              <a:pathLst>
                <a:path w="13685" h="4387" extrusionOk="0">
                  <a:moveTo>
                    <a:pt x="1053" y="0"/>
                  </a:moveTo>
                  <a:lnTo>
                    <a:pt x="0" y="1654"/>
                  </a:lnTo>
                  <a:cubicBezTo>
                    <a:pt x="126" y="1654"/>
                    <a:pt x="326" y="1755"/>
                    <a:pt x="852" y="1880"/>
                  </a:cubicBezTo>
                  <a:cubicBezTo>
                    <a:pt x="2933" y="2381"/>
                    <a:pt x="8897" y="3760"/>
                    <a:pt x="13684" y="4386"/>
                  </a:cubicBezTo>
                  <a:cubicBezTo>
                    <a:pt x="13384" y="3534"/>
                    <a:pt x="13058" y="2807"/>
                    <a:pt x="12757" y="1980"/>
                  </a:cubicBezTo>
                  <a:cubicBezTo>
                    <a:pt x="9098" y="1654"/>
                    <a:pt x="4386" y="727"/>
                    <a:pt x="1053"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 name="Google Shape;3176;p37">
              <a:extLst>
                <a:ext uri="{FF2B5EF4-FFF2-40B4-BE49-F238E27FC236}">
                  <a16:creationId xmlns:a16="http://schemas.microsoft.com/office/drawing/2014/main" id="{BDD9BEF9-8395-4A4F-8719-DCF9B03BA64B}"/>
                </a:ext>
              </a:extLst>
            </p:cNvPr>
            <p:cNvGrpSpPr/>
            <p:nvPr/>
          </p:nvGrpSpPr>
          <p:grpSpPr>
            <a:xfrm>
              <a:off x="6201708" y="1499911"/>
              <a:ext cx="1961354" cy="1866213"/>
              <a:chOff x="6201708" y="1499911"/>
              <a:chExt cx="1961354" cy="1866213"/>
            </a:xfrm>
          </p:grpSpPr>
          <p:sp>
            <p:nvSpPr>
              <p:cNvPr id="140" name="Google Shape;3177;p37">
                <a:extLst>
                  <a:ext uri="{FF2B5EF4-FFF2-40B4-BE49-F238E27FC236}">
                    <a16:creationId xmlns:a16="http://schemas.microsoft.com/office/drawing/2014/main" id="{2DF8A35D-BAC5-4E31-B5F0-6D5EF3E21931}"/>
                  </a:ext>
                </a:extLst>
              </p:cNvPr>
              <p:cNvSpPr/>
              <p:nvPr/>
            </p:nvSpPr>
            <p:spPr>
              <a:xfrm rot="2291855">
                <a:off x="6359739" y="1892842"/>
                <a:ext cx="1645292" cy="1080351"/>
              </a:xfrm>
              <a:custGeom>
                <a:avLst/>
                <a:gdLst/>
                <a:ahLst/>
                <a:cxnLst/>
                <a:rect l="l" t="t" r="r" b="b"/>
                <a:pathLst>
                  <a:path w="139898" h="89892" extrusionOk="0">
                    <a:moveTo>
                      <a:pt x="122285" y="1"/>
                    </a:moveTo>
                    <a:cubicBezTo>
                      <a:pt x="119745" y="1"/>
                      <a:pt x="117174" y="490"/>
                      <a:pt x="114759" y="1295"/>
                    </a:cubicBezTo>
                    <a:cubicBezTo>
                      <a:pt x="109377" y="3071"/>
                      <a:pt x="104438" y="6216"/>
                      <a:pt x="99351" y="8842"/>
                    </a:cubicBezTo>
                    <a:cubicBezTo>
                      <a:pt x="88460" y="14364"/>
                      <a:pt x="76541" y="17222"/>
                      <a:pt x="64654" y="17222"/>
                    </a:cubicBezTo>
                    <a:cubicBezTo>
                      <a:pt x="59298" y="17222"/>
                      <a:pt x="53950" y="16642"/>
                      <a:pt x="48705" y="15464"/>
                    </a:cubicBezTo>
                    <a:cubicBezTo>
                      <a:pt x="41232" y="14780"/>
                      <a:pt x="36533" y="13855"/>
                      <a:pt x="29134" y="13245"/>
                    </a:cubicBezTo>
                    <a:cubicBezTo>
                      <a:pt x="28309" y="13169"/>
                      <a:pt x="27479" y="13132"/>
                      <a:pt x="26648" y="13132"/>
                    </a:cubicBezTo>
                    <a:cubicBezTo>
                      <a:pt x="19706" y="13132"/>
                      <a:pt x="12670" y="15777"/>
                      <a:pt x="7714" y="21476"/>
                    </a:cubicBezTo>
                    <a:cubicBezTo>
                      <a:pt x="2239" y="27802"/>
                      <a:pt x="1" y="38124"/>
                      <a:pt x="3312" y="46300"/>
                    </a:cubicBezTo>
                    <a:cubicBezTo>
                      <a:pt x="5624" y="51849"/>
                      <a:pt x="10100" y="55789"/>
                      <a:pt x="14725" y="58785"/>
                    </a:cubicBezTo>
                    <a:cubicBezTo>
                      <a:pt x="19035" y="61634"/>
                      <a:pt x="23659" y="63872"/>
                      <a:pt x="28524" y="64723"/>
                    </a:cubicBezTo>
                    <a:cubicBezTo>
                      <a:pt x="30754" y="65131"/>
                      <a:pt x="33011" y="65246"/>
                      <a:pt x="35279" y="65246"/>
                    </a:cubicBezTo>
                    <a:cubicBezTo>
                      <a:pt x="38245" y="65246"/>
                      <a:pt x="41228" y="65048"/>
                      <a:pt x="44190" y="65048"/>
                    </a:cubicBezTo>
                    <a:cubicBezTo>
                      <a:pt x="47491" y="65048"/>
                      <a:pt x="50764" y="65294"/>
                      <a:pt x="53958" y="66332"/>
                    </a:cubicBezTo>
                    <a:cubicBezTo>
                      <a:pt x="63207" y="69347"/>
                      <a:pt x="69903" y="78448"/>
                      <a:pt x="78393" y="83683"/>
                    </a:cubicBezTo>
                    <a:cubicBezTo>
                      <a:pt x="86015" y="88471"/>
                      <a:pt x="94713" y="89891"/>
                      <a:pt x="103513" y="89891"/>
                    </a:cubicBezTo>
                    <a:cubicBezTo>
                      <a:pt x="107868" y="89891"/>
                      <a:pt x="112248" y="89543"/>
                      <a:pt x="116535" y="89084"/>
                    </a:cubicBezTo>
                    <a:cubicBezTo>
                      <a:pt x="119236" y="88844"/>
                      <a:pt x="122084" y="88529"/>
                      <a:pt x="124545" y="87234"/>
                    </a:cubicBezTo>
                    <a:cubicBezTo>
                      <a:pt x="127097" y="85921"/>
                      <a:pt x="129336" y="83535"/>
                      <a:pt x="129946" y="80446"/>
                    </a:cubicBezTo>
                    <a:cubicBezTo>
                      <a:pt x="130871" y="75969"/>
                      <a:pt x="128244" y="71585"/>
                      <a:pt x="127486" y="67109"/>
                    </a:cubicBezTo>
                    <a:cubicBezTo>
                      <a:pt x="126024" y="58933"/>
                      <a:pt x="130556" y="51238"/>
                      <a:pt x="134034" y="43987"/>
                    </a:cubicBezTo>
                    <a:cubicBezTo>
                      <a:pt x="137271" y="37199"/>
                      <a:pt x="139898" y="29726"/>
                      <a:pt x="139898" y="22031"/>
                    </a:cubicBezTo>
                    <a:cubicBezTo>
                      <a:pt x="139898" y="14318"/>
                      <a:pt x="136809" y="6216"/>
                      <a:pt x="131019" y="2442"/>
                    </a:cubicBezTo>
                    <a:cubicBezTo>
                      <a:pt x="128369" y="713"/>
                      <a:pt x="125349" y="1"/>
                      <a:pt x="122285" y="1"/>
                    </a:cubicBezTo>
                    <a:close/>
                  </a:path>
                </a:pathLst>
              </a:custGeom>
              <a:solidFill>
                <a:srgbClr val="FCC7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178;p37">
                <a:extLst>
                  <a:ext uri="{FF2B5EF4-FFF2-40B4-BE49-F238E27FC236}">
                    <a16:creationId xmlns:a16="http://schemas.microsoft.com/office/drawing/2014/main" id="{059F5BFE-1F01-4CD4-8E0E-7D8531C2BBA4}"/>
                  </a:ext>
                </a:extLst>
              </p:cNvPr>
              <p:cNvSpPr/>
              <p:nvPr/>
            </p:nvSpPr>
            <p:spPr>
              <a:xfrm>
                <a:off x="6949960" y="2905793"/>
                <a:ext cx="195405" cy="43784"/>
              </a:xfrm>
              <a:custGeom>
                <a:avLst/>
                <a:gdLst/>
                <a:ahLst/>
                <a:cxnLst/>
                <a:rect l="l" t="t" r="r" b="b"/>
                <a:pathLst>
                  <a:path w="21931" h="4914" extrusionOk="0">
                    <a:moveTo>
                      <a:pt x="21930" y="1"/>
                    </a:moveTo>
                    <a:lnTo>
                      <a:pt x="21930" y="1"/>
                    </a:lnTo>
                    <a:cubicBezTo>
                      <a:pt x="14311" y="101"/>
                      <a:pt x="6993" y="427"/>
                      <a:pt x="0" y="728"/>
                    </a:cubicBezTo>
                    <a:cubicBezTo>
                      <a:pt x="2732" y="2206"/>
                      <a:pt x="5439" y="3560"/>
                      <a:pt x="8246" y="4713"/>
                    </a:cubicBezTo>
                    <a:cubicBezTo>
                      <a:pt x="9198" y="4713"/>
                      <a:pt x="10126" y="4813"/>
                      <a:pt x="10978" y="4913"/>
                    </a:cubicBezTo>
                    <a:lnTo>
                      <a:pt x="10652" y="3660"/>
                    </a:lnTo>
                    <a:cubicBezTo>
                      <a:pt x="10652" y="3660"/>
                      <a:pt x="15264" y="2106"/>
                      <a:pt x="21930" y="1"/>
                    </a:cubicBezTo>
                    <a:close/>
                  </a:path>
                </a:pathLst>
              </a:custGeom>
              <a:solidFill>
                <a:srgbClr val="B9D5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179;p37">
                <a:extLst>
                  <a:ext uri="{FF2B5EF4-FFF2-40B4-BE49-F238E27FC236}">
                    <a16:creationId xmlns:a16="http://schemas.microsoft.com/office/drawing/2014/main" id="{6EECBB67-CE33-44F8-99AA-D2E8BE7C83D8}"/>
                  </a:ext>
                </a:extLst>
              </p:cNvPr>
              <p:cNvSpPr/>
              <p:nvPr/>
            </p:nvSpPr>
            <p:spPr>
              <a:xfrm>
                <a:off x="6884978" y="2952046"/>
                <a:ext cx="218625" cy="133276"/>
              </a:xfrm>
              <a:custGeom>
                <a:avLst/>
                <a:gdLst/>
                <a:ahLst/>
                <a:cxnLst/>
                <a:rect l="l" t="t" r="r" b="b"/>
                <a:pathLst>
                  <a:path w="24537" h="14958" extrusionOk="0">
                    <a:moveTo>
                      <a:pt x="9088" y="1"/>
                    </a:moveTo>
                    <a:cubicBezTo>
                      <a:pt x="6689" y="1"/>
                      <a:pt x="4344" y="558"/>
                      <a:pt x="2707" y="2228"/>
                    </a:cubicBezTo>
                    <a:cubicBezTo>
                      <a:pt x="0" y="4935"/>
                      <a:pt x="201" y="14233"/>
                      <a:pt x="5639" y="14860"/>
                    </a:cubicBezTo>
                    <a:cubicBezTo>
                      <a:pt x="6220" y="14927"/>
                      <a:pt x="6894" y="14957"/>
                      <a:pt x="7634" y="14957"/>
                    </a:cubicBezTo>
                    <a:cubicBezTo>
                      <a:pt x="13791" y="14957"/>
                      <a:pt x="24537" y="12880"/>
                      <a:pt x="24537" y="12880"/>
                    </a:cubicBezTo>
                    <a:lnTo>
                      <a:pt x="18897" y="2228"/>
                    </a:lnTo>
                    <a:cubicBezTo>
                      <a:pt x="18897" y="2228"/>
                      <a:pt x="13885" y="1"/>
                      <a:pt x="9088" y="1"/>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180;p37">
                <a:extLst>
                  <a:ext uri="{FF2B5EF4-FFF2-40B4-BE49-F238E27FC236}">
                    <a16:creationId xmlns:a16="http://schemas.microsoft.com/office/drawing/2014/main" id="{F6BFC2A9-977C-4396-A8C1-C50B9225C65A}"/>
                  </a:ext>
                </a:extLst>
              </p:cNvPr>
              <p:cNvSpPr/>
              <p:nvPr/>
            </p:nvSpPr>
            <p:spPr>
              <a:xfrm>
                <a:off x="6898816" y="2950665"/>
                <a:ext cx="216843" cy="121702"/>
              </a:xfrm>
              <a:custGeom>
                <a:avLst/>
                <a:gdLst/>
                <a:ahLst/>
                <a:cxnLst/>
                <a:rect l="l" t="t" r="r" b="b"/>
                <a:pathLst>
                  <a:path w="24337" h="13659" extrusionOk="0">
                    <a:moveTo>
                      <a:pt x="8692" y="1"/>
                    </a:moveTo>
                    <a:cubicBezTo>
                      <a:pt x="5899" y="1"/>
                      <a:pt x="3380" y="346"/>
                      <a:pt x="2507" y="1456"/>
                    </a:cubicBezTo>
                    <a:cubicBezTo>
                      <a:pt x="101" y="4464"/>
                      <a:pt x="1" y="13035"/>
                      <a:pt x="5339" y="13561"/>
                    </a:cubicBezTo>
                    <a:cubicBezTo>
                      <a:pt x="5920" y="13629"/>
                      <a:pt x="6595" y="13659"/>
                      <a:pt x="7337" y="13659"/>
                    </a:cubicBezTo>
                    <a:cubicBezTo>
                      <a:pt x="13512" y="13659"/>
                      <a:pt x="24337" y="11581"/>
                      <a:pt x="24337" y="11581"/>
                    </a:cubicBezTo>
                    <a:lnTo>
                      <a:pt x="18598" y="930"/>
                    </a:lnTo>
                    <a:cubicBezTo>
                      <a:pt x="18598" y="930"/>
                      <a:pt x="13276" y="1"/>
                      <a:pt x="8692" y="1"/>
                    </a:cubicBezTo>
                    <a:close/>
                  </a:path>
                </a:pathLst>
              </a:custGeom>
              <a:solidFill>
                <a:srgbClr val="9386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181;p37">
                <a:extLst>
                  <a:ext uri="{FF2B5EF4-FFF2-40B4-BE49-F238E27FC236}">
                    <a16:creationId xmlns:a16="http://schemas.microsoft.com/office/drawing/2014/main" id="{93E8B1B6-F110-4ACD-8191-53A6673D7A66}"/>
                  </a:ext>
                </a:extLst>
              </p:cNvPr>
              <p:cNvSpPr/>
              <p:nvPr/>
            </p:nvSpPr>
            <p:spPr>
              <a:xfrm>
                <a:off x="6907307" y="2945684"/>
                <a:ext cx="216620" cy="121996"/>
              </a:xfrm>
              <a:custGeom>
                <a:avLst/>
                <a:gdLst/>
                <a:ahLst/>
                <a:cxnLst/>
                <a:rect l="l" t="t" r="r" b="b"/>
                <a:pathLst>
                  <a:path w="24312" h="13692" extrusionOk="0">
                    <a:moveTo>
                      <a:pt x="8895" y="1"/>
                    </a:moveTo>
                    <a:cubicBezTo>
                      <a:pt x="6018" y="1"/>
                      <a:pt x="3393" y="349"/>
                      <a:pt x="2507" y="1489"/>
                    </a:cubicBezTo>
                    <a:cubicBezTo>
                      <a:pt x="101" y="4396"/>
                      <a:pt x="0" y="12968"/>
                      <a:pt x="5314" y="13594"/>
                    </a:cubicBezTo>
                    <a:cubicBezTo>
                      <a:pt x="5897" y="13661"/>
                      <a:pt x="6574" y="13691"/>
                      <a:pt x="7318" y="13691"/>
                    </a:cubicBezTo>
                    <a:cubicBezTo>
                      <a:pt x="13506" y="13691"/>
                      <a:pt x="24311" y="11614"/>
                      <a:pt x="24311" y="11614"/>
                    </a:cubicBezTo>
                    <a:lnTo>
                      <a:pt x="18572" y="862"/>
                    </a:lnTo>
                    <a:cubicBezTo>
                      <a:pt x="18572" y="862"/>
                      <a:pt x="13421" y="1"/>
                      <a:pt x="8895" y="1"/>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182;p37">
                <a:extLst>
                  <a:ext uri="{FF2B5EF4-FFF2-40B4-BE49-F238E27FC236}">
                    <a16:creationId xmlns:a16="http://schemas.microsoft.com/office/drawing/2014/main" id="{4F5EF85C-BFE1-48F5-9ADB-8907116E3720}"/>
                  </a:ext>
                </a:extLst>
              </p:cNvPr>
              <p:cNvSpPr/>
              <p:nvPr/>
            </p:nvSpPr>
            <p:spPr>
              <a:xfrm>
                <a:off x="6987250" y="2945774"/>
                <a:ext cx="136679" cy="120142"/>
              </a:xfrm>
              <a:custGeom>
                <a:avLst/>
                <a:gdLst/>
                <a:ahLst/>
                <a:cxnLst/>
                <a:rect l="l" t="t" r="r" b="b"/>
                <a:pathLst>
                  <a:path w="15340" h="13484" extrusionOk="0">
                    <a:moveTo>
                      <a:pt x="1" y="0"/>
                    </a:moveTo>
                    <a:cubicBezTo>
                      <a:pt x="1981" y="2005"/>
                      <a:pt x="3134" y="4812"/>
                      <a:pt x="3134" y="7945"/>
                    </a:cubicBezTo>
                    <a:cubicBezTo>
                      <a:pt x="3033" y="9925"/>
                      <a:pt x="2507" y="11805"/>
                      <a:pt x="1454" y="13484"/>
                    </a:cubicBezTo>
                    <a:cubicBezTo>
                      <a:pt x="7620" y="13058"/>
                      <a:pt x="15339" y="11604"/>
                      <a:pt x="15339" y="11604"/>
                    </a:cubicBezTo>
                    <a:lnTo>
                      <a:pt x="9600" y="852"/>
                    </a:lnTo>
                    <a:cubicBezTo>
                      <a:pt x="9600" y="852"/>
                      <a:pt x="4587" y="0"/>
                      <a:pt x="1" y="0"/>
                    </a:cubicBezTo>
                    <a:close/>
                  </a:path>
                </a:pathLst>
              </a:custGeom>
              <a:solidFill>
                <a:srgbClr val="3A5C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183;p37">
                <a:extLst>
                  <a:ext uri="{FF2B5EF4-FFF2-40B4-BE49-F238E27FC236}">
                    <a16:creationId xmlns:a16="http://schemas.microsoft.com/office/drawing/2014/main" id="{CAD1039E-6753-4947-8425-835870E85CF5}"/>
                  </a:ext>
                </a:extLst>
              </p:cNvPr>
              <p:cNvSpPr/>
              <p:nvPr/>
            </p:nvSpPr>
            <p:spPr>
              <a:xfrm>
                <a:off x="6884978" y="2952046"/>
                <a:ext cx="218625" cy="133276"/>
              </a:xfrm>
              <a:custGeom>
                <a:avLst/>
                <a:gdLst/>
                <a:ahLst/>
                <a:cxnLst/>
                <a:rect l="l" t="t" r="r" b="b"/>
                <a:pathLst>
                  <a:path w="24537" h="14958" extrusionOk="0">
                    <a:moveTo>
                      <a:pt x="9088" y="1"/>
                    </a:moveTo>
                    <a:cubicBezTo>
                      <a:pt x="6689" y="1"/>
                      <a:pt x="4344" y="558"/>
                      <a:pt x="2707" y="2228"/>
                    </a:cubicBezTo>
                    <a:cubicBezTo>
                      <a:pt x="0" y="4935"/>
                      <a:pt x="201" y="14233"/>
                      <a:pt x="5639" y="14860"/>
                    </a:cubicBezTo>
                    <a:cubicBezTo>
                      <a:pt x="6220" y="14927"/>
                      <a:pt x="6894" y="14957"/>
                      <a:pt x="7634" y="14957"/>
                    </a:cubicBezTo>
                    <a:cubicBezTo>
                      <a:pt x="13791" y="14957"/>
                      <a:pt x="24537" y="12880"/>
                      <a:pt x="24537" y="12880"/>
                    </a:cubicBezTo>
                    <a:lnTo>
                      <a:pt x="18897" y="2228"/>
                    </a:lnTo>
                    <a:cubicBezTo>
                      <a:pt x="18897" y="2228"/>
                      <a:pt x="13885" y="1"/>
                      <a:pt x="9088" y="1"/>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184;p37">
                <a:extLst>
                  <a:ext uri="{FF2B5EF4-FFF2-40B4-BE49-F238E27FC236}">
                    <a16:creationId xmlns:a16="http://schemas.microsoft.com/office/drawing/2014/main" id="{A54C6698-FCBA-47E8-BCAF-19B0FBF9C886}"/>
                  </a:ext>
                </a:extLst>
              </p:cNvPr>
              <p:cNvSpPr/>
              <p:nvPr/>
            </p:nvSpPr>
            <p:spPr>
              <a:xfrm>
                <a:off x="6898816" y="2950665"/>
                <a:ext cx="216843" cy="121702"/>
              </a:xfrm>
              <a:custGeom>
                <a:avLst/>
                <a:gdLst/>
                <a:ahLst/>
                <a:cxnLst/>
                <a:rect l="l" t="t" r="r" b="b"/>
                <a:pathLst>
                  <a:path w="24337" h="13659" extrusionOk="0">
                    <a:moveTo>
                      <a:pt x="8692" y="1"/>
                    </a:moveTo>
                    <a:cubicBezTo>
                      <a:pt x="5899" y="1"/>
                      <a:pt x="3380" y="346"/>
                      <a:pt x="2507" y="1456"/>
                    </a:cubicBezTo>
                    <a:cubicBezTo>
                      <a:pt x="101" y="4464"/>
                      <a:pt x="1" y="13035"/>
                      <a:pt x="5339" y="13561"/>
                    </a:cubicBezTo>
                    <a:cubicBezTo>
                      <a:pt x="5920" y="13629"/>
                      <a:pt x="6595" y="13659"/>
                      <a:pt x="7337" y="13659"/>
                    </a:cubicBezTo>
                    <a:cubicBezTo>
                      <a:pt x="13512" y="13659"/>
                      <a:pt x="24337" y="11581"/>
                      <a:pt x="24337" y="11581"/>
                    </a:cubicBezTo>
                    <a:lnTo>
                      <a:pt x="18598" y="930"/>
                    </a:lnTo>
                    <a:cubicBezTo>
                      <a:pt x="18598" y="930"/>
                      <a:pt x="13276" y="1"/>
                      <a:pt x="8692" y="1"/>
                    </a:cubicBezTo>
                    <a:close/>
                  </a:path>
                </a:pathLst>
              </a:custGeom>
              <a:solidFill>
                <a:srgbClr val="9386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185;p37">
                <a:extLst>
                  <a:ext uri="{FF2B5EF4-FFF2-40B4-BE49-F238E27FC236}">
                    <a16:creationId xmlns:a16="http://schemas.microsoft.com/office/drawing/2014/main" id="{050F2A3D-BA69-410E-B270-A66AF8F1F14C}"/>
                  </a:ext>
                </a:extLst>
              </p:cNvPr>
              <p:cNvSpPr/>
              <p:nvPr/>
            </p:nvSpPr>
            <p:spPr>
              <a:xfrm>
                <a:off x="6907307" y="2945684"/>
                <a:ext cx="216620" cy="121996"/>
              </a:xfrm>
              <a:custGeom>
                <a:avLst/>
                <a:gdLst/>
                <a:ahLst/>
                <a:cxnLst/>
                <a:rect l="l" t="t" r="r" b="b"/>
                <a:pathLst>
                  <a:path w="24312" h="13692" extrusionOk="0">
                    <a:moveTo>
                      <a:pt x="8895" y="1"/>
                    </a:moveTo>
                    <a:cubicBezTo>
                      <a:pt x="6018" y="1"/>
                      <a:pt x="3393" y="349"/>
                      <a:pt x="2507" y="1489"/>
                    </a:cubicBezTo>
                    <a:cubicBezTo>
                      <a:pt x="101" y="4396"/>
                      <a:pt x="0" y="12968"/>
                      <a:pt x="5314" y="13594"/>
                    </a:cubicBezTo>
                    <a:cubicBezTo>
                      <a:pt x="5897" y="13661"/>
                      <a:pt x="6574" y="13691"/>
                      <a:pt x="7318" y="13691"/>
                    </a:cubicBezTo>
                    <a:cubicBezTo>
                      <a:pt x="13506" y="13691"/>
                      <a:pt x="24311" y="11614"/>
                      <a:pt x="24311" y="11614"/>
                    </a:cubicBezTo>
                    <a:lnTo>
                      <a:pt x="18572" y="862"/>
                    </a:lnTo>
                    <a:cubicBezTo>
                      <a:pt x="18572" y="862"/>
                      <a:pt x="13421" y="1"/>
                      <a:pt x="8895" y="1"/>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186;p37">
                <a:extLst>
                  <a:ext uri="{FF2B5EF4-FFF2-40B4-BE49-F238E27FC236}">
                    <a16:creationId xmlns:a16="http://schemas.microsoft.com/office/drawing/2014/main" id="{24EBD13B-1D91-4323-A128-BC28E96494DA}"/>
                  </a:ext>
                </a:extLst>
              </p:cNvPr>
              <p:cNvSpPr/>
              <p:nvPr/>
            </p:nvSpPr>
            <p:spPr>
              <a:xfrm>
                <a:off x="6987250" y="2945774"/>
                <a:ext cx="136679" cy="120142"/>
              </a:xfrm>
              <a:custGeom>
                <a:avLst/>
                <a:gdLst/>
                <a:ahLst/>
                <a:cxnLst/>
                <a:rect l="l" t="t" r="r" b="b"/>
                <a:pathLst>
                  <a:path w="15340" h="13484" extrusionOk="0">
                    <a:moveTo>
                      <a:pt x="1" y="0"/>
                    </a:moveTo>
                    <a:cubicBezTo>
                      <a:pt x="1981" y="2005"/>
                      <a:pt x="3134" y="4812"/>
                      <a:pt x="3134" y="7945"/>
                    </a:cubicBezTo>
                    <a:cubicBezTo>
                      <a:pt x="3033" y="9925"/>
                      <a:pt x="2507" y="11805"/>
                      <a:pt x="1454" y="13484"/>
                    </a:cubicBezTo>
                    <a:cubicBezTo>
                      <a:pt x="7620" y="13058"/>
                      <a:pt x="15339" y="11604"/>
                      <a:pt x="15339" y="11604"/>
                    </a:cubicBezTo>
                    <a:lnTo>
                      <a:pt x="9600" y="852"/>
                    </a:lnTo>
                    <a:cubicBezTo>
                      <a:pt x="9600" y="852"/>
                      <a:pt x="4587" y="0"/>
                      <a:pt x="1" y="0"/>
                    </a:cubicBezTo>
                    <a:close/>
                  </a:path>
                </a:pathLst>
              </a:custGeom>
              <a:solidFill>
                <a:srgbClr val="3A5C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187;p37">
                <a:extLst>
                  <a:ext uri="{FF2B5EF4-FFF2-40B4-BE49-F238E27FC236}">
                    <a16:creationId xmlns:a16="http://schemas.microsoft.com/office/drawing/2014/main" id="{D201C55A-CFDD-46F1-AEF3-97B8919493C3}"/>
                  </a:ext>
                </a:extLst>
              </p:cNvPr>
              <p:cNvSpPr/>
              <p:nvPr/>
            </p:nvSpPr>
            <p:spPr>
              <a:xfrm>
                <a:off x="7011735" y="2960547"/>
                <a:ext cx="37832" cy="78061"/>
              </a:xfrm>
              <a:custGeom>
                <a:avLst/>
                <a:gdLst/>
                <a:ahLst/>
                <a:cxnLst/>
                <a:rect l="l" t="t" r="r" b="b"/>
                <a:pathLst>
                  <a:path w="4246" h="8761" extrusionOk="0">
                    <a:moveTo>
                      <a:pt x="935" y="1"/>
                    </a:moveTo>
                    <a:cubicBezTo>
                      <a:pt x="467" y="1"/>
                      <a:pt x="0" y="537"/>
                      <a:pt x="285" y="1174"/>
                    </a:cubicBezTo>
                    <a:cubicBezTo>
                      <a:pt x="1113" y="3254"/>
                      <a:pt x="2691" y="5560"/>
                      <a:pt x="1739" y="7866"/>
                    </a:cubicBezTo>
                    <a:cubicBezTo>
                      <a:pt x="1484" y="8421"/>
                      <a:pt x="1912" y="8761"/>
                      <a:pt x="2361" y="8761"/>
                    </a:cubicBezTo>
                    <a:cubicBezTo>
                      <a:pt x="2662" y="8761"/>
                      <a:pt x="2972" y="8609"/>
                      <a:pt x="3092" y="8267"/>
                    </a:cubicBezTo>
                    <a:cubicBezTo>
                      <a:pt x="4245" y="5560"/>
                      <a:pt x="2566" y="2853"/>
                      <a:pt x="1539" y="447"/>
                    </a:cubicBezTo>
                    <a:cubicBezTo>
                      <a:pt x="1398" y="132"/>
                      <a:pt x="1166" y="1"/>
                      <a:pt x="935" y="1"/>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188;p37">
                <a:extLst>
                  <a:ext uri="{FF2B5EF4-FFF2-40B4-BE49-F238E27FC236}">
                    <a16:creationId xmlns:a16="http://schemas.microsoft.com/office/drawing/2014/main" id="{6B4E224B-57CF-4C89-97E5-628A190694CA}"/>
                  </a:ext>
                </a:extLst>
              </p:cNvPr>
              <p:cNvSpPr/>
              <p:nvPr/>
            </p:nvSpPr>
            <p:spPr>
              <a:xfrm>
                <a:off x="7032995" y="2953650"/>
                <a:ext cx="32423" cy="83068"/>
              </a:xfrm>
              <a:custGeom>
                <a:avLst/>
                <a:gdLst/>
                <a:ahLst/>
                <a:cxnLst/>
                <a:rect l="l" t="t" r="r" b="b"/>
                <a:pathLst>
                  <a:path w="3639" h="9323" extrusionOk="0">
                    <a:moveTo>
                      <a:pt x="865" y="0"/>
                    </a:moveTo>
                    <a:cubicBezTo>
                      <a:pt x="413" y="0"/>
                      <a:pt x="0" y="340"/>
                      <a:pt x="180" y="896"/>
                    </a:cubicBezTo>
                    <a:cubicBezTo>
                      <a:pt x="606" y="1948"/>
                      <a:pt x="1433" y="2775"/>
                      <a:pt x="1759" y="3928"/>
                    </a:cubicBezTo>
                    <a:cubicBezTo>
                      <a:pt x="2185" y="5382"/>
                      <a:pt x="1960" y="6961"/>
                      <a:pt x="1659" y="8414"/>
                    </a:cubicBezTo>
                    <a:cubicBezTo>
                      <a:pt x="1524" y="8985"/>
                      <a:pt x="1965" y="9322"/>
                      <a:pt x="2383" y="9322"/>
                    </a:cubicBezTo>
                    <a:cubicBezTo>
                      <a:pt x="2663" y="9322"/>
                      <a:pt x="2932" y="9172"/>
                      <a:pt x="3012" y="8840"/>
                    </a:cubicBezTo>
                    <a:cubicBezTo>
                      <a:pt x="3438" y="7261"/>
                      <a:pt x="3639" y="5808"/>
                      <a:pt x="3313" y="4354"/>
                    </a:cubicBezTo>
                    <a:cubicBezTo>
                      <a:pt x="3213" y="3728"/>
                      <a:pt x="3113" y="3101"/>
                      <a:pt x="2912" y="2575"/>
                    </a:cubicBezTo>
                    <a:cubicBezTo>
                      <a:pt x="2486" y="1848"/>
                      <a:pt x="1859" y="1221"/>
                      <a:pt x="1659" y="495"/>
                    </a:cubicBezTo>
                    <a:cubicBezTo>
                      <a:pt x="1488" y="153"/>
                      <a:pt x="1168" y="0"/>
                      <a:pt x="865" y="0"/>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189;p37">
                <a:extLst>
                  <a:ext uri="{FF2B5EF4-FFF2-40B4-BE49-F238E27FC236}">
                    <a16:creationId xmlns:a16="http://schemas.microsoft.com/office/drawing/2014/main" id="{553A74BE-913D-4DB4-84A2-D66A11B93FD3}"/>
                  </a:ext>
                </a:extLst>
              </p:cNvPr>
              <p:cNvSpPr/>
              <p:nvPr/>
            </p:nvSpPr>
            <p:spPr>
              <a:xfrm>
                <a:off x="6934743" y="2887269"/>
                <a:ext cx="8" cy="8"/>
              </a:xfrm>
              <a:custGeom>
                <a:avLst/>
                <a:gdLst/>
                <a:ahLst/>
                <a:cxnLst/>
                <a:rect l="l" t="t" r="r" b="b"/>
                <a:pathLst>
                  <a:path w="1" h="1" extrusionOk="0">
                    <a:moveTo>
                      <a:pt x="1" y="0"/>
                    </a:moveTo>
                    <a:lnTo>
                      <a:pt x="1" y="0"/>
                    </a:lnTo>
                    <a:close/>
                  </a:path>
                </a:pathLst>
              </a:custGeom>
              <a:solidFill>
                <a:srgbClr val="6E8A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190;p37">
                <a:extLst>
                  <a:ext uri="{FF2B5EF4-FFF2-40B4-BE49-F238E27FC236}">
                    <a16:creationId xmlns:a16="http://schemas.microsoft.com/office/drawing/2014/main" id="{7C2FBA16-A475-4ABF-BAC4-B4BED7A4BE88}"/>
                  </a:ext>
                </a:extLst>
              </p:cNvPr>
              <p:cNvSpPr/>
              <p:nvPr/>
            </p:nvSpPr>
            <p:spPr>
              <a:xfrm>
                <a:off x="6894129" y="2959843"/>
                <a:ext cx="175082" cy="125506"/>
              </a:xfrm>
              <a:custGeom>
                <a:avLst/>
                <a:gdLst/>
                <a:ahLst/>
                <a:cxnLst/>
                <a:rect l="l" t="t" r="r" b="b"/>
                <a:pathLst>
                  <a:path w="19650" h="14086" extrusionOk="0">
                    <a:moveTo>
                      <a:pt x="3459" y="0"/>
                    </a:moveTo>
                    <a:lnTo>
                      <a:pt x="3459" y="0"/>
                    </a:lnTo>
                    <a:cubicBezTo>
                      <a:pt x="2833" y="301"/>
                      <a:pt x="2206" y="727"/>
                      <a:pt x="1680" y="1353"/>
                    </a:cubicBezTo>
                    <a:cubicBezTo>
                      <a:pt x="627" y="2406"/>
                      <a:pt x="1" y="4587"/>
                      <a:pt x="1" y="6792"/>
                    </a:cubicBezTo>
                    <a:cubicBezTo>
                      <a:pt x="1" y="10125"/>
                      <a:pt x="1354" y="13584"/>
                      <a:pt x="4612" y="13985"/>
                    </a:cubicBezTo>
                    <a:cubicBezTo>
                      <a:pt x="5239" y="14085"/>
                      <a:pt x="5865" y="14085"/>
                      <a:pt x="6592" y="14085"/>
                    </a:cubicBezTo>
                    <a:cubicBezTo>
                      <a:pt x="10352" y="14085"/>
                      <a:pt x="15890" y="13258"/>
                      <a:pt x="19650" y="12632"/>
                    </a:cubicBezTo>
                    <a:lnTo>
                      <a:pt x="19424" y="11479"/>
                    </a:lnTo>
                    <a:cubicBezTo>
                      <a:pt x="15765" y="12005"/>
                      <a:pt x="11179" y="12632"/>
                      <a:pt x="7845" y="12632"/>
                    </a:cubicBezTo>
                    <a:cubicBezTo>
                      <a:pt x="7118" y="12632"/>
                      <a:pt x="6492" y="12632"/>
                      <a:pt x="5865" y="12531"/>
                    </a:cubicBezTo>
                    <a:cubicBezTo>
                      <a:pt x="527" y="12005"/>
                      <a:pt x="627" y="3434"/>
                      <a:pt x="3033" y="426"/>
                    </a:cubicBezTo>
                    <a:lnTo>
                      <a:pt x="3459" y="0"/>
                    </a:lnTo>
                    <a:close/>
                  </a:path>
                </a:pathLst>
              </a:custGeom>
              <a:solidFill>
                <a:srgbClr val="A79E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191;p37">
                <a:extLst>
                  <a:ext uri="{FF2B5EF4-FFF2-40B4-BE49-F238E27FC236}">
                    <a16:creationId xmlns:a16="http://schemas.microsoft.com/office/drawing/2014/main" id="{FF00A789-B738-4993-9EA0-D398CF36117F}"/>
                  </a:ext>
                </a:extLst>
              </p:cNvPr>
              <p:cNvSpPr/>
              <p:nvPr/>
            </p:nvSpPr>
            <p:spPr>
              <a:xfrm>
                <a:off x="6898816" y="2956938"/>
                <a:ext cx="168390" cy="115456"/>
              </a:xfrm>
              <a:custGeom>
                <a:avLst/>
                <a:gdLst/>
                <a:ahLst/>
                <a:cxnLst/>
                <a:rect l="l" t="t" r="r" b="b"/>
                <a:pathLst>
                  <a:path w="18899" h="12958" extrusionOk="0">
                    <a:moveTo>
                      <a:pt x="3560" y="0"/>
                    </a:moveTo>
                    <a:lnTo>
                      <a:pt x="3560" y="0"/>
                    </a:lnTo>
                    <a:cubicBezTo>
                      <a:pt x="3334" y="126"/>
                      <a:pt x="3134" y="226"/>
                      <a:pt x="3034" y="326"/>
                    </a:cubicBezTo>
                    <a:lnTo>
                      <a:pt x="2933" y="326"/>
                    </a:lnTo>
                    <a:lnTo>
                      <a:pt x="2507" y="752"/>
                    </a:lnTo>
                    <a:cubicBezTo>
                      <a:pt x="101" y="3760"/>
                      <a:pt x="1" y="12331"/>
                      <a:pt x="5339" y="12857"/>
                    </a:cubicBezTo>
                    <a:cubicBezTo>
                      <a:pt x="5966" y="12958"/>
                      <a:pt x="6592" y="12958"/>
                      <a:pt x="7319" y="12958"/>
                    </a:cubicBezTo>
                    <a:cubicBezTo>
                      <a:pt x="10653" y="12958"/>
                      <a:pt x="15239" y="12331"/>
                      <a:pt x="18898" y="11805"/>
                    </a:cubicBezTo>
                    <a:lnTo>
                      <a:pt x="18798" y="11404"/>
                    </a:lnTo>
                    <a:cubicBezTo>
                      <a:pt x="15364" y="11905"/>
                      <a:pt x="11279" y="12431"/>
                      <a:pt x="8247" y="12431"/>
                    </a:cubicBezTo>
                    <a:cubicBezTo>
                      <a:pt x="7520" y="12431"/>
                      <a:pt x="6893" y="12331"/>
                      <a:pt x="6267" y="12331"/>
                    </a:cubicBezTo>
                    <a:cubicBezTo>
                      <a:pt x="953" y="11705"/>
                      <a:pt x="1054" y="3133"/>
                      <a:pt x="3460" y="226"/>
                    </a:cubicBezTo>
                    <a:cubicBezTo>
                      <a:pt x="3460" y="126"/>
                      <a:pt x="3560" y="126"/>
                      <a:pt x="35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192;p37">
                <a:extLst>
                  <a:ext uri="{FF2B5EF4-FFF2-40B4-BE49-F238E27FC236}">
                    <a16:creationId xmlns:a16="http://schemas.microsoft.com/office/drawing/2014/main" id="{5413F075-2F5F-48D7-B9CC-71DA83524A27}"/>
                  </a:ext>
                </a:extLst>
              </p:cNvPr>
              <p:cNvSpPr/>
              <p:nvPr/>
            </p:nvSpPr>
            <p:spPr>
              <a:xfrm>
                <a:off x="6907307" y="2945774"/>
                <a:ext cx="159008" cy="121933"/>
              </a:xfrm>
              <a:custGeom>
                <a:avLst/>
                <a:gdLst/>
                <a:ahLst/>
                <a:cxnLst/>
                <a:rect l="l" t="t" r="r" b="b"/>
                <a:pathLst>
                  <a:path w="17846" h="13685" extrusionOk="0">
                    <a:moveTo>
                      <a:pt x="8772" y="0"/>
                    </a:moveTo>
                    <a:cubicBezTo>
                      <a:pt x="6041" y="0"/>
                      <a:pt x="3634" y="326"/>
                      <a:pt x="2607" y="1253"/>
                    </a:cubicBezTo>
                    <a:cubicBezTo>
                      <a:pt x="2607" y="1379"/>
                      <a:pt x="2507" y="1379"/>
                      <a:pt x="2507" y="1479"/>
                    </a:cubicBezTo>
                    <a:cubicBezTo>
                      <a:pt x="101" y="4386"/>
                      <a:pt x="0" y="12958"/>
                      <a:pt x="5314" y="13584"/>
                    </a:cubicBezTo>
                    <a:cubicBezTo>
                      <a:pt x="5940" y="13584"/>
                      <a:pt x="6567" y="13684"/>
                      <a:pt x="7294" y="13684"/>
                    </a:cubicBezTo>
                    <a:cubicBezTo>
                      <a:pt x="10326" y="13684"/>
                      <a:pt x="14411" y="13158"/>
                      <a:pt x="17845" y="12657"/>
                    </a:cubicBezTo>
                    <a:lnTo>
                      <a:pt x="17845" y="12657"/>
                    </a:lnTo>
                    <a:cubicBezTo>
                      <a:pt x="15539" y="12958"/>
                      <a:pt x="12833" y="13384"/>
                      <a:pt x="10426" y="13484"/>
                    </a:cubicBezTo>
                    <a:cubicBezTo>
                      <a:pt x="11479" y="11805"/>
                      <a:pt x="12005" y="9925"/>
                      <a:pt x="12106" y="7945"/>
                    </a:cubicBezTo>
                    <a:cubicBezTo>
                      <a:pt x="12106" y="4812"/>
                      <a:pt x="10953" y="2005"/>
                      <a:pt x="89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193;p37">
                <a:extLst>
                  <a:ext uri="{FF2B5EF4-FFF2-40B4-BE49-F238E27FC236}">
                    <a16:creationId xmlns:a16="http://schemas.microsoft.com/office/drawing/2014/main" id="{648AED71-E0B9-4D16-A20A-2162C86B84C3}"/>
                  </a:ext>
                </a:extLst>
              </p:cNvPr>
              <p:cNvSpPr/>
              <p:nvPr/>
            </p:nvSpPr>
            <p:spPr>
              <a:xfrm>
                <a:off x="6987250" y="2945774"/>
                <a:ext cx="79067" cy="120142"/>
              </a:xfrm>
              <a:custGeom>
                <a:avLst/>
                <a:gdLst/>
                <a:ahLst/>
                <a:cxnLst/>
                <a:rect l="l" t="t" r="r" b="b"/>
                <a:pathLst>
                  <a:path w="8874" h="13484" extrusionOk="0">
                    <a:moveTo>
                      <a:pt x="3760" y="1679"/>
                    </a:moveTo>
                    <a:cubicBezTo>
                      <a:pt x="3961" y="1679"/>
                      <a:pt x="4186" y="1780"/>
                      <a:pt x="4287" y="2105"/>
                    </a:cubicBezTo>
                    <a:cubicBezTo>
                      <a:pt x="5314" y="4511"/>
                      <a:pt x="6993" y="7218"/>
                      <a:pt x="5840" y="9925"/>
                    </a:cubicBezTo>
                    <a:cubicBezTo>
                      <a:pt x="5740" y="10251"/>
                      <a:pt x="5439" y="10451"/>
                      <a:pt x="5114" y="10451"/>
                    </a:cubicBezTo>
                    <a:cubicBezTo>
                      <a:pt x="4688" y="10451"/>
                      <a:pt x="4287" y="10025"/>
                      <a:pt x="4487" y="9524"/>
                    </a:cubicBezTo>
                    <a:cubicBezTo>
                      <a:pt x="5439" y="7218"/>
                      <a:pt x="3861" y="4912"/>
                      <a:pt x="3033" y="2832"/>
                    </a:cubicBezTo>
                    <a:cubicBezTo>
                      <a:pt x="2708" y="2206"/>
                      <a:pt x="3234" y="1679"/>
                      <a:pt x="3760" y="1679"/>
                    </a:cubicBezTo>
                    <a:close/>
                    <a:moveTo>
                      <a:pt x="1" y="0"/>
                    </a:moveTo>
                    <a:cubicBezTo>
                      <a:pt x="1981" y="2005"/>
                      <a:pt x="3134" y="4812"/>
                      <a:pt x="3134" y="7945"/>
                    </a:cubicBezTo>
                    <a:cubicBezTo>
                      <a:pt x="3033" y="9925"/>
                      <a:pt x="2507" y="11805"/>
                      <a:pt x="1454" y="13484"/>
                    </a:cubicBezTo>
                    <a:cubicBezTo>
                      <a:pt x="3861" y="13384"/>
                      <a:pt x="6567" y="12958"/>
                      <a:pt x="8873" y="12657"/>
                    </a:cubicBezTo>
                    <a:lnTo>
                      <a:pt x="8247" y="9198"/>
                    </a:lnTo>
                    <a:cubicBezTo>
                      <a:pt x="8247" y="9399"/>
                      <a:pt x="8247" y="9524"/>
                      <a:pt x="8146" y="9724"/>
                    </a:cubicBezTo>
                    <a:cubicBezTo>
                      <a:pt x="8146" y="10025"/>
                      <a:pt x="7820" y="10251"/>
                      <a:pt x="7520" y="10251"/>
                    </a:cubicBezTo>
                    <a:cubicBezTo>
                      <a:pt x="7094" y="10251"/>
                      <a:pt x="6567" y="9825"/>
                      <a:pt x="6793" y="9298"/>
                    </a:cubicBezTo>
                    <a:cubicBezTo>
                      <a:pt x="7094" y="7845"/>
                      <a:pt x="7319" y="6266"/>
                      <a:pt x="6893" y="4812"/>
                    </a:cubicBezTo>
                    <a:cubicBezTo>
                      <a:pt x="6567" y="3659"/>
                      <a:pt x="5740" y="2832"/>
                      <a:pt x="5314" y="1780"/>
                    </a:cubicBezTo>
                    <a:cubicBezTo>
                      <a:pt x="5114" y="1253"/>
                      <a:pt x="5540" y="852"/>
                      <a:pt x="5941" y="852"/>
                    </a:cubicBezTo>
                    <a:cubicBezTo>
                      <a:pt x="6267" y="852"/>
                      <a:pt x="6567" y="1053"/>
                      <a:pt x="6793" y="1379"/>
                    </a:cubicBezTo>
                    <a:cubicBezTo>
                      <a:pt x="6793" y="1579"/>
                      <a:pt x="6893" y="1679"/>
                      <a:pt x="6993" y="1880"/>
                    </a:cubicBezTo>
                    <a:lnTo>
                      <a:pt x="6793" y="426"/>
                    </a:lnTo>
                    <a:cubicBezTo>
                      <a:pt x="5214" y="326"/>
                      <a:pt x="3234" y="125"/>
                      <a:pt x="1354"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194;p37">
                <a:extLst>
                  <a:ext uri="{FF2B5EF4-FFF2-40B4-BE49-F238E27FC236}">
                    <a16:creationId xmlns:a16="http://schemas.microsoft.com/office/drawing/2014/main" id="{0C25DFA8-F0F2-4221-B733-0757C5738EF7}"/>
                  </a:ext>
                </a:extLst>
              </p:cNvPr>
              <p:cNvSpPr/>
              <p:nvPr/>
            </p:nvSpPr>
            <p:spPr>
              <a:xfrm>
                <a:off x="7011370" y="2960734"/>
                <a:ext cx="38197" cy="78167"/>
              </a:xfrm>
              <a:custGeom>
                <a:avLst/>
                <a:gdLst/>
                <a:ahLst/>
                <a:cxnLst/>
                <a:rect l="l" t="t" r="r" b="b"/>
                <a:pathLst>
                  <a:path w="4287" h="8773" extrusionOk="0">
                    <a:moveTo>
                      <a:pt x="1053" y="0"/>
                    </a:moveTo>
                    <a:cubicBezTo>
                      <a:pt x="527" y="0"/>
                      <a:pt x="1" y="527"/>
                      <a:pt x="326" y="1153"/>
                    </a:cubicBezTo>
                    <a:cubicBezTo>
                      <a:pt x="1154" y="3233"/>
                      <a:pt x="2732" y="5539"/>
                      <a:pt x="1780" y="7845"/>
                    </a:cubicBezTo>
                    <a:cubicBezTo>
                      <a:pt x="1580" y="8346"/>
                      <a:pt x="1981" y="8772"/>
                      <a:pt x="2407" y="8772"/>
                    </a:cubicBezTo>
                    <a:cubicBezTo>
                      <a:pt x="2732" y="8772"/>
                      <a:pt x="3033" y="8572"/>
                      <a:pt x="3133" y="8246"/>
                    </a:cubicBezTo>
                    <a:cubicBezTo>
                      <a:pt x="4286" y="5539"/>
                      <a:pt x="2607" y="2832"/>
                      <a:pt x="1580" y="426"/>
                    </a:cubicBezTo>
                    <a:cubicBezTo>
                      <a:pt x="1479" y="101"/>
                      <a:pt x="1254" y="0"/>
                      <a:pt x="10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195;p37">
                <a:extLst>
                  <a:ext uri="{FF2B5EF4-FFF2-40B4-BE49-F238E27FC236}">
                    <a16:creationId xmlns:a16="http://schemas.microsoft.com/office/drawing/2014/main" id="{8EB71BCA-538E-4D26-A444-537849F3FCB3}"/>
                  </a:ext>
                </a:extLst>
              </p:cNvPr>
              <p:cNvSpPr/>
              <p:nvPr/>
            </p:nvSpPr>
            <p:spPr>
              <a:xfrm>
                <a:off x="7032808" y="2953365"/>
                <a:ext cx="27924" cy="83745"/>
              </a:xfrm>
              <a:custGeom>
                <a:avLst/>
                <a:gdLst/>
                <a:ahLst/>
                <a:cxnLst/>
                <a:rect l="l" t="t" r="r" b="b"/>
                <a:pathLst>
                  <a:path w="3134" h="9399" extrusionOk="0">
                    <a:moveTo>
                      <a:pt x="828" y="0"/>
                    </a:moveTo>
                    <a:cubicBezTo>
                      <a:pt x="427" y="0"/>
                      <a:pt x="1" y="401"/>
                      <a:pt x="201" y="928"/>
                    </a:cubicBezTo>
                    <a:cubicBezTo>
                      <a:pt x="627" y="1980"/>
                      <a:pt x="1454" y="2807"/>
                      <a:pt x="1780" y="3960"/>
                    </a:cubicBezTo>
                    <a:cubicBezTo>
                      <a:pt x="2206" y="5414"/>
                      <a:pt x="1981" y="6993"/>
                      <a:pt x="1680" y="8446"/>
                    </a:cubicBezTo>
                    <a:cubicBezTo>
                      <a:pt x="1454" y="8973"/>
                      <a:pt x="1981" y="9399"/>
                      <a:pt x="2407" y="9399"/>
                    </a:cubicBezTo>
                    <a:cubicBezTo>
                      <a:pt x="2707" y="9399"/>
                      <a:pt x="3033" y="9173"/>
                      <a:pt x="3033" y="8872"/>
                    </a:cubicBezTo>
                    <a:cubicBezTo>
                      <a:pt x="3134" y="8672"/>
                      <a:pt x="3134" y="8547"/>
                      <a:pt x="3134" y="8346"/>
                    </a:cubicBezTo>
                    <a:lnTo>
                      <a:pt x="1880" y="1028"/>
                    </a:lnTo>
                    <a:cubicBezTo>
                      <a:pt x="1780" y="827"/>
                      <a:pt x="1680" y="727"/>
                      <a:pt x="1680" y="527"/>
                    </a:cubicBezTo>
                    <a:cubicBezTo>
                      <a:pt x="1454" y="201"/>
                      <a:pt x="1154"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196;p37">
                <a:extLst>
                  <a:ext uri="{FF2B5EF4-FFF2-40B4-BE49-F238E27FC236}">
                    <a16:creationId xmlns:a16="http://schemas.microsoft.com/office/drawing/2014/main" id="{1253B5A1-ABB1-46F4-AA83-475BFA6936B1}"/>
                  </a:ext>
                </a:extLst>
              </p:cNvPr>
              <p:cNvSpPr/>
              <p:nvPr/>
            </p:nvSpPr>
            <p:spPr>
              <a:xfrm>
                <a:off x="7044872" y="2807264"/>
                <a:ext cx="636432" cy="276290"/>
              </a:xfrm>
              <a:custGeom>
                <a:avLst/>
                <a:gdLst/>
                <a:ahLst/>
                <a:cxnLst/>
                <a:rect l="l" t="t" r="r" b="b"/>
                <a:pathLst>
                  <a:path w="71429" h="31009" extrusionOk="0">
                    <a:moveTo>
                      <a:pt x="56806" y="1"/>
                    </a:moveTo>
                    <a:cubicBezTo>
                      <a:pt x="43023" y="1"/>
                      <a:pt x="0" y="14718"/>
                      <a:pt x="0" y="14718"/>
                    </a:cubicBezTo>
                    <a:lnTo>
                      <a:pt x="2932" y="31009"/>
                    </a:lnTo>
                    <a:cubicBezTo>
                      <a:pt x="2932" y="31009"/>
                      <a:pt x="13384" y="30909"/>
                      <a:pt x="31429" y="28703"/>
                    </a:cubicBezTo>
                    <a:cubicBezTo>
                      <a:pt x="67469" y="24317"/>
                      <a:pt x="70702" y="16924"/>
                      <a:pt x="71028" y="9505"/>
                    </a:cubicBezTo>
                    <a:cubicBezTo>
                      <a:pt x="71429" y="1986"/>
                      <a:pt x="57243" y="6"/>
                      <a:pt x="57243" y="6"/>
                    </a:cubicBezTo>
                    <a:cubicBezTo>
                      <a:pt x="57101" y="3"/>
                      <a:pt x="56955" y="1"/>
                      <a:pt x="56806" y="1"/>
                    </a:cubicBezTo>
                    <a:close/>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197;p37">
                <a:extLst>
                  <a:ext uri="{FF2B5EF4-FFF2-40B4-BE49-F238E27FC236}">
                    <a16:creationId xmlns:a16="http://schemas.microsoft.com/office/drawing/2014/main" id="{1258F01B-0CCF-4740-A6D3-A21D310C0CB6}"/>
                  </a:ext>
                </a:extLst>
              </p:cNvPr>
              <p:cNvSpPr/>
              <p:nvPr/>
            </p:nvSpPr>
            <p:spPr>
              <a:xfrm>
                <a:off x="7417132" y="2939777"/>
                <a:ext cx="221529" cy="134612"/>
              </a:xfrm>
              <a:custGeom>
                <a:avLst/>
                <a:gdLst/>
                <a:ahLst/>
                <a:cxnLst/>
                <a:rect l="l" t="t" r="r" b="b"/>
                <a:pathLst>
                  <a:path w="24863" h="15108" extrusionOk="0">
                    <a:moveTo>
                      <a:pt x="15256" y="0"/>
                    </a:moveTo>
                    <a:cubicBezTo>
                      <a:pt x="10722" y="0"/>
                      <a:pt x="6166" y="1726"/>
                      <a:pt x="6166" y="1726"/>
                    </a:cubicBezTo>
                    <a:lnTo>
                      <a:pt x="1" y="12177"/>
                    </a:lnTo>
                    <a:cubicBezTo>
                      <a:pt x="1" y="12177"/>
                      <a:pt x="12017" y="15107"/>
                      <a:pt x="17950" y="15107"/>
                    </a:cubicBezTo>
                    <a:cubicBezTo>
                      <a:pt x="18249" y="15107"/>
                      <a:pt x="18532" y="15100"/>
                      <a:pt x="18798" y="15084"/>
                    </a:cubicBezTo>
                    <a:cubicBezTo>
                      <a:pt x="24236" y="14783"/>
                      <a:pt x="24863" y="5385"/>
                      <a:pt x="22357" y="2553"/>
                    </a:cubicBezTo>
                    <a:cubicBezTo>
                      <a:pt x="20638" y="610"/>
                      <a:pt x="17951" y="0"/>
                      <a:pt x="15256" y="0"/>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198;p37">
                <a:extLst>
                  <a:ext uri="{FF2B5EF4-FFF2-40B4-BE49-F238E27FC236}">
                    <a16:creationId xmlns:a16="http://schemas.microsoft.com/office/drawing/2014/main" id="{2AF5431E-1DC1-4976-A45B-F7E85487F539}"/>
                  </a:ext>
                </a:extLst>
              </p:cNvPr>
              <p:cNvSpPr/>
              <p:nvPr/>
            </p:nvSpPr>
            <p:spPr>
              <a:xfrm>
                <a:off x="7405967" y="2938066"/>
                <a:ext cx="218634" cy="123359"/>
              </a:xfrm>
              <a:custGeom>
                <a:avLst/>
                <a:gdLst/>
                <a:ahLst/>
                <a:cxnLst/>
                <a:rect l="l" t="t" r="r" b="b"/>
                <a:pathLst>
                  <a:path w="24538" h="13845" extrusionOk="0">
                    <a:moveTo>
                      <a:pt x="14059" y="0"/>
                    </a:moveTo>
                    <a:cubicBezTo>
                      <a:pt x="10100" y="0"/>
                      <a:pt x="6266" y="464"/>
                      <a:pt x="6266" y="464"/>
                    </a:cubicBezTo>
                    <a:lnTo>
                      <a:pt x="1" y="10790"/>
                    </a:lnTo>
                    <a:cubicBezTo>
                      <a:pt x="1" y="10790"/>
                      <a:pt x="12152" y="13845"/>
                      <a:pt x="17994" y="13845"/>
                    </a:cubicBezTo>
                    <a:cubicBezTo>
                      <a:pt x="18278" y="13845"/>
                      <a:pt x="18546" y="13838"/>
                      <a:pt x="18798" y="13823"/>
                    </a:cubicBezTo>
                    <a:cubicBezTo>
                      <a:pt x="24236" y="13522"/>
                      <a:pt x="24537" y="4950"/>
                      <a:pt x="22357" y="1817"/>
                    </a:cubicBezTo>
                    <a:cubicBezTo>
                      <a:pt x="21310" y="378"/>
                      <a:pt x="17634" y="0"/>
                      <a:pt x="14059" y="0"/>
                    </a:cubicBezTo>
                    <a:close/>
                  </a:path>
                </a:pathLst>
              </a:custGeom>
              <a:solidFill>
                <a:srgbClr val="9386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199;p37">
                <a:extLst>
                  <a:ext uri="{FF2B5EF4-FFF2-40B4-BE49-F238E27FC236}">
                    <a16:creationId xmlns:a16="http://schemas.microsoft.com/office/drawing/2014/main" id="{D727E678-CE4F-45BF-B253-24E51CBFD095}"/>
                  </a:ext>
                </a:extLst>
              </p:cNvPr>
              <p:cNvSpPr/>
              <p:nvPr/>
            </p:nvSpPr>
            <p:spPr>
              <a:xfrm>
                <a:off x="7397485" y="2932480"/>
                <a:ext cx="218847" cy="123368"/>
              </a:xfrm>
              <a:custGeom>
                <a:avLst/>
                <a:gdLst/>
                <a:ahLst/>
                <a:cxnLst/>
                <a:rect l="l" t="t" r="r" b="b"/>
                <a:pathLst>
                  <a:path w="24562" h="13846" extrusionOk="0">
                    <a:moveTo>
                      <a:pt x="14069" y="1"/>
                    </a:moveTo>
                    <a:cubicBezTo>
                      <a:pt x="10107" y="1"/>
                      <a:pt x="6266" y="464"/>
                      <a:pt x="6266" y="464"/>
                    </a:cubicBezTo>
                    <a:lnTo>
                      <a:pt x="0" y="10790"/>
                    </a:lnTo>
                    <a:cubicBezTo>
                      <a:pt x="0" y="10790"/>
                      <a:pt x="12174" y="13845"/>
                      <a:pt x="17997" y="13845"/>
                    </a:cubicBezTo>
                    <a:cubicBezTo>
                      <a:pt x="18279" y="13845"/>
                      <a:pt x="18547" y="13838"/>
                      <a:pt x="18797" y="13823"/>
                    </a:cubicBezTo>
                    <a:cubicBezTo>
                      <a:pt x="24236" y="13397"/>
                      <a:pt x="24562" y="4951"/>
                      <a:pt x="22356" y="1818"/>
                    </a:cubicBezTo>
                    <a:cubicBezTo>
                      <a:pt x="21322" y="379"/>
                      <a:pt x="17646" y="1"/>
                      <a:pt x="14069" y="1"/>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200;p37">
                <a:extLst>
                  <a:ext uri="{FF2B5EF4-FFF2-40B4-BE49-F238E27FC236}">
                    <a16:creationId xmlns:a16="http://schemas.microsoft.com/office/drawing/2014/main" id="{6CB8D865-6BCB-49DE-B2E8-E8F0F319E0F0}"/>
                  </a:ext>
                </a:extLst>
              </p:cNvPr>
              <p:cNvSpPr/>
              <p:nvPr/>
            </p:nvSpPr>
            <p:spPr>
              <a:xfrm>
                <a:off x="7397485" y="2932462"/>
                <a:ext cx="141580" cy="120508"/>
              </a:xfrm>
              <a:custGeom>
                <a:avLst/>
                <a:gdLst/>
                <a:ahLst/>
                <a:cxnLst/>
                <a:rect l="l" t="t" r="r" b="b"/>
                <a:pathLst>
                  <a:path w="15890" h="13525" extrusionOk="0">
                    <a:moveTo>
                      <a:pt x="14012" y="1"/>
                    </a:moveTo>
                    <a:cubicBezTo>
                      <a:pt x="10084" y="1"/>
                      <a:pt x="6266" y="466"/>
                      <a:pt x="6266" y="466"/>
                    </a:cubicBezTo>
                    <a:lnTo>
                      <a:pt x="0" y="10792"/>
                    </a:lnTo>
                    <a:cubicBezTo>
                      <a:pt x="0" y="10792"/>
                      <a:pt x="7644" y="12672"/>
                      <a:pt x="13684" y="13524"/>
                    </a:cubicBezTo>
                    <a:cubicBezTo>
                      <a:pt x="12857" y="11745"/>
                      <a:pt x="12331" y="9765"/>
                      <a:pt x="12431" y="7760"/>
                    </a:cubicBezTo>
                    <a:cubicBezTo>
                      <a:pt x="12532" y="4752"/>
                      <a:pt x="13910" y="2020"/>
                      <a:pt x="15890" y="40"/>
                    </a:cubicBezTo>
                    <a:cubicBezTo>
                      <a:pt x="15271" y="13"/>
                      <a:pt x="14640" y="1"/>
                      <a:pt x="14012" y="1"/>
                    </a:cubicBezTo>
                    <a:close/>
                  </a:path>
                </a:pathLst>
              </a:custGeom>
              <a:solidFill>
                <a:srgbClr val="3A5C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201;p37">
                <a:extLst>
                  <a:ext uri="{FF2B5EF4-FFF2-40B4-BE49-F238E27FC236}">
                    <a16:creationId xmlns:a16="http://schemas.microsoft.com/office/drawing/2014/main" id="{8FCE0D64-A82B-4766-B6B8-1F29BADF05D9}"/>
                  </a:ext>
                </a:extLst>
              </p:cNvPr>
              <p:cNvSpPr/>
              <p:nvPr/>
            </p:nvSpPr>
            <p:spPr>
              <a:xfrm>
                <a:off x="7417132" y="2939777"/>
                <a:ext cx="221529" cy="134612"/>
              </a:xfrm>
              <a:custGeom>
                <a:avLst/>
                <a:gdLst/>
                <a:ahLst/>
                <a:cxnLst/>
                <a:rect l="l" t="t" r="r" b="b"/>
                <a:pathLst>
                  <a:path w="24863" h="15108" extrusionOk="0">
                    <a:moveTo>
                      <a:pt x="15256" y="0"/>
                    </a:moveTo>
                    <a:cubicBezTo>
                      <a:pt x="10722" y="0"/>
                      <a:pt x="6166" y="1726"/>
                      <a:pt x="6166" y="1726"/>
                    </a:cubicBezTo>
                    <a:lnTo>
                      <a:pt x="1" y="12177"/>
                    </a:lnTo>
                    <a:cubicBezTo>
                      <a:pt x="1" y="12177"/>
                      <a:pt x="12017" y="15107"/>
                      <a:pt x="17950" y="15107"/>
                    </a:cubicBezTo>
                    <a:cubicBezTo>
                      <a:pt x="18249" y="15107"/>
                      <a:pt x="18532" y="15100"/>
                      <a:pt x="18798" y="15084"/>
                    </a:cubicBezTo>
                    <a:cubicBezTo>
                      <a:pt x="24236" y="14783"/>
                      <a:pt x="24863" y="5385"/>
                      <a:pt x="22357" y="2553"/>
                    </a:cubicBezTo>
                    <a:cubicBezTo>
                      <a:pt x="20638" y="610"/>
                      <a:pt x="17951" y="0"/>
                      <a:pt x="15256" y="0"/>
                    </a:cubicBezTo>
                    <a:close/>
                  </a:path>
                </a:pathLst>
              </a:custGeom>
              <a:solidFill>
                <a:srgbClr val="EFE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202;p37">
                <a:extLst>
                  <a:ext uri="{FF2B5EF4-FFF2-40B4-BE49-F238E27FC236}">
                    <a16:creationId xmlns:a16="http://schemas.microsoft.com/office/drawing/2014/main" id="{C6B2885A-1793-4EE4-AA79-02FFE5F9232E}"/>
                  </a:ext>
                </a:extLst>
              </p:cNvPr>
              <p:cNvSpPr/>
              <p:nvPr/>
            </p:nvSpPr>
            <p:spPr>
              <a:xfrm>
                <a:off x="7405967" y="2938066"/>
                <a:ext cx="218634" cy="123359"/>
              </a:xfrm>
              <a:custGeom>
                <a:avLst/>
                <a:gdLst/>
                <a:ahLst/>
                <a:cxnLst/>
                <a:rect l="l" t="t" r="r" b="b"/>
                <a:pathLst>
                  <a:path w="24538" h="13845" extrusionOk="0">
                    <a:moveTo>
                      <a:pt x="14059" y="0"/>
                    </a:moveTo>
                    <a:cubicBezTo>
                      <a:pt x="10100" y="0"/>
                      <a:pt x="6266" y="464"/>
                      <a:pt x="6266" y="464"/>
                    </a:cubicBezTo>
                    <a:lnTo>
                      <a:pt x="1" y="10790"/>
                    </a:lnTo>
                    <a:cubicBezTo>
                      <a:pt x="1" y="10790"/>
                      <a:pt x="12152" y="13845"/>
                      <a:pt x="17994" y="13845"/>
                    </a:cubicBezTo>
                    <a:cubicBezTo>
                      <a:pt x="18278" y="13845"/>
                      <a:pt x="18546" y="13838"/>
                      <a:pt x="18798" y="13823"/>
                    </a:cubicBezTo>
                    <a:cubicBezTo>
                      <a:pt x="24236" y="13522"/>
                      <a:pt x="24537" y="4950"/>
                      <a:pt x="22357" y="1817"/>
                    </a:cubicBezTo>
                    <a:cubicBezTo>
                      <a:pt x="21310" y="378"/>
                      <a:pt x="17634" y="0"/>
                      <a:pt x="14059" y="0"/>
                    </a:cubicBezTo>
                    <a:close/>
                  </a:path>
                </a:pathLst>
              </a:custGeom>
              <a:solidFill>
                <a:srgbClr val="9386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203;p37">
                <a:extLst>
                  <a:ext uri="{FF2B5EF4-FFF2-40B4-BE49-F238E27FC236}">
                    <a16:creationId xmlns:a16="http://schemas.microsoft.com/office/drawing/2014/main" id="{D6D173A1-EDF0-42D8-BD68-5C1C91AEB68C}"/>
                  </a:ext>
                </a:extLst>
              </p:cNvPr>
              <p:cNvSpPr/>
              <p:nvPr/>
            </p:nvSpPr>
            <p:spPr>
              <a:xfrm>
                <a:off x="7397485" y="2932480"/>
                <a:ext cx="218847" cy="123368"/>
              </a:xfrm>
              <a:custGeom>
                <a:avLst/>
                <a:gdLst/>
                <a:ahLst/>
                <a:cxnLst/>
                <a:rect l="l" t="t" r="r" b="b"/>
                <a:pathLst>
                  <a:path w="24562" h="13846" extrusionOk="0">
                    <a:moveTo>
                      <a:pt x="14069" y="1"/>
                    </a:moveTo>
                    <a:cubicBezTo>
                      <a:pt x="10107" y="1"/>
                      <a:pt x="6266" y="464"/>
                      <a:pt x="6266" y="464"/>
                    </a:cubicBezTo>
                    <a:lnTo>
                      <a:pt x="0" y="10790"/>
                    </a:lnTo>
                    <a:cubicBezTo>
                      <a:pt x="0" y="10790"/>
                      <a:pt x="12174" y="13845"/>
                      <a:pt x="17997" y="13845"/>
                    </a:cubicBezTo>
                    <a:cubicBezTo>
                      <a:pt x="18279" y="13845"/>
                      <a:pt x="18547" y="13838"/>
                      <a:pt x="18797" y="13823"/>
                    </a:cubicBezTo>
                    <a:cubicBezTo>
                      <a:pt x="24236" y="13397"/>
                      <a:pt x="24562" y="4951"/>
                      <a:pt x="22356" y="1818"/>
                    </a:cubicBezTo>
                    <a:cubicBezTo>
                      <a:pt x="21322" y="379"/>
                      <a:pt x="17646" y="1"/>
                      <a:pt x="140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204;p37">
                <a:extLst>
                  <a:ext uri="{FF2B5EF4-FFF2-40B4-BE49-F238E27FC236}">
                    <a16:creationId xmlns:a16="http://schemas.microsoft.com/office/drawing/2014/main" id="{7AF1CCB2-2511-4BDB-9D02-E4099007CEA0}"/>
                  </a:ext>
                </a:extLst>
              </p:cNvPr>
              <p:cNvSpPr/>
              <p:nvPr/>
            </p:nvSpPr>
            <p:spPr>
              <a:xfrm>
                <a:off x="7397485" y="2932462"/>
                <a:ext cx="141580" cy="120508"/>
              </a:xfrm>
              <a:custGeom>
                <a:avLst/>
                <a:gdLst/>
                <a:ahLst/>
                <a:cxnLst/>
                <a:rect l="l" t="t" r="r" b="b"/>
                <a:pathLst>
                  <a:path w="15890" h="13525" extrusionOk="0">
                    <a:moveTo>
                      <a:pt x="14012" y="1"/>
                    </a:moveTo>
                    <a:cubicBezTo>
                      <a:pt x="10084" y="1"/>
                      <a:pt x="6266" y="466"/>
                      <a:pt x="6266" y="466"/>
                    </a:cubicBezTo>
                    <a:lnTo>
                      <a:pt x="0" y="10792"/>
                    </a:lnTo>
                    <a:cubicBezTo>
                      <a:pt x="0" y="10792"/>
                      <a:pt x="7644" y="12672"/>
                      <a:pt x="13684" y="13524"/>
                    </a:cubicBezTo>
                    <a:cubicBezTo>
                      <a:pt x="12857" y="11745"/>
                      <a:pt x="12331" y="9765"/>
                      <a:pt x="12431" y="7760"/>
                    </a:cubicBezTo>
                    <a:cubicBezTo>
                      <a:pt x="12532" y="4752"/>
                      <a:pt x="13910" y="2020"/>
                      <a:pt x="15890" y="40"/>
                    </a:cubicBezTo>
                    <a:cubicBezTo>
                      <a:pt x="15271" y="13"/>
                      <a:pt x="14640" y="1"/>
                      <a:pt x="14012" y="1"/>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205;p37">
                <a:extLst>
                  <a:ext uri="{FF2B5EF4-FFF2-40B4-BE49-F238E27FC236}">
                    <a16:creationId xmlns:a16="http://schemas.microsoft.com/office/drawing/2014/main" id="{6E0D981C-B073-4318-97E5-B65170D49D66}"/>
                  </a:ext>
                </a:extLst>
              </p:cNvPr>
              <p:cNvSpPr/>
              <p:nvPr/>
            </p:nvSpPr>
            <p:spPr>
              <a:xfrm>
                <a:off x="7616328" y="2962516"/>
                <a:ext cx="9" cy="9"/>
              </a:xfrm>
              <a:custGeom>
                <a:avLst/>
                <a:gdLst/>
                <a:ahLst/>
                <a:cxnLst/>
                <a:rect l="l" t="t" r="r" b="b"/>
                <a:pathLst>
                  <a:path w="1" h="1" extrusionOk="0">
                    <a:moveTo>
                      <a:pt x="1" y="1"/>
                    </a:moveTo>
                    <a:lnTo>
                      <a:pt x="1" y="1"/>
                    </a:lnTo>
                    <a:lnTo>
                      <a:pt x="1" y="1"/>
                    </a:lnTo>
                    <a:close/>
                    <a:moveTo>
                      <a:pt x="1" y="1"/>
                    </a:moveTo>
                    <a:lnTo>
                      <a:pt x="1" y="1"/>
                    </a:lnTo>
                    <a:close/>
                  </a:path>
                </a:pathLst>
              </a:custGeom>
              <a:solidFill>
                <a:srgbClr val="6746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206;p37">
                <a:extLst>
                  <a:ext uri="{FF2B5EF4-FFF2-40B4-BE49-F238E27FC236}">
                    <a16:creationId xmlns:a16="http://schemas.microsoft.com/office/drawing/2014/main" id="{19A2B2BE-9F7C-4701-977D-8081880F1483}"/>
                  </a:ext>
                </a:extLst>
              </p:cNvPr>
              <p:cNvSpPr/>
              <p:nvPr/>
            </p:nvSpPr>
            <p:spPr>
              <a:xfrm>
                <a:off x="7417132" y="2950460"/>
                <a:ext cx="211265" cy="123724"/>
              </a:xfrm>
              <a:custGeom>
                <a:avLst/>
                <a:gdLst/>
                <a:ahLst/>
                <a:cxnLst/>
                <a:rect l="l" t="t" r="r" b="b"/>
                <a:pathLst>
                  <a:path w="23711" h="13886" extrusionOk="0">
                    <a:moveTo>
                      <a:pt x="20577" y="0"/>
                    </a:moveTo>
                    <a:lnTo>
                      <a:pt x="20577" y="0"/>
                    </a:lnTo>
                    <a:cubicBezTo>
                      <a:pt x="20585" y="4"/>
                      <a:pt x="20593" y="9"/>
                      <a:pt x="20601" y="13"/>
                    </a:cubicBezTo>
                    <a:lnTo>
                      <a:pt x="20601" y="13"/>
                    </a:lnTo>
                    <a:cubicBezTo>
                      <a:pt x="20593" y="8"/>
                      <a:pt x="20585" y="4"/>
                      <a:pt x="20577" y="0"/>
                    </a:cubicBezTo>
                    <a:close/>
                    <a:moveTo>
                      <a:pt x="20601" y="13"/>
                    </a:moveTo>
                    <a:lnTo>
                      <a:pt x="20601" y="13"/>
                    </a:lnTo>
                    <a:cubicBezTo>
                      <a:pt x="20793" y="118"/>
                      <a:pt x="20983" y="330"/>
                      <a:pt x="21104" y="426"/>
                    </a:cubicBezTo>
                    <a:cubicBezTo>
                      <a:pt x="23284" y="3559"/>
                      <a:pt x="22983" y="12131"/>
                      <a:pt x="17545" y="12432"/>
                    </a:cubicBezTo>
                    <a:lnTo>
                      <a:pt x="16718" y="12432"/>
                    </a:lnTo>
                    <a:cubicBezTo>
                      <a:pt x="12206" y="12432"/>
                      <a:pt x="4186" y="10652"/>
                      <a:pt x="627" y="9925"/>
                    </a:cubicBezTo>
                    <a:lnTo>
                      <a:pt x="1" y="10978"/>
                    </a:lnTo>
                    <a:cubicBezTo>
                      <a:pt x="201" y="10978"/>
                      <a:pt x="12106" y="13885"/>
                      <a:pt x="17971" y="13885"/>
                    </a:cubicBezTo>
                    <a:lnTo>
                      <a:pt x="18798" y="13885"/>
                    </a:lnTo>
                    <a:cubicBezTo>
                      <a:pt x="22231" y="13685"/>
                      <a:pt x="23710" y="9825"/>
                      <a:pt x="23710" y="6266"/>
                    </a:cubicBezTo>
                    <a:cubicBezTo>
                      <a:pt x="23710" y="4286"/>
                      <a:pt x="23284" y="2406"/>
                      <a:pt x="22357" y="1354"/>
                    </a:cubicBezTo>
                    <a:cubicBezTo>
                      <a:pt x="21837" y="859"/>
                      <a:pt x="21220" y="339"/>
                      <a:pt x="20601" y="13"/>
                    </a:cubicBezTo>
                    <a:close/>
                  </a:path>
                </a:pathLst>
              </a:custGeom>
              <a:solidFill>
                <a:srgbClr val="A79E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207;p37">
                <a:extLst>
                  <a:ext uri="{FF2B5EF4-FFF2-40B4-BE49-F238E27FC236}">
                    <a16:creationId xmlns:a16="http://schemas.microsoft.com/office/drawing/2014/main" id="{2DBF0F43-37CF-4E89-8474-7E60AF9F633F}"/>
                  </a:ext>
                </a:extLst>
              </p:cNvPr>
              <p:cNvSpPr/>
              <p:nvPr/>
            </p:nvSpPr>
            <p:spPr>
              <a:xfrm>
                <a:off x="7405967" y="2947778"/>
                <a:ext cx="218634" cy="113451"/>
              </a:xfrm>
              <a:custGeom>
                <a:avLst/>
                <a:gdLst/>
                <a:ahLst/>
                <a:cxnLst/>
                <a:rect l="l" t="t" r="r" b="b"/>
                <a:pathLst>
                  <a:path w="24538" h="12733" extrusionOk="0">
                    <a:moveTo>
                      <a:pt x="21304" y="1"/>
                    </a:moveTo>
                    <a:lnTo>
                      <a:pt x="21404" y="101"/>
                    </a:lnTo>
                    <a:cubicBezTo>
                      <a:pt x="23610" y="3234"/>
                      <a:pt x="23284" y="11680"/>
                      <a:pt x="17845" y="12106"/>
                    </a:cubicBezTo>
                    <a:lnTo>
                      <a:pt x="17018" y="12106"/>
                    </a:lnTo>
                    <a:cubicBezTo>
                      <a:pt x="12331" y="12106"/>
                      <a:pt x="3334" y="10126"/>
                      <a:pt x="201" y="9399"/>
                    </a:cubicBezTo>
                    <a:lnTo>
                      <a:pt x="1" y="9700"/>
                    </a:lnTo>
                    <a:cubicBezTo>
                      <a:pt x="1" y="9700"/>
                      <a:pt x="727" y="9925"/>
                      <a:pt x="1880" y="10226"/>
                    </a:cubicBezTo>
                    <a:cubicBezTo>
                      <a:pt x="5439" y="10953"/>
                      <a:pt x="13459" y="12733"/>
                      <a:pt x="17971" y="12733"/>
                    </a:cubicBezTo>
                    <a:lnTo>
                      <a:pt x="18798" y="12733"/>
                    </a:lnTo>
                    <a:cubicBezTo>
                      <a:pt x="24236" y="12432"/>
                      <a:pt x="24537" y="3860"/>
                      <a:pt x="22357" y="727"/>
                    </a:cubicBezTo>
                    <a:cubicBezTo>
                      <a:pt x="22231" y="627"/>
                      <a:pt x="22031" y="402"/>
                      <a:pt x="21830" y="301"/>
                    </a:cubicBezTo>
                    <a:cubicBezTo>
                      <a:pt x="21605" y="201"/>
                      <a:pt x="21504" y="101"/>
                      <a:pt x="21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208;p37">
                <a:extLst>
                  <a:ext uri="{FF2B5EF4-FFF2-40B4-BE49-F238E27FC236}">
                    <a16:creationId xmlns:a16="http://schemas.microsoft.com/office/drawing/2014/main" id="{46B17834-7A8B-47BD-9CEC-5EF43D3D3268}"/>
                  </a:ext>
                </a:extLst>
              </p:cNvPr>
              <p:cNvSpPr/>
              <p:nvPr/>
            </p:nvSpPr>
            <p:spPr>
              <a:xfrm>
                <a:off x="7405076" y="2939296"/>
                <a:ext cx="211256" cy="116347"/>
              </a:xfrm>
              <a:custGeom>
                <a:avLst/>
                <a:gdLst/>
                <a:ahLst/>
                <a:cxnLst/>
                <a:rect l="l" t="t" r="r" b="b"/>
                <a:pathLst>
                  <a:path w="23710" h="13058" extrusionOk="0">
                    <a:moveTo>
                      <a:pt x="0" y="10251"/>
                    </a:moveTo>
                    <a:cubicBezTo>
                      <a:pt x="30" y="10258"/>
                      <a:pt x="60" y="10265"/>
                      <a:pt x="91" y="10273"/>
                    </a:cubicBezTo>
                    <a:lnTo>
                      <a:pt x="91" y="10273"/>
                    </a:lnTo>
                    <a:cubicBezTo>
                      <a:pt x="61" y="10260"/>
                      <a:pt x="31" y="10251"/>
                      <a:pt x="0" y="10251"/>
                    </a:cubicBezTo>
                    <a:close/>
                    <a:moveTo>
                      <a:pt x="91" y="10273"/>
                    </a:moveTo>
                    <a:lnTo>
                      <a:pt x="91" y="10273"/>
                    </a:lnTo>
                    <a:cubicBezTo>
                      <a:pt x="161" y="10302"/>
                      <a:pt x="231" y="10351"/>
                      <a:pt x="301" y="10351"/>
                    </a:cubicBezTo>
                    <a:cubicBezTo>
                      <a:pt x="1341" y="10592"/>
                      <a:pt x="3027" y="10972"/>
                      <a:pt x="4988" y="11371"/>
                    </a:cubicBezTo>
                    <a:lnTo>
                      <a:pt x="4988" y="11371"/>
                    </a:lnTo>
                    <a:cubicBezTo>
                      <a:pt x="2882" y="10930"/>
                      <a:pt x="1090" y="10513"/>
                      <a:pt x="91" y="10273"/>
                    </a:cubicBezTo>
                    <a:close/>
                    <a:moveTo>
                      <a:pt x="19725" y="0"/>
                    </a:moveTo>
                    <a:cubicBezTo>
                      <a:pt x="20777" y="3760"/>
                      <a:pt x="19524" y="10126"/>
                      <a:pt x="15038" y="10351"/>
                    </a:cubicBezTo>
                    <a:cubicBezTo>
                      <a:pt x="14812" y="10451"/>
                      <a:pt x="14512" y="10451"/>
                      <a:pt x="14186" y="10451"/>
                    </a:cubicBezTo>
                    <a:cubicBezTo>
                      <a:pt x="13559" y="10451"/>
                      <a:pt x="12732" y="10351"/>
                      <a:pt x="11905" y="10351"/>
                    </a:cubicBezTo>
                    <a:cubicBezTo>
                      <a:pt x="12202" y="11166"/>
                      <a:pt x="12522" y="11884"/>
                      <a:pt x="12819" y="12720"/>
                    </a:cubicBezTo>
                    <a:lnTo>
                      <a:pt x="12819" y="12720"/>
                    </a:lnTo>
                    <a:cubicBezTo>
                      <a:pt x="10259" y="12389"/>
                      <a:pt x="7414" y="11865"/>
                      <a:pt x="4988" y="11371"/>
                    </a:cubicBezTo>
                    <a:lnTo>
                      <a:pt x="4988" y="11371"/>
                    </a:lnTo>
                    <a:cubicBezTo>
                      <a:pt x="7432" y="11883"/>
                      <a:pt x="10297" y="12425"/>
                      <a:pt x="12832" y="12757"/>
                    </a:cubicBezTo>
                    <a:cubicBezTo>
                      <a:pt x="12828" y="12745"/>
                      <a:pt x="12824" y="12732"/>
                      <a:pt x="12819" y="12720"/>
                    </a:cubicBezTo>
                    <a:lnTo>
                      <a:pt x="12819" y="12720"/>
                    </a:lnTo>
                    <a:cubicBezTo>
                      <a:pt x="14422" y="12927"/>
                      <a:pt x="15913" y="13058"/>
                      <a:pt x="17118" y="13058"/>
                    </a:cubicBezTo>
                    <a:lnTo>
                      <a:pt x="17945" y="13058"/>
                    </a:lnTo>
                    <a:cubicBezTo>
                      <a:pt x="23384" y="12632"/>
                      <a:pt x="23710" y="4186"/>
                      <a:pt x="21504" y="1053"/>
                    </a:cubicBezTo>
                    <a:lnTo>
                      <a:pt x="21404" y="953"/>
                    </a:lnTo>
                    <a:lnTo>
                      <a:pt x="21304" y="953"/>
                    </a:lnTo>
                    <a:cubicBezTo>
                      <a:pt x="20978" y="527"/>
                      <a:pt x="20452" y="226"/>
                      <a:pt x="197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209;p37">
                <a:extLst>
                  <a:ext uri="{FF2B5EF4-FFF2-40B4-BE49-F238E27FC236}">
                    <a16:creationId xmlns:a16="http://schemas.microsoft.com/office/drawing/2014/main" id="{65B292FA-E441-47EF-A503-D5C15CCC61F3}"/>
                  </a:ext>
                </a:extLst>
              </p:cNvPr>
              <p:cNvSpPr/>
              <p:nvPr/>
            </p:nvSpPr>
            <p:spPr>
              <a:xfrm>
                <a:off x="7473854" y="2946317"/>
                <a:ext cx="40808" cy="77134"/>
              </a:xfrm>
              <a:custGeom>
                <a:avLst/>
                <a:gdLst/>
                <a:ahLst/>
                <a:cxnLst/>
                <a:rect l="l" t="t" r="r" b="b"/>
                <a:pathLst>
                  <a:path w="4580" h="8657" extrusionOk="0">
                    <a:moveTo>
                      <a:pt x="3508" y="1"/>
                    </a:moveTo>
                    <a:cubicBezTo>
                      <a:pt x="3278" y="1"/>
                      <a:pt x="3058" y="107"/>
                      <a:pt x="2933" y="365"/>
                    </a:cubicBezTo>
                    <a:cubicBezTo>
                      <a:pt x="1780" y="2771"/>
                      <a:pt x="1" y="5378"/>
                      <a:pt x="953" y="8210"/>
                    </a:cubicBezTo>
                    <a:cubicBezTo>
                      <a:pt x="1067" y="8523"/>
                      <a:pt x="1346" y="8657"/>
                      <a:pt x="1633" y="8657"/>
                    </a:cubicBezTo>
                    <a:cubicBezTo>
                      <a:pt x="2103" y="8657"/>
                      <a:pt x="2594" y="8298"/>
                      <a:pt x="2407" y="7784"/>
                    </a:cubicBezTo>
                    <a:cubicBezTo>
                      <a:pt x="1580" y="5378"/>
                      <a:pt x="3234" y="3197"/>
                      <a:pt x="4286" y="1092"/>
                    </a:cubicBezTo>
                    <a:cubicBezTo>
                      <a:pt x="4580" y="523"/>
                      <a:pt x="4018" y="1"/>
                      <a:pt x="35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210;p37">
                <a:extLst>
                  <a:ext uri="{FF2B5EF4-FFF2-40B4-BE49-F238E27FC236}">
                    <a16:creationId xmlns:a16="http://schemas.microsoft.com/office/drawing/2014/main" id="{8FC0D45D-41FD-42FD-83FF-5F1FA13E515E}"/>
                  </a:ext>
                </a:extLst>
              </p:cNvPr>
              <p:cNvSpPr/>
              <p:nvPr/>
            </p:nvSpPr>
            <p:spPr>
              <a:xfrm>
                <a:off x="7458003" y="2937514"/>
                <a:ext cx="35203" cy="82836"/>
              </a:xfrm>
              <a:custGeom>
                <a:avLst/>
                <a:gdLst/>
                <a:ahLst/>
                <a:cxnLst/>
                <a:rect l="l" t="t" r="r" b="b"/>
                <a:pathLst>
                  <a:path w="3951" h="9297" extrusionOk="0">
                    <a:moveTo>
                      <a:pt x="2981" y="1"/>
                    </a:moveTo>
                    <a:cubicBezTo>
                      <a:pt x="2760" y="1"/>
                      <a:pt x="2541" y="124"/>
                      <a:pt x="2406" y="426"/>
                    </a:cubicBezTo>
                    <a:cubicBezTo>
                      <a:pt x="1780" y="1679"/>
                      <a:pt x="852" y="2506"/>
                      <a:pt x="426" y="3859"/>
                    </a:cubicBezTo>
                    <a:cubicBezTo>
                      <a:pt x="0" y="5539"/>
                      <a:pt x="226" y="7193"/>
                      <a:pt x="527" y="8772"/>
                    </a:cubicBezTo>
                    <a:cubicBezTo>
                      <a:pt x="566" y="9138"/>
                      <a:pt x="820" y="9297"/>
                      <a:pt x="1100" y="9297"/>
                    </a:cubicBezTo>
                    <a:cubicBezTo>
                      <a:pt x="1528" y="9297"/>
                      <a:pt x="2016" y="8922"/>
                      <a:pt x="1880" y="8346"/>
                    </a:cubicBezTo>
                    <a:cubicBezTo>
                      <a:pt x="1679" y="6992"/>
                      <a:pt x="1579" y="5639"/>
                      <a:pt x="1880" y="4285"/>
                    </a:cubicBezTo>
                    <a:cubicBezTo>
                      <a:pt x="2206" y="3032"/>
                      <a:pt x="3133" y="2306"/>
                      <a:pt x="3659" y="1153"/>
                    </a:cubicBezTo>
                    <a:cubicBezTo>
                      <a:pt x="3950" y="571"/>
                      <a:pt x="3458" y="1"/>
                      <a:pt x="29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211;p37">
                <a:extLst>
                  <a:ext uri="{FF2B5EF4-FFF2-40B4-BE49-F238E27FC236}">
                    <a16:creationId xmlns:a16="http://schemas.microsoft.com/office/drawing/2014/main" id="{C678AA02-5EAD-4521-952A-0F031B2B1159}"/>
                  </a:ext>
                </a:extLst>
              </p:cNvPr>
              <p:cNvSpPr/>
              <p:nvPr/>
            </p:nvSpPr>
            <p:spPr>
              <a:xfrm>
                <a:off x="6852367" y="2766223"/>
                <a:ext cx="629973" cy="300588"/>
              </a:xfrm>
              <a:custGeom>
                <a:avLst/>
                <a:gdLst/>
                <a:ahLst/>
                <a:cxnLst/>
                <a:rect l="l" t="t" r="r" b="b"/>
                <a:pathLst>
                  <a:path w="70704" h="33736" extrusionOk="0">
                    <a:moveTo>
                      <a:pt x="14312" y="1"/>
                    </a:moveTo>
                    <a:cubicBezTo>
                      <a:pt x="14312" y="1"/>
                      <a:pt x="1" y="1254"/>
                      <a:pt x="1" y="8672"/>
                    </a:cubicBezTo>
                    <a:cubicBezTo>
                      <a:pt x="1" y="16091"/>
                      <a:pt x="2808" y="23710"/>
                      <a:pt x="38522" y="29875"/>
                    </a:cubicBezTo>
                    <a:cubicBezTo>
                      <a:pt x="56492" y="33008"/>
                      <a:pt x="66944" y="33735"/>
                      <a:pt x="66944" y="33735"/>
                    </a:cubicBezTo>
                    <a:lnTo>
                      <a:pt x="70703" y="17545"/>
                    </a:lnTo>
                    <a:cubicBezTo>
                      <a:pt x="70703" y="17545"/>
                      <a:pt x="27570" y="226"/>
                      <a:pt x="14312"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212;p37">
                <a:extLst>
                  <a:ext uri="{FF2B5EF4-FFF2-40B4-BE49-F238E27FC236}">
                    <a16:creationId xmlns:a16="http://schemas.microsoft.com/office/drawing/2014/main" id="{FEB377E5-E789-4B60-9193-8E0D854719F8}"/>
                  </a:ext>
                </a:extLst>
              </p:cNvPr>
              <p:cNvSpPr/>
              <p:nvPr/>
            </p:nvSpPr>
            <p:spPr>
              <a:xfrm>
                <a:off x="6852367" y="2802622"/>
                <a:ext cx="611208" cy="264190"/>
              </a:xfrm>
              <a:custGeom>
                <a:avLst/>
                <a:gdLst/>
                <a:ahLst/>
                <a:cxnLst/>
                <a:rect l="l" t="t" r="r" b="b"/>
                <a:pathLst>
                  <a:path w="68598" h="29651" extrusionOk="0">
                    <a:moveTo>
                      <a:pt x="2407" y="1"/>
                    </a:moveTo>
                    <a:cubicBezTo>
                      <a:pt x="928" y="1154"/>
                      <a:pt x="1" y="2607"/>
                      <a:pt x="1" y="4587"/>
                    </a:cubicBezTo>
                    <a:cubicBezTo>
                      <a:pt x="1" y="12006"/>
                      <a:pt x="2808" y="19625"/>
                      <a:pt x="38522" y="25790"/>
                    </a:cubicBezTo>
                    <a:cubicBezTo>
                      <a:pt x="56492" y="28923"/>
                      <a:pt x="66944" y="29650"/>
                      <a:pt x="66944" y="29650"/>
                    </a:cubicBezTo>
                    <a:lnTo>
                      <a:pt x="68598" y="22457"/>
                    </a:lnTo>
                    <a:cubicBezTo>
                      <a:pt x="66092" y="22332"/>
                      <a:pt x="56292" y="21404"/>
                      <a:pt x="40828" y="18698"/>
                    </a:cubicBezTo>
                    <a:cubicBezTo>
                      <a:pt x="8973" y="13159"/>
                      <a:pt x="3234" y="6567"/>
                      <a:pt x="2407" y="1"/>
                    </a:cubicBezTo>
                    <a:close/>
                  </a:path>
                </a:pathLst>
              </a:custGeom>
              <a:solidFill>
                <a:srgbClr val="2B29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213;p37">
                <a:extLst>
                  <a:ext uri="{FF2B5EF4-FFF2-40B4-BE49-F238E27FC236}">
                    <a16:creationId xmlns:a16="http://schemas.microsoft.com/office/drawing/2014/main" id="{2EC68EEE-9DBF-47B3-8C4F-F1655E67431C}"/>
                  </a:ext>
                </a:extLst>
              </p:cNvPr>
              <p:cNvSpPr/>
              <p:nvPr/>
            </p:nvSpPr>
            <p:spPr>
              <a:xfrm>
                <a:off x="7214362" y="2295478"/>
                <a:ext cx="173077" cy="133989"/>
              </a:xfrm>
              <a:custGeom>
                <a:avLst/>
                <a:gdLst/>
                <a:ahLst/>
                <a:cxnLst/>
                <a:rect l="l" t="t" r="r" b="b"/>
                <a:pathLst>
                  <a:path w="19425" h="15038" extrusionOk="0">
                    <a:moveTo>
                      <a:pt x="5740" y="0"/>
                    </a:moveTo>
                    <a:lnTo>
                      <a:pt x="5740" y="6166"/>
                    </a:lnTo>
                    <a:lnTo>
                      <a:pt x="1" y="7720"/>
                    </a:lnTo>
                    <a:cubicBezTo>
                      <a:pt x="1" y="7720"/>
                      <a:pt x="1" y="15038"/>
                      <a:pt x="9174" y="15038"/>
                    </a:cubicBezTo>
                    <a:cubicBezTo>
                      <a:pt x="19424" y="15038"/>
                      <a:pt x="18472" y="6892"/>
                      <a:pt x="18472" y="6892"/>
                    </a:cubicBezTo>
                    <a:lnTo>
                      <a:pt x="12632" y="6065"/>
                    </a:lnTo>
                    <a:lnTo>
                      <a:pt x="12407" y="0"/>
                    </a:ln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214;p37">
                <a:extLst>
                  <a:ext uri="{FF2B5EF4-FFF2-40B4-BE49-F238E27FC236}">
                    <a16:creationId xmlns:a16="http://schemas.microsoft.com/office/drawing/2014/main" id="{9EA83F74-2626-4090-A058-DE91BF5D7CB1}"/>
                  </a:ext>
                </a:extLst>
              </p:cNvPr>
              <p:cNvSpPr/>
              <p:nvPr/>
            </p:nvSpPr>
            <p:spPr>
              <a:xfrm>
                <a:off x="6987250" y="2353956"/>
                <a:ext cx="566400" cy="356284"/>
              </a:xfrm>
              <a:custGeom>
                <a:avLst/>
                <a:gdLst/>
                <a:ahLst/>
                <a:cxnLst/>
                <a:rect l="l" t="t" r="r" b="b"/>
                <a:pathLst>
                  <a:path w="63569" h="39987" extrusionOk="0">
                    <a:moveTo>
                      <a:pt x="44183" y="0"/>
                    </a:moveTo>
                    <a:cubicBezTo>
                      <a:pt x="44039" y="0"/>
                      <a:pt x="43961" y="4"/>
                      <a:pt x="43961" y="4"/>
                    </a:cubicBezTo>
                    <a:cubicBezTo>
                      <a:pt x="43961" y="4515"/>
                      <a:pt x="35390" y="5969"/>
                      <a:pt x="35390" y="5969"/>
                    </a:cubicBezTo>
                    <a:cubicBezTo>
                      <a:pt x="34917" y="6042"/>
                      <a:pt x="34463" y="6076"/>
                      <a:pt x="34026" y="6076"/>
                    </a:cubicBezTo>
                    <a:cubicBezTo>
                      <a:pt x="28201" y="6076"/>
                      <a:pt x="25490" y="4"/>
                      <a:pt x="25490" y="4"/>
                    </a:cubicBezTo>
                    <a:cubicBezTo>
                      <a:pt x="15866" y="4"/>
                      <a:pt x="10753" y="5242"/>
                      <a:pt x="10753" y="5242"/>
                    </a:cubicBezTo>
                    <a:lnTo>
                      <a:pt x="1" y="17873"/>
                    </a:lnTo>
                    <a:cubicBezTo>
                      <a:pt x="1" y="17873"/>
                      <a:pt x="8447" y="36345"/>
                      <a:pt x="23610" y="39478"/>
                    </a:cubicBezTo>
                    <a:cubicBezTo>
                      <a:pt x="25213" y="39822"/>
                      <a:pt x="26927" y="39987"/>
                      <a:pt x="28709" y="39987"/>
                    </a:cubicBezTo>
                    <a:cubicBezTo>
                      <a:pt x="43757" y="39987"/>
                      <a:pt x="63569" y="28265"/>
                      <a:pt x="60678" y="14640"/>
                    </a:cubicBezTo>
                    <a:cubicBezTo>
                      <a:pt x="57690" y="535"/>
                      <a:pt x="45948" y="0"/>
                      <a:pt x="44183" y="0"/>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215;p37">
                <a:extLst>
                  <a:ext uri="{FF2B5EF4-FFF2-40B4-BE49-F238E27FC236}">
                    <a16:creationId xmlns:a16="http://schemas.microsoft.com/office/drawing/2014/main" id="{6CC19CCE-DF5F-48D0-B4C3-138383A6CDE7}"/>
                  </a:ext>
                </a:extLst>
              </p:cNvPr>
              <p:cNvSpPr/>
              <p:nvPr/>
            </p:nvSpPr>
            <p:spPr>
              <a:xfrm>
                <a:off x="7378051" y="2353983"/>
                <a:ext cx="3805" cy="2914"/>
              </a:xfrm>
              <a:custGeom>
                <a:avLst/>
                <a:gdLst/>
                <a:ahLst/>
                <a:cxnLst/>
                <a:rect l="l" t="t" r="r" b="b"/>
                <a:pathLst>
                  <a:path w="427" h="327" extrusionOk="0">
                    <a:moveTo>
                      <a:pt x="101" y="226"/>
                    </a:moveTo>
                    <a:lnTo>
                      <a:pt x="1" y="326"/>
                    </a:lnTo>
                    <a:lnTo>
                      <a:pt x="1" y="326"/>
                    </a:lnTo>
                    <a:lnTo>
                      <a:pt x="101" y="226"/>
                    </a:lnTo>
                    <a:close/>
                    <a:moveTo>
                      <a:pt x="101" y="126"/>
                    </a:moveTo>
                    <a:lnTo>
                      <a:pt x="101" y="226"/>
                    </a:lnTo>
                    <a:lnTo>
                      <a:pt x="101" y="126"/>
                    </a:lnTo>
                    <a:close/>
                    <a:moveTo>
                      <a:pt x="101" y="126"/>
                    </a:moveTo>
                    <a:lnTo>
                      <a:pt x="101" y="126"/>
                    </a:lnTo>
                    <a:lnTo>
                      <a:pt x="101" y="126"/>
                    </a:lnTo>
                    <a:close/>
                    <a:moveTo>
                      <a:pt x="101" y="126"/>
                    </a:moveTo>
                    <a:lnTo>
                      <a:pt x="101" y="126"/>
                    </a:lnTo>
                    <a:lnTo>
                      <a:pt x="101" y="126"/>
                    </a:lnTo>
                    <a:close/>
                    <a:moveTo>
                      <a:pt x="101" y="126"/>
                    </a:moveTo>
                    <a:lnTo>
                      <a:pt x="101" y="126"/>
                    </a:lnTo>
                    <a:lnTo>
                      <a:pt x="101" y="126"/>
                    </a:lnTo>
                    <a:close/>
                    <a:moveTo>
                      <a:pt x="101" y="126"/>
                    </a:moveTo>
                    <a:lnTo>
                      <a:pt x="101" y="126"/>
                    </a:lnTo>
                    <a:lnTo>
                      <a:pt x="101" y="126"/>
                    </a:lnTo>
                    <a:close/>
                    <a:moveTo>
                      <a:pt x="101" y="126"/>
                    </a:moveTo>
                    <a:lnTo>
                      <a:pt x="101" y="126"/>
                    </a:lnTo>
                    <a:lnTo>
                      <a:pt x="101" y="126"/>
                    </a:lnTo>
                    <a:close/>
                    <a:moveTo>
                      <a:pt x="101" y="126"/>
                    </a:moveTo>
                    <a:lnTo>
                      <a:pt x="101" y="126"/>
                    </a:lnTo>
                    <a:lnTo>
                      <a:pt x="101" y="126"/>
                    </a:lnTo>
                    <a:close/>
                    <a:moveTo>
                      <a:pt x="101" y="126"/>
                    </a:moveTo>
                    <a:lnTo>
                      <a:pt x="101" y="126"/>
                    </a:lnTo>
                    <a:lnTo>
                      <a:pt x="101" y="126"/>
                    </a:lnTo>
                    <a:close/>
                    <a:moveTo>
                      <a:pt x="101" y="126"/>
                    </a:moveTo>
                    <a:lnTo>
                      <a:pt x="101" y="126"/>
                    </a:lnTo>
                    <a:lnTo>
                      <a:pt x="101" y="126"/>
                    </a:lnTo>
                    <a:close/>
                    <a:moveTo>
                      <a:pt x="101" y="1"/>
                    </a:moveTo>
                    <a:lnTo>
                      <a:pt x="101" y="1"/>
                    </a:lnTo>
                    <a:lnTo>
                      <a:pt x="101" y="1"/>
                    </a:lnTo>
                    <a:close/>
                    <a:moveTo>
                      <a:pt x="101" y="1"/>
                    </a:moveTo>
                    <a:lnTo>
                      <a:pt x="101" y="1"/>
                    </a:lnTo>
                    <a:lnTo>
                      <a:pt x="101" y="1"/>
                    </a:lnTo>
                    <a:close/>
                    <a:moveTo>
                      <a:pt x="101" y="1"/>
                    </a:moveTo>
                    <a:lnTo>
                      <a:pt x="101" y="1"/>
                    </a:lnTo>
                    <a:lnTo>
                      <a:pt x="101" y="1"/>
                    </a:lnTo>
                    <a:close/>
                    <a:moveTo>
                      <a:pt x="101" y="1"/>
                    </a:moveTo>
                    <a:lnTo>
                      <a:pt x="101" y="1"/>
                    </a:lnTo>
                    <a:lnTo>
                      <a:pt x="101" y="1"/>
                    </a:lnTo>
                    <a:close/>
                    <a:moveTo>
                      <a:pt x="427" y="1"/>
                    </a:moveTo>
                    <a:lnTo>
                      <a:pt x="427" y="1"/>
                    </a:lnTo>
                    <a:lnTo>
                      <a:pt x="427" y="1"/>
                    </a:lnTo>
                    <a:close/>
                    <a:moveTo>
                      <a:pt x="427" y="1"/>
                    </a:moveTo>
                    <a:lnTo>
                      <a:pt x="427" y="1"/>
                    </a:lnTo>
                    <a:lnTo>
                      <a:pt x="427" y="1"/>
                    </a:lnTo>
                    <a:close/>
                    <a:moveTo>
                      <a:pt x="427" y="1"/>
                    </a:moveTo>
                    <a:lnTo>
                      <a:pt x="427" y="1"/>
                    </a:lnTo>
                    <a:lnTo>
                      <a:pt x="427" y="1"/>
                    </a:lnTo>
                    <a:close/>
                    <a:moveTo>
                      <a:pt x="301" y="1"/>
                    </a:moveTo>
                    <a:lnTo>
                      <a:pt x="101" y="1"/>
                    </a:lnTo>
                    <a:lnTo>
                      <a:pt x="101" y="1"/>
                    </a:lnTo>
                    <a:lnTo>
                      <a:pt x="301" y="1"/>
                    </a:lnTo>
                    <a:close/>
                    <a:moveTo>
                      <a:pt x="301" y="1"/>
                    </a:moveTo>
                    <a:lnTo>
                      <a:pt x="301" y="1"/>
                    </a:lnTo>
                    <a:lnTo>
                      <a:pt x="301" y="1"/>
                    </a:lnTo>
                    <a:close/>
                  </a:path>
                </a:pathLst>
              </a:custGeom>
              <a:solidFill>
                <a:srgbClr val="7596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216;p37">
                <a:extLst>
                  <a:ext uri="{FF2B5EF4-FFF2-40B4-BE49-F238E27FC236}">
                    <a16:creationId xmlns:a16="http://schemas.microsoft.com/office/drawing/2014/main" id="{37A915A7-1781-4960-B753-5520E6B35439}"/>
                  </a:ext>
                </a:extLst>
              </p:cNvPr>
              <p:cNvSpPr/>
              <p:nvPr/>
            </p:nvSpPr>
            <p:spPr>
              <a:xfrm>
                <a:off x="7336067" y="2356887"/>
                <a:ext cx="41993" cy="40870"/>
              </a:xfrm>
              <a:custGeom>
                <a:avLst/>
                <a:gdLst/>
                <a:ahLst/>
                <a:cxnLst/>
                <a:rect l="l" t="t" r="r" b="b"/>
                <a:pathLst>
                  <a:path w="4713" h="4587" extrusionOk="0">
                    <a:moveTo>
                      <a:pt x="4713" y="0"/>
                    </a:moveTo>
                    <a:cubicBezTo>
                      <a:pt x="4612" y="2181"/>
                      <a:pt x="2206" y="3660"/>
                      <a:pt x="1" y="4587"/>
                    </a:cubicBezTo>
                    <a:lnTo>
                      <a:pt x="1" y="4587"/>
                    </a:lnTo>
                    <a:cubicBezTo>
                      <a:pt x="2206" y="3660"/>
                      <a:pt x="4612" y="2181"/>
                      <a:pt x="4713" y="0"/>
                    </a:cubicBezTo>
                    <a:close/>
                  </a:path>
                </a:pathLst>
              </a:custGeom>
              <a:solidFill>
                <a:srgbClr val="7880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217;p37">
                <a:extLst>
                  <a:ext uri="{FF2B5EF4-FFF2-40B4-BE49-F238E27FC236}">
                    <a16:creationId xmlns:a16="http://schemas.microsoft.com/office/drawing/2014/main" id="{C18A480C-A17E-467C-9F42-554CB6BE51B0}"/>
                  </a:ext>
                </a:extLst>
              </p:cNvPr>
              <p:cNvSpPr/>
              <p:nvPr/>
            </p:nvSpPr>
            <p:spPr>
              <a:xfrm>
                <a:off x="7211457" y="2353983"/>
                <a:ext cx="304383" cy="243867"/>
              </a:xfrm>
              <a:custGeom>
                <a:avLst/>
                <a:gdLst/>
                <a:ahLst/>
                <a:cxnLst/>
                <a:rect l="l" t="t" r="r" b="b"/>
                <a:pathLst>
                  <a:path w="34162" h="27370" extrusionOk="0">
                    <a:moveTo>
                      <a:pt x="18798" y="1"/>
                    </a:moveTo>
                    <a:lnTo>
                      <a:pt x="18798" y="126"/>
                    </a:lnTo>
                    <a:lnTo>
                      <a:pt x="18798" y="226"/>
                    </a:lnTo>
                    <a:lnTo>
                      <a:pt x="18698" y="326"/>
                    </a:lnTo>
                    <a:cubicBezTo>
                      <a:pt x="18597" y="2507"/>
                      <a:pt x="16191" y="3986"/>
                      <a:pt x="13986" y="4913"/>
                    </a:cubicBezTo>
                    <a:cubicBezTo>
                      <a:pt x="12532" y="10778"/>
                      <a:pt x="9299" y="16191"/>
                      <a:pt x="5013" y="19650"/>
                    </a:cubicBezTo>
                    <a:cubicBezTo>
                      <a:pt x="3460" y="20903"/>
                      <a:pt x="1780" y="22056"/>
                      <a:pt x="1" y="23083"/>
                    </a:cubicBezTo>
                    <a:lnTo>
                      <a:pt x="2607" y="24562"/>
                    </a:lnTo>
                    <a:cubicBezTo>
                      <a:pt x="3033" y="24763"/>
                      <a:pt x="2507" y="25490"/>
                      <a:pt x="2933" y="25690"/>
                    </a:cubicBezTo>
                    <a:cubicBezTo>
                      <a:pt x="5214" y="26743"/>
                      <a:pt x="7520" y="27169"/>
                      <a:pt x="9500" y="27369"/>
                    </a:cubicBezTo>
                    <a:cubicBezTo>
                      <a:pt x="15364" y="21304"/>
                      <a:pt x="27470" y="14011"/>
                      <a:pt x="34161" y="10151"/>
                    </a:cubicBezTo>
                    <a:cubicBezTo>
                      <a:pt x="30076" y="753"/>
                      <a:pt x="21104" y="1"/>
                      <a:pt x="19124" y="1"/>
                    </a:cubicBezTo>
                    <a:close/>
                  </a:path>
                </a:pathLst>
              </a:custGeom>
              <a:solidFill>
                <a:srgbClr val="F6A1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218;p37">
                <a:extLst>
                  <a:ext uri="{FF2B5EF4-FFF2-40B4-BE49-F238E27FC236}">
                    <a16:creationId xmlns:a16="http://schemas.microsoft.com/office/drawing/2014/main" id="{BF8F2323-F7B4-47EC-AFDD-065BFA71224C}"/>
                  </a:ext>
                </a:extLst>
              </p:cNvPr>
              <p:cNvSpPr/>
              <p:nvPr/>
            </p:nvSpPr>
            <p:spPr>
              <a:xfrm>
                <a:off x="7424500" y="1895266"/>
                <a:ext cx="240962" cy="370638"/>
              </a:xfrm>
              <a:custGeom>
                <a:avLst/>
                <a:gdLst/>
                <a:ahLst/>
                <a:cxnLst/>
                <a:rect l="l" t="t" r="r" b="b"/>
                <a:pathLst>
                  <a:path w="27044" h="41598" extrusionOk="0">
                    <a:moveTo>
                      <a:pt x="16895" y="1"/>
                    </a:moveTo>
                    <a:cubicBezTo>
                      <a:pt x="15987" y="1"/>
                      <a:pt x="15128" y="117"/>
                      <a:pt x="14312" y="330"/>
                    </a:cubicBezTo>
                    <a:cubicBezTo>
                      <a:pt x="13785" y="430"/>
                      <a:pt x="13159" y="630"/>
                      <a:pt x="12632" y="856"/>
                    </a:cubicBezTo>
                    <a:cubicBezTo>
                      <a:pt x="12332" y="956"/>
                      <a:pt x="12006" y="1056"/>
                      <a:pt x="11805" y="1157"/>
                    </a:cubicBezTo>
                    <a:cubicBezTo>
                      <a:pt x="11505" y="1257"/>
                      <a:pt x="11279" y="1357"/>
                      <a:pt x="10978" y="1583"/>
                    </a:cubicBezTo>
                    <a:cubicBezTo>
                      <a:pt x="9926" y="2109"/>
                      <a:pt x="9199" y="2610"/>
                      <a:pt x="8472" y="3237"/>
                    </a:cubicBezTo>
                    <a:cubicBezTo>
                      <a:pt x="7745" y="3763"/>
                      <a:pt x="7119" y="4289"/>
                      <a:pt x="6592" y="4816"/>
                    </a:cubicBezTo>
                    <a:cubicBezTo>
                      <a:pt x="5339" y="5969"/>
                      <a:pt x="4287" y="6996"/>
                      <a:pt x="3459" y="7949"/>
                    </a:cubicBezTo>
                    <a:cubicBezTo>
                      <a:pt x="2607" y="8876"/>
                      <a:pt x="1881" y="9828"/>
                      <a:pt x="1354" y="10555"/>
                    </a:cubicBezTo>
                    <a:cubicBezTo>
                      <a:pt x="853" y="11282"/>
                      <a:pt x="527" y="12009"/>
                      <a:pt x="327" y="12435"/>
                    </a:cubicBezTo>
                    <a:cubicBezTo>
                      <a:pt x="1" y="12861"/>
                      <a:pt x="1" y="13162"/>
                      <a:pt x="1" y="13162"/>
                    </a:cubicBezTo>
                    <a:cubicBezTo>
                      <a:pt x="1" y="13162"/>
                      <a:pt x="226" y="12961"/>
                      <a:pt x="627" y="12635"/>
                    </a:cubicBezTo>
                    <a:cubicBezTo>
                      <a:pt x="953" y="12435"/>
                      <a:pt x="1580" y="12134"/>
                      <a:pt x="2407" y="11708"/>
                    </a:cubicBezTo>
                    <a:cubicBezTo>
                      <a:pt x="3134" y="11282"/>
                      <a:pt x="4086" y="10756"/>
                      <a:pt x="5239" y="10254"/>
                    </a:cubicBezTo>
                    <a:cubicBezTo>
                      <a:pt x="6367" y="9728"/>
                      <a:pt x="7620" y="9202"/>
                      <a:pt x="8998" y="8675"/>
                    </a:cubicBezTo>
                    <a:cubicBezTo>
                      <a:pt x="9625" y="8375"/>
                      <a:pt x="10352" y="8149"/>
                      <a:pt x="11079" y="7848"/>
                    </a:cubicBezTo>
                    <a:cubicBezTo>
                      <a:pt x="11379" y="7748"/>
                      <a:pt x="11805" y="7623"/>
                      <a:pt x="12131" y="7523"/>
                    </a:cubicBezTo>
                    <a:lnTo>
                      <a:pt x="12332" y="7523"/>
                    </a:lnTo>
                    <a:lnTo>
                      <a:pt x="12632" y="7422"/>
                    </a:lnTo>
                    <a:lnTo>
                      <a:pt x="14111" y="7422"/>
                    </a:lnTo>
                    <a:cubicBezTo>
                      <a:pt x="14412" y="7422"/>
                      <a:pt x="14738" y="7422"/>
                      <a:pt x="14938" y="7523"/>
                    </a:cubicBezTo>
                    <a:cubicBezTo>
                      <a:pt x="15565" y="7623"/>
                      <a:pt x="17244" y="9101"/>
                      <a:pt x="15364" y="12635"/>
                    </a:cubicBezTo>
                    <a:cubicBezTo>
                      <a:pt x="15038" y="13162"/>
                      <a:pt x="14738" y="13588"/>
                      <a:pt x="14512" y="14114"/>
                    </a:cubicBezTo>
                    <a:cubicBezTo>
                      <a:pt x="14111" y="15142"/>
                      <a:pt x="13585" y="16194"/>
                      <a:pt x="13259" y="17247"/>
                    </a:cubicBezTo>
                    <a:cubicBezTo>
                      <a:pt x="12432" y="19327"/>
                      <a:pt x="11906" y="21533"/>
                      <a:pt x="11605" y="23713"/>
                    </a:cubicBezTo>
                    <a:cubicBezTo>
                      <a:pt x="11279" y="25919"/>
                      <a:pt x="11379" y="28199"/>
                      <a:pt x="11705" y="30305"/>
                    </a:cubicBezTo>
                    <a:cubicBezTo>
                      <a:pt x="12006" y="32485"/>
                      <a:pt x="12758" y="34465"/>
                      <a:pt x="13685" y="36244"/>
                    </a:cubicBezTo>
                    <a:cubicBezTo>
                      <a:pt x="14738" y="37924"/>
                      <a:pt x="16091" y="39377"/>
                      <a:pt x="17545" y="40330"/>
                    </a:cubicBezTo>
                    <a:cubicBezTo>
                      <a:pt x="18769" y="41169"/>
                      <a:pt x="20178" y="41597"/>
                      <a:pt x="21363" y="41597"/>
                    </a:cubicBezTo>
                    <a:cubicBezTo>
                      <a:pt x="21488" y="41597"/>
                      <a:pt x="21611" y="41592"/>
                      <a:pt x="21730" y="41583"/>
                    </a:cubicBezTo>
                    <a:cubicBezTo>
                      <a:pt x="22357" y="41458"/>
                      <a:pt x="22983" y="41357"/>
                      <a:pt x="23409" y="41157"/>
                    </a:cubicBezTo>
                    <a:cubicBezTo>
                      <a:pt x="23810" y="40956"/>
                      <a:pt x="24136" y="40630"/>
                      <a:pt x="24337" y="40430"/>
                    </a:cubicBezTo>
                    <a:cubicBezTo>
                      <a:pt x="24663" y="40004"/>
                      <a:pt x="24763" y="39703"/>
                      <a:pt x="24763" y="39703"/>
                    </a:cubicBezTo>
                    <a:lnTo>
                      <a:pt x="23911" y="39703"/>
                    </a:lnTo>
                    <a:cubicBezTo>
                      <a:pt x="23510" y="39578"/>
                      <a:pt x="22883" y="39377"/>
                      <a:pt x="22457" y="38851"/>
                    </a:cubicBezTo>
                    <a:cubicBezTo>
                      <a:pt x="22031" y="38325"/>
                      <a:pt x="21630" y="37598"/>
                      <a:pt x="21404" y="36671"/>
                    </a:cubicBezTo>
                    <a:cubicBezTo>
                      <a:pt x="21204" y="35818"/>
                      <a:pt x="21104" y="34791"/>
                      <a:pt x="21104" y="33638"/>
                    </a:cubicBezTo>
                    <a:cubicBezTo>
                      <a:pt x="21104" y="31432"/>
                      <a:pt x="21630" y="28726"/>
                      <a:pt x="22457" y="25693"/>
                    </a:cubicBezTo>
                    <a:cubicBezTo>
                      <a:pt x="22883" y="24239"/>
                      <a:pt x="23284" y="22660"/>
                      <a:pt x="23911" y="21006"/>
                    </a:cubicBezTo>
                    <a:cubicBezTo>
                      <a:pt x="24136" y="20154"/>
                      <a:pt x="24437" y="19327"/>
                      <a:pt x="24763" y="18500"/>
                    </a:cubicBezTo>
                    <a:cubicBezTo>
                      <a:pt x="25064" y="17548"/>
                      <a:pt x="25389" y="16721"/>
                      <a:pt x="25690" y="15893"/>
                    </a:cubicBezTo>
                    <a:cubicBezTo>
                      <a:pt x="26216" y="14515"/>
                      <a:pt x="26643" y="13162"/>
                      <a:pt x="26843" y="11508"/>
                    </a:cubicBezTo>
                    <a:cubicBezTo>
                      <a:pt x="27044" y="9929"/>
                      <a:pt x="26943" y="8049"/>
                      <a:pt x="26216" y="6269"/>
                    </a:cubicBezTo>
                    <a:cubicBezTo>
                      <a:pt x="25590" y="4390"/>
                      <a:pt x="24237" y="2836"/>
                      <a:pt x="22783" y="1883"/>
                    </a:cubicBezTo>
                    <a:cubicBezTo>
                      <a:pt x="21304" y="856"/>
                      <a:pt x="19851" y="330"/>
                      <a:pt x="18397" y="104"/>
                    </a:cubicBezTo>
                    <a:cubicBezTo>
                      <a:pt x="17882" y="34"/>
                      <a:pt x="17381" y="1"/>
                      <a:pt x="16895"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219;p37">
                <a:extLst>
                  <a:ext uri="{FF2B5EF4-FFF2-40B4-BE49-F238E27FC236}">
                    <a16:creationId xmlns:a16="http://schemas.microsoft.com/office/drawing/2014/main" id="{655B97E0-5454-4A8B-B99B-F94BF1CDADA0}"/>
                  </a:ext>
                </a:extLst>
              </p:cNvPr>
              <p:cNvSpPr/>
              <p:nvPr/>
            </p:nvSpPr>
            <p:spPr>
              <a:xfrm>
                <a:off x="7448843" y="1922317"/>
                <a:ext cx="79058" cy="79058"/>
              </a:xfrm>
              <a:custGeom>
                <a:avLst/>
                <a:gdLst/>
                <a:ahLst/>
                <a:cxnLst/>
                <a:rect l="l" t="t" r="r" b="b"/>
                <a:pathLst>
                  <a:path w="8873" h="8873" extrusionOk="0">
                    <a:moveTo>
                      <a:pt x="4487" y="0"/>
                    </a:moveTo>
                    <a:cubicBezTo>
                      <a:pt x="1981" y="0"/>
                      <a:pt x="1" y="1980"/>
                      <a:pt x="1" y="4386"/>
                    </a:cubicBezTo>
                    <a:cubicBezTo>
                      <a:pt x="1" y="6893"/>
                      <a:pt x="1981" y="8873"/>
                      <a:pt x="4487" y="8873"/>
                    </a:cubicBezTo>
                    <a:cubicBezTo>
                      <a:pt x="6893" y="8873"/>
                      <a:pt x="8873" y="6893"/>
                      <a:pt x="8873" y="4386"/>
                    </a:cubicBezTo>
                    <a:cubicBezTo>
                      <a:pt x="8873" y="1980"/>
                      <a:pt x="6893" y="0"/>
                      <a:pt x="4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220;p37">
                <a:extLst>
                  <a:ext uri="{FF2B5EF4-FFF2-40B4-BE49-F238E27FC236}">
                    <a16:creationId xmlns:a16="http://schemas.microsoft.com/office/drawing/2014/main" id="{C51D4A91-3433-4B9A-9223-306310B597C9}"/>
                  </a:ext>
                </a:extLst>
              </p:cNvPr>
              <p:cNvSpPr/>
              <p:nvPr/>
            </p:nvSpPr>
            <p:spPr>
              <a:xfrm>
                <a:off x="7527895" y="1961398"/>
                <a:ext cx="9" cy="9"/>
              </a:xfrm>
              <a:custGeom>
                <a:avLst/>
                <a:gdLst/>
                <a:ahLst/>
                <a:cxnLst/>
                <a:rect l="l" t="t" r="r" b="b"/>
                <a:pathLst>
                  <a:path w="1" h="1" extrusionOk="0">
                    <a:moveTo>
                      <a:pt x="1" y="0"/>
                    </a:moveTo>
                    <a:lnTo>
                      <a:pt x="1" y="0"/>
                    </a:lnTo>
                    <a:lnTo>
                      <a:pt x="1" y="0"/>
                    </a:lnTo>
                    <a:lnTo>
                      <a:pt x="1" y="0"/>
                    </a:lnTo>
                    <a:close/>
                    <a:moveTo>
                      <a:pt x="1" y="0"/>
                    </a:moveTo>
                    <a:lnTo>
                      <a:pt x="1" y="0"/>
                    </a:lnTo>
                    <a:lnTo>
                      <a:pt x="1" y="0"/>
                    </a:lnTo>
                    <a:close/>
                    <a:moveTo>
                      <a:pt x="1" y="0"/>
                    </a:moveTo>
                    <a:lnTo>
                      <a:pt x="1" y="0"/>
                    </a:lnTo>
                    <a:lnTo>
                      <a:pt x="1" y="0"/>
                    </a:lnTo>
                    <a:close/>
                    <a:moveTo>
                      <a:pt x="1" y="0"/>
                    </a:moveTo>
                    <a:lnTo>
                      <a:pt x="1" y="0"/>
                    </a:lnTo>
                    <a:close/>
                  </a:path>
                </a:pathLst>
              </a:custGeom>
              <a:solidFill>
                <a:srgbClr val="4E4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221;p37">
                <a:extLst>
                  <a:ext uri="{FF2B5EF4-FFF2-40B4-BE49-F238E27FC236}">
                    <a16:creationId xmlns:a16="http://schemas.microsoft.com/office/drawing/2014/main" id="{E9F17DC1-0FC9-428A-8EAE-670010726367}"/>
                  </a:ext>
                </a:extLst>
              </p:cNvPr>
              <p:cNvSpPr/>
              <p:nvPr/>
            </p:nvSpPr>
            <p:spPr>
              <a:xfrm>
                <a:off x="7487923" y="2001369"/>
                <a:ext cx="9" cy="9"/>
              </a:xfrm>
              <a:custGeom>
                <a:avLst/>
                <a:gdLst/>
                <a:ahLst/>
                <a:cxnLst/>
                <a:rect l="l" t="t" r="r" b="b"/>
                <a:pathLst>
                  <a:path w="1" h="1" extrusionOk="0">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close/>
                  </a:path>
                </a:pathLst>
              </a:custGeom>
              <a:solidFill>
                <a:srgbClr val="7596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222;p37">
                <a:extLst>
                  <a:ext uri="{FF2B5EF4-FFF2-40B4-BE49-F238E27FC236}">
                    <a16:creationId xmlns:a16="http://schemas.microsoft.com/office/drawing/2014/main" id="{3FB7C217-4331-4DCD-A271-EE757E9CA058}"/>
                  </a:ext>
                </a:extLst>
              </p:cNvPr>
              <p:cNvSpPr/>
              <p:nvPr/>
            </p:nvSpPr>
            <p:spPr>
              <a:xfrm>
                <a:off x="7460008" y="1938169"/>
                <a:ext cx="67894" cy="63208"/>
              </a:xfrm>
              <a:custGeom>
                <a:avLst/>
                <a:gdLst/>
                <a:ahLst/>
                <a:cxnLst/>
                <a:rect l="l" t="t" r="r" b="b"/>
                <a:pathLst>
                  <a:path w="7620" h="7094" extrusionOk="0">
                    <a:moveTo>
                      <a:pt x="6768" y="1"/>
                    </a:moveTo>
                    <a:cubicBezTo>
                      <a:pt x="5314" y="2708"/>
                      <a:pt x="2908" y="4687"/>
                      <a:pt x="1" y="5740"/>
                    </a:cubicBezTo>
                    <a:cubicBezTo>
                      <a:pt x="728" y="6567"/>
                      <a:pt x="1880" y="7094"/>
                      <a:pt x="3134" y="7094"/>
                    </a:cubicBezTo>
                    <a:lnTo>
                      <a:pt x="3234" y="7094"/>
                    </a:lnTo>
                    <a:cubicBezTo>
                      <a:pt x="5640" y="7094"/>
                      <a:pt x="7620" y="5114"/>
                      <a:pt x="7620" y="2607"/>
                    </a:cubicBezTo>
                    <a:cubicBezTo>
                      <a:pt x="7620" y="1555"/>
                      <a:pt x="7294" y="728"/>
                      <a:pt x="67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223;p37">
                <a:extLst>
                  <a:ext uri="{FF2B5EF4-FFF2-40B4-BE49-F238E27FC236}">
                    <a16:creationId xmlns:a16="http://schemas.microsoft.com/office/drawing/2014/main" id="{D4897A81-F9DF-4371-8FF5-78ADF28187AC}"/>
                  </a:ext>
                </a:extLst>
              </p:cNvPr>
              <p:cNvSpPr/>
              <p:nvPr/>
            </p:nvSpPr>
            <p:spPr>
              <a:xfrm>
                <a:off x="7070106" y="1930711"/>
                <a:ext cx="443477" cy="399025"/>
              </a:xfrm>
              <a:custGeom>
                <a:avLst/>
                <a:gdLst/>
                <a:ahLst/>
                <a:cxnLst/>
                <a:rect l="l" t="t" r="r" b="b"/>
                <a:pathLst>
                  <a:path w="49773" h="44784" extrusionOk="0">
                    <a:moveTo>
                      <a:pt x="24076" y="1"/>
                    </a:moveTo>
                    <a:cubicBezTo>
                      <a:pt x="20569" y="1"/>
                      <a:pt x="17156" y="1473"/>
                      <a:pt x="13785" y="5850"/>
                    </a:cubicBezTo>
                    <a:cubicBezTo>
                      <a:pt x="13785" y="5850"/>
                      <a:pt x="0" y="26527"/>
                      <a:pt x="6266" y="36452"/>
                    </a:cubicBezTo>
                    <a:cubicBezTo>
                      <a:pt x="9152" y="40985"/>
                      <a:pt x="17142" y="44784"/>
                      <a:pt x="25065" y="44784"/>
                    </a:cubicBezTo>
                    <a:cubicBezTo>
                      <a:pt x="33175" y="44784"/>
                      <a:pt x="41213" y="40804"/>
                      <a:pt x="43634" y="29560"/>
                    </a:cubicBezTo>
                    <a:cubicBezTo>
                      <a:pt x="43634" y="29560"/>
                      <a:pt x="44499" y="29869"/>
                      <a:pt x="45564" y="29869"/>
                    </a:cubicBezTo>
                    <a:cubicBezTo>
                      <a:pt x="47197" y="29869"/>
                      <a:pt x="49302" y="29144"/>
                      <a:pt x="49499" y="25474"/>
                    </a:cubicBezTo>
                    <a:cubicBezTo>
                      <a:pt x="49772" y="20081"/>
                      <a:pt x="45850" y="19833"/>
                      <a:pt x="45127" y="19833"/>
                    </a:cubicBezTo>
                    <a:cubicBezTo>
                      <a:pt x="45053" y="19833"/>
                      <a:pt x="45013" y="19835"/>
                      <a:pt x="45013" y="19835"/>
                    </a:cubicBezTo>
                    <a:cubicBezTo>
                      <a:pt x="45013" y="19835"/>
                      <a:pt x="46893" y="7530"/>
                      <a:pt x="38221" y="4271"/>
                    </a:cubicBezTo>
                    <a:cubicBezTo>
                      <a:pt x="33279" y="2450"/>
                      <a:pt x="28601" y="1"/>
                      <a:pt x="24076"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224;p37">
                <a:extLst>
                  <a:ext uri="{FF2B5EF4-FFF2-40B4-BE49-F238E27FC236}">
                    <a16:creationId xmlns:a16="http://schemas.microsoft.com/office/drawing/2014/main" id="{394505F8-96DD-49C5-B81E-F5C90ED0BB80}"/>
                  </a:ext>
                </a:extLst>
              </p:cNvPr>
              <p:cNvSpPr/>
              <p:nvPr/>
            </p:nvSpPr>
            <p:spPr>
              <a:xfrm>
                <a:off x="7409763" y="1968766"/>
                <a:ext cx="28815" cy="17873"/>
              </a:xfrm>
              <a:custGeom>
                <a:avLst/>
                <a:gdLst/>
                <a:ahLst/>
                <a:cxnLst/>
                <a:rect l="l" t="t" r="r" b="b"/>
                <a:pathLst>
                  <a:path w="3234" h="2006" extrusionOk="0">
                    <a:moveTo>
                      <a:pt x="1" y="0"/>
                    </a:moveTo>
                    <a:lnTo>
                      <a:pt x="101" y="0"/>
                    </a:lnTo>
                    <a:cubicBezTo>
                      <a:pt x="1354" y="527"/>
                      <a:pt x="2382" y="1153"/>
                      <a:pt x="3234" y="2005"/>
                    </a:cubicBezTo>
                    <a:lnTo>
                      <a:pt x="3234" y="2005"/>
                    </a:lnTo>
                    <a:cubicBezTo>
                      <a:pt x="2382" y="1153"/>
                      <a:pt x="1354" y="527"/>
                      <a:pt x="101" y="0"/>
                    </a:cubicBezTo>
                    <a:close/>
                  </a:path>
                </a:pathLst>
              </a:custGeom>
              <a:solidFill>
                <a:srgbClr val="D0DC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225;p37">
                <a:extLst>
                  <a:ext uri="{FF2B5EF4-FFF2-40B4-BE49-F238E27FC236}">
                    <a16:creationId xmlns:a16="http://schemas.microsoft.com/office/drawing/2014/main" id="{EA98B7AE-235F-407A-8CA2-20D3133C6A87}"/>
                  </a:ext>
                </a:extLst>
              </p:cNvPr>
              <p:cNvSpPr/>
              <p:nvPr/>
            </p:nvSpPr>
            <p:spPr>
              <a:xfrm>
                <a:off x="7376269" y="2194088"/>
                <a:ext cx="100496" cy="117247"/>
              </a:xfrm>
              <a:custGeom>
                <a:avLst/>
                <a:gdLst/>
                <a:ahLst/>
                <a:cxnLst/>
                <a:rect l="l" t="t" r="r" b="b"/>
                <a:pathLst>
                  <a:path w="11279" h="13159" extrusionOk="0">
                    <a:moveTo>
                      <a:pt x="6141" y="7720"/>
                    </a:moveTo>
                    <a:cubicBezTo>
                      <a:pt x="4486" y="10126"/>
                      <a:pt x="2281" y="11906"/>
                      <a:pt x="0" y="13159"/>
                    </a:cubicBezTo>
                    <a:cubicBezTo>
                      <a:pt x="2281" y="11906"/>
                      <a:pt x="4486" y="10126"/>
                      <a:pt x="6141" y="7720"/>
                    </a:cubicBezTo>
                    <a:close/>
                    <a:moveTo>
                      <a:pt x="9273" y="1"/>
                    </a:moveTo>
                    <a:lnTo>
                      <a:pt x="9273" y="1"/>
                    </a:lnTo>
                    <a:cubicBezTo>
                      <a:pt x="9273" y="1"/>
                      <a:pt x="10226" y="301"/>
                      <a:pt x="11278" y="301"/>
                    </a:cubicBezTo>
                    <a:lnTo>
                      <a:pt x="11278" y="301"/>
                    </a:lnTo>
                    <a:cubicBezTo>
                      <a:pt x="10226" y="301"/>
                      <a:pt x="9273" y="1"/>
                      <a:pt x="9273" y="1"/>
                    </a:cubicBezTo>
                    <a:close/>
                  </a:path>
                </a:pathLst>
              </a:custGeom>
              <a:solidFill>
                <a:srgbClr val="D0DC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226;p37">
                <a:extLst>
                  <a:ext uri="{FF2B5EF4-FFF2-40B4-BE49-F238E27FC236}">
                    <a16:creationId xmlns:a16="http://schemas.microsoft.com/office/drawing/2014/main" id="{611F3928-3A7A-4F2E-966A-721C1A8FB534}"/>
                  </a:ext>
                </a:extLst>
              </p:cNvPr>
              <p:cNvSpPr/>
              <p:nvPr/>
            </p:nvSpPr>
            <p:spPr>
              <a:xfrm>
                <a:off x="7197620" y="1930800"/>
                <a:ext cx="313534" cy="399061"/>
              </a:xfrm>
              <a:custGeom>
                <a:avLst/>
                <a:gdLst/>
                <a:ahLst/>
                <a:cxnLst/>
                <a:rect l="l" t="t" r="r" b="b"/>
                <a:pathLst>
                  <a:path w="35189" h="44788" extrusionOk="0">
                    <a:moveTo>
                      <a:pt x="9699" y="1"/>
                    </a:moveTo>
                    <a:cubicBezTo>
                      <a:pt x="8972" y="1"/>
                      <a:pt x="8246" y="101"/>
                      <a:pt x="7519" y="201"/>
                    </a:cubicBezTo>
                    <a:cubicBezTo>
                      <a:pt x="11153" y="1128"/>
                      <a:pt x="14411" y="3334"/>
                      <a:pt x="16491" y="7093"/>
                    </a:cubicBezTo>
                    <a:cubicBezTo>
                      <a:pt x="18171" y="10026"/>
                      <a:pt x="18471" y="13033"/>
                      <a:pt x="19424" y="16166"/>
                    </a:cubicBezTo>
                    <a:cubicBezTo>
                      <a:pt x="20677" y="20677"/>
                      <a:pt x="21604" y="26091"/>
                      <a:pt x="19724" y="30477"/>
                    </a:cubicBezTo>
                    <a:cubicBezTo>
                      <a:pt x="17845" y="34963"/>
                      <a:pt x="15138" y="38948"/>
                      <a:pt x="10526" y="40928"/>
                    </a:cubicBezTo>
                    <a:cubicBezTo>
                      <a:pt x="7920" y="42081"/>
                      <a:pt x="5113" y="42708"/>
                      <a:pt x="2281" y="42708"/>
                    </a:cubicBezTo>
                    <a:cubicBezTo>
                      <a:pt x="1554" y="42708"/>
                      <a:pt x="827" y="42607"/>
                      <a:pt x="0" y="42482"/>
                    </a:cubicBezTo>
                    <a:lnTo>
                      <a:pt x="0" y="42482"/>
                    </a:lnTo>
                    <a:cubicBezTo>
                      <a:pt x="3233" y="43961"/>
                      <a:pt x="6993" y="44788"/>
                      <a:pt x="10752" y="44788"/>
                    </a:cubicBezTo>
                    <a:cubicBezTo>
                      <a:pt x="13985" y="44788"/>
                      <a:pt x="17218" y="44161"/>
                      <a:pt x="20050" y="42708"/>
                    </a:cubicBezTo>
                    <a:cubicBezTo>
                      <a:pt x="22331" y="41455"/>
                      <a:pt x="24536" y="39675"/>
                      <a:pt x="26191" y="37269"/>
                    </a:cubicBezTo>
                    <a:cubicBezTo>
                      <a:pt x="27569" y="35189"/>
                      <a:pt x="28697" y="32683"/>
                      <a:pt x="29323" y="29550"/>
                    </a:cubicBezTo>
                    <a:cubicBezTo>
                      <a:pt x="29323" y="29550"/>
                      <a:pt x="30276" y="29850"/>
                      <a:pt x="31328" y="29850"/>
                    </a:cubicBezTo>
                    <a:cubicBezTo>
                      <a:pt x="32983" y="29850"/>
                      <a:pt x="34963" y="29124"/>
                      <a:pt x="35188" y="25464"/>
                    </a:cubicBezTo>
                    <a:lnTo>
                      <a:pt x="35188" y="24938"/>
                    </a:lnTo>
                    <a:cubicBezTo>
                      <a:pt x="35188" y="20051"/>
                      <a:pt x="31529" y="19825"/>
                      <a:pt x="30802" y="19825"/>
                    </a:cubicBezTo>
                    <a:lnTo>
                      <a:pt x="30702" y="19825"/>
                    </a:lnTo>
                    <a:cubicBezTo>
                      <a:pt x="30702" y="19825"/>
                      <a:pt x="30802" y="18672"/>
                      <a:pt x="30802" y="16918"/>
                    </a:cubicBezTo>
                    <a:cubicBezTo>
                      <a:pt x="30802" y="14286"/>
                      <a:pt x="30376" y="10427"/>
                      <a:pt x="28196" y="7520"/>
                    </a:cubicBezTo>
                    <a:cubicBezTo>
                      <a:pt x="27870" y="7093"/>
                      <a:pt x="27444" y="6667"/>
                      <a:pt x="27043" y="6266"/>
                    </a:cubicBezTo>
                    <a:cubicBezTo>
                      <a:pt x="26191" y="5414"/>
                      <a:pt x="25163" y="4788"/>
                      <a:pt x="23910" y="4261"/>
                    </a:cubicBezTo>
                    <a:lnTo>
                      <a:pt x="23810" y="4261"/>
                    </a:lnTo>
                    <a:cubicBezTo>
                      <a:pt x="18897" y="2507"/>
                      <a:pt x="14286" y="1"/>
                      <a:pt x="9699"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227;p37">
                <a:extLst>
                  <a:ext uri="{FF2B5EF4-FFF2-40B4-BE49-F238E27FC236}">
                    <a16:creationId xmlns:a16="http://schemas.microsoft.com/office/drawing/2014/main" id="{CB440330-03A5-4409-AE81-5754E7BB0448}"/>
                  </a:ext>
                </a:extLst>
              </p:cNvPr>
              <p:cNvSpPr/>
              <p:nvPr/>
            </p:nvSpPr>
            <p:spPr>
              <a:xfrm>
                <a:off x="7090421" y="1874220"/>
                <a:ext cx="431003" cy="282581"/>
              </a:xfrm>
              <a:custGeom>
                <a:avLst/>
                <a:gdLst/>
                <a:ahLst/>
                <a:cxnLst/>
                <a:rect l="l" t="t" r="r" b="b"/>
                <a:pathLst>
                  <a:path w="48373" h="31715" extrusionOk="0">
                    <a:moveTo>
                      <a:pt x="23800" y="1"/>
                    </a:moveTo>
                    <a:cubicBezTo>
                      <a:pt x="7567" y="1"/>
                      <a:pt x="1" y="16476"/>
                      <a:pt x="1" y="16476"/>
                    </a:cubicBezTo>
                    <a:cubicBezTo>
                      <a:pt x="5147" y="22099"/>
                      <a:pt x="13946" y="22681"/>
                      <a:pt x="17373" y="22681"/>
                    </a:cubicBezTo>
                    <a:cubicBezTo>
                      <a:pt x="18269" y="22681"/>
                      <a:pt x="18798" y="22641"/>
                      <a:pt x="18798" y="22641"/>
                    </a:cubicBezTo>
                    <a:lnTo>
                      <a:pt x="18798" y="22641"/>
                    </a:lnTo>
                    <a:lnTo>
                      <a:pt x="15565" y="25449"/>
                    </a:lnTo>
                    <a:cubicBezTo>
                      <a:pt x="17751" y="26179"/>
                      <a:pt x="19788" y="26469"/>
                      <a:pt x="21645" y="26469"/>
                    </a:cubicBezTo>
                    <a:cubicBezTo>
                      <a:pt x="28838" y="26469"/>
                      <a:pt x="33334" y="22115"/>
                      <a:pt x="33334" y="22115"/>
                    </a:cubicBezTo>
                    <a:lnTo>
                      <a:pt x="33334" y="25449"/>
                    </a:lnTo>
                    <a:cubicBezTo>
                      <a:pt x="35941" y="24621"/>
                      <a:pt x="37595" y="22942"/>
                      <a:pt x="38648" y="21263"/>
                    </a:cubicBezTo>
                    <a:cubicBezTo>
                      <a:pt x="39901" y="23995"/>
                      <a:pt x="39901" y="29108"/>
                      <a:pt x="39700" y="31714"/>
                    </a:cubicBezTo>
                    <a:cubicBezTo>
                      <a:pt x="39700" y="31714"/>
                      <a:pt x="46593" y="28481"/>
                      <a:pt x="47420" y="20862"/>
                    </a:cubicBezTo>
                    <a:cubicBezTo>
                      <a:pt x="48372" y="12917"/>
                      <a:pt x="44813" y="7704"/>
                      <a:pt x="42407" y="6351"/>
                    </a:cubicBezTo>
                    <a:cubicBezTo>
                      <a:pt x="35264" y="1741"/>
                      <a:pt x="29075" y="1"/>
                      <a:pt x="23800"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3228;p37">
                <a:extLst>
                  <a:ext uri="{FF2B5EF4-FFF2-40B4-BE49-F238E27FC236}">
                    <a16:creationId xmlns:a16="http://schemas.microsoft.com/office/drawing/2014/main" id="{3083DB91-B381-4F7E-B7AF-0F3D45D2FD76}"/>
                  </a:ext>
                </a:extLst>
              </p:cNvPr>
              <p:cNvSpPr/>
              <p:nvPr/>
            </p:nvSpPr>
            <p:spPr>
              <a:xfrm>
                <a:off x="7287836" y="1962289"/>
                <a:ext cx="1791" cy="18764"/>
              </a:xfrm>
              <a:custGeom>
                <a:avLst/>
                <a:gdLst/>
                <a:ahLst/>
                <a:cxnLst/>
                <a:rect l="l" t="t" r="r" b="b"/>
                <a:pathLst>
                  <a:path w="201" h="2106" extrusionOk="0">
                    <a:moveTo>
                      <a:pt x="0" y="1"/>
                    </a:moveTo>
                    <a:lnTo>
                      <a:pt x="0" y="1"/>
                    </a:lnTo>
                    <a:cubicBezTo>
                      <a:pt x="101" y="727"/>
                      <a:pt x="101" y="1354"/>
                      <a:pt x="101" y="2106"/>
                    </a:cubicBezTo>
                    <a:cubicBezTo>
                      <a:pt x="101" y="1880"/>
                      <a:pt x="101" y="1680"/>
                      <a:pt x="201" y="1579"/>
                    </a:cubicBezTo>
                    <a:cubicBezTo>
                      <a:pt x="101" y="1053"/>
                      <a:pt x="101" y="527"/>
                      <a:pt x="0" y="1"/>
                    </a:cubicBezTo>
                    <a:close/>
                  </a:path>
                </a:pathLst>
              </a:custGeom>
              <a:solidFill>
                <a:srgbClr val="6B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3229;p37">
                <a:extLst>
                  <a:ext uri="{FF2B5EF4-FFF2-40B4-BE49-F238E27FC236}">
                    <a16:creationId xmlns:a16="http://schemas.microsoft.com/office/drawing/2014/main" id="{CA035CE0-5F1E-46FB-A777-CC2BA5A54D04}"/>
                  </a:ext>
                </a:extLst>
              </p:cNvPr>
              <p:cNvSpPr/>
              <p:nvPr/>
            </p:nvSpPr>
            <p:spPr>
              <a:xfrm>
                <a:off x="7314851" y="1874968"/>
                <a:ext cx="206578" cy="281832"/>
              </a:xfrm>
              <a:custGeom>
                <a:avLst/>
                <a:gdLst/>
                <a:ahLst/>
                <a:cxnLst/>
                <a:rect l="l" t="t" r="r" b="b"/>
                <a:pathLst>
                  <a:path w="23185" h="31631" extrusionOk="0">
                    <a:moveTo>
                      <a:pt x="1" y="1"/>
                    </a:moveTo>
                    <a:lnTo>
                      <a:pt x="1" y="1"/>
                    </a:lnTo>
                    <a:cubicBezTo>
                      <a:pt x="502" y="302"/>
                      <a:pt x="1029" y="728"/>
                      <a:pt x="1881" y="1455"/>
                    </a:cubicBezTo>
                    <a:cubicBezTo>
                      <a:pt x="4688" y="3961"/>
                      <a:pt x="5415" y="7720"/>
                      <a:pt x="5740" y="11379"/>
                    </a:cubicBezTo>
                    <a:cubicBezTo>
                      <a:pt x="6041" y="14412"/>
                      <a:pt x="4788" y="17420"/>
                      <a:pt x="4161" y="20452"/>
                    </a:cubicBezTo>
                    <a:cubicBezTo>
                      <a:pt x="3760" y="22557"/>
                      <a:pt x="2282" y="24537"/>
                      <a:pt x="502" y="25891"/>
                    </a:cubicBezTo>
                    <a:cubicBezTo>
                      <a:pt x="5314" y="24738"/>
                      <a:pt x="8146" y="22031"/>
                      <a:pt x="8146" y="22031"/>
                    </a:cubicBezTo>
                    <a:lnTo>
                      <a:pt x="8146" y="25365"/>
                    </a:lnTo>
                    <a:cubicBezTo>
                      <a:pt x="10753" y="24537"/>
                      <a:pt x="12407" y="22858"/>
                      <a:pt x="13460" y="21179"/>
                    </a:cubicBezTo>
                    <a:cubicBezTo>
                      <a:pt x="14713" y="23911"/>
                      <a:pt x="14713" y="29024"/>
                      <a:pt x="14512" y="31630"/>
                    </a:cubicBezTo>
                    <a:cubicBezTo>
                      <a:pt x="14512" y="31630"/>
                      <a:pt x="21405" y="28397"/>
                      <a:pt x="22232" y="20778"/>
                    </a:cubicBezTo>
                    <a:cubicBezTo>
                      <a:pt x="23184" y="12833"/>
                      <a:pt x="19625" y="7620"/>
                      <a:pt x="17219" y="6267"/>
                    </a:cubicBezTo>
                    <a:cubicBezTo>
                      <a:pt x="10753" y="2081"/>
                      <a:pt x="5014" y="201"/>
                      <a:pt x="1"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3230;p37">
                <a:extLst>
                  <a:ext uri="{FF2B5EF4-FFF2-40B4-BE49-F238E27FC236}">
                    <a16:creationId xmlns:a16="http://schemas.microsoft.com/office/drawing/2014/main" id="{E34430DF-7260-4A41-A88B-55E5D67F0E83}"/>
                  </a:ext>
                </a:extLst>
              </p:cNvPr>
              <p:cNvSpPr/>
              <p:nvPr/>
            </p:nvSpPr>
            <p:spPr>
              <a:xfrm>
                <a:off x="7138884" y="2100968"/>
                <a:ext cx="89332" cy="77276"/>
              </a:xfrm>
              <a:custGeom>
                <a:avLst/>
                <a:gdLst/>
                <a:ahLst/>
                <a:cxnLst/>
                <a:rect l="l" t="t" r="r" b="b"/>
                <a:pathLst>
                  <a:path w="10026" h="8673" extrusionOk="0">
                    <a:moveTo>
                      <a:pt x="1053" y="1"/>
                    </a:moveTo>
                    <a:cubicBezTo>
                      <a:pt x="1053" y="1"/>
                      <a:pt x="953" y="201"/>
                      <a:pt x="727" y="727"/>
                    </a:cubicBezTo>
                    <a:cubicBezTo>
                      <a:pt x="527" y="1153"/>
                      <a:pt x="326" y="1880"/>
                      <a:pt x="101" y="2707"/>
                    </a:cubicBezTo>
                    <a:cubicBezTo>
                      <a:pt x="101" y="3234"/>
                      <a:pt x="0" y="3660"/>
                      <a:pt x="0" y="4286"/>
                    </a:cubicBezTo>
                    <a:cubicBezTo>
                      <a:pt x="0" y="4813"/>
                      <a:pt x="101" y="5339"/>
                      <a:pt x="326" y="5965"/>
                    </a:cubicBezTo>
                    <a:cubicBezTo>
                      <a:pt x="527" y="6592"/>
                      <a:pt x="953" y="7219"/>
                      <a:pt x="1454" y="7720"/>
                    </a:cubicBezTo>
                    <a:cubicBezTo>
                      <a:pt x="1980" y="8146"/>
                      <a:pt x="2707" y="8472"/>
                      <a:pt x="3459" y="8572"/>
                    </a:cubicBezTo>
                    <a:lnTo>
                      <a:pt x="3660" y="8572"/>
                    </a:lnTo>
                    <a:cubicBezTo>
                      <a:pt x="3760" y="8672"/>
                      <a:pt x="3860" y="8672"/>
                      <a:pt x="3960" y="8672"/>
                    </a:cubicBezTo>
                    <a:lnTo>
                      <a:pt x="4487" y="8672"/>
                    </a:lnTo>
                    <a:cubicBezTo>
                      <a:pt x="4913" y="8572"/>
                      <a:pt x="5214" y="8572"/>
                      <a:pt x="5539" y="8472"/>
                    </a:cubicBezTo>
                    <a:cubicBezTo>
                      <a:pt x="6166" y="8246"/>
                      <a:pt x="6793" y="7845"/>
                      <a:pt x="7219" y="7519"/>
                    </a:cubicBezTo>
                    <a:cubicBezTo>
                      <a:pt x="8146" y="6692"/>
                      <a:pt x="8772" y="5740"/>
                      <a:pt x="9199" y="5013"/>
                    </a:cubicBezTo>
                    <a:cubicBezTo>
                      <a:pt x="9600" y="4186"/>
                      <a:pt x="9825" y="3459"/>
                      <a:pt x="9925" y="3033"/>
                    </a:cubicBezTo>
                    <a:cubicBezTo>
                      <a:pt x="10026" y="2507"/>
                      <a:pt x="10026" y="2206"/>
                      <a:pt x="10026" y="2206"/>
                    </a:cubicBezTo>
                    <a:lnTo>
                      <a:pt x="10026" y="2206"/>
                    </a:lnTo>
                    <a:cubicBezTo>
                      <a:pt x="10026" y="2206"/>
                      <a:pt x="9925" y="2407"/>
                      <a:pt x="9600" y="2833"/>
                    </a:cubicBezTo>
                    <a:cubicBezTo>
                      <a:pt x="9299" y="3234"/>
                      <a:pt x="8772" y="3760"/>
                      <a:pt x="8246" y="4387"/>
                    </a:cubicBezTo>
                    <a:cubicBezTo>
                      <a:pt x="7620" y="4913"/>
                      <a:pt x="6993" y="5539"/>
                      <a:pt x="6166" y="6066"/>
                    </a:cubicBezTo>
                    <a:cubicBezTo>
                      <a:pt x="5840" y="6266"/>
                      <a:pt x="5439" y="6467"/>
                      <a:pt x="5013" y="6592"/>
                    </a:cubicBezTo>
                    <a:cubicBezTo>
                      <a:pt x="4813" y="6692"/>
                      <a:pt x="4587" y="6692"/>
                      <a:pt x="4386" y="6692"/>
                    </a:cubicBezTo>
                    <a:lnTo>
                      <a:pt x="3760" y="6692"/>
                    </a:lnTo>
                    <a:cubicBezTo>
                      <a:pt x="3334" y="6592"/>
                      <a:pt x="2933" y="6467"/>
                      <a:pt x="2707" y="6166"/>
                    </a:cubicBezTo>
                    <a:cubicBezTo>
                      <a:pt x="2507" y="6066"/>
                      <a:pt x="2407" y="5965"/>
                      <a:pt x="2306" y="5840"/>
                    </a:cubicBezTo>
                    <a:cubicBezTo>
                      <a:pt x="2206" y="5640"/>
                      <a:pt x="2081" y="5539"/>
                      <a:pt x="1980" y="5339"/>
                    </a:cubicBezTo>
                    <a:cubicBezTo>
                      <a:pt x="1579" y="4487"/>
                      <a:pt x="1354" y="3559"/>
                      <a:pt x="1254" y="2833"/>
                    </a:cubicBezTo>
                    <a:cubicBezTo>
                      <a:pt x="1153" y="1980"/>
                      <a:pt x="1153" y="1254"/>
                      <a:pt x="1153" y="727"/>
                    </a:cubicBezTo>
                    <a:cubicBezTo>
                      <a:pt x="1153" y="326"/>
                      <a:pt x="1053" y="1"/>
                      <a:pt x="10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3231;p37">
                <a:extLst>
                  <a:ext uri="{FF2B5EF4-FFF2-40B4-BE49-F238E27FC236}">
                    <a16:creationId xmlns:a16="http://schemas.microsoft.com/office/drawing/2014/main" id="{BBD27AF9-A02E-4F8B-92AA-3B5AB1B6C976}"/>
                  </a:ext>
                </a:extLst>
              </p:cNvPr>
              <p:cNvSpPr/>
              <p:nvPr/>
            </p:nvSpPr>
            <p:spPr>
              <a:xfrm>
                <a:off x="7309274" y="2128883"/>
                <a:ext cx="88218" cy="75486"/>
              </a:xfrm>
              <a:custGeom>
                <a:avLst/>
                <a:gdLst/>
                <a:ahLst/>
                <a:cxnLst/>
                <a:rect l="l" t="t" r="r" b="b"/>
                <a:pathLst>
                  <a:path w="9901" h="8472" extrusionOk="0">
                    <a:moveTo>
                      <a:pt x="827" y="0"/>
                    </a:moveTo>
                    <a:cubicBezTo>
                      <a:pt x="827" y="0"/>
                      <a:pt x="627" y="326"/>
                      <a:pt x="502" y="827"/>
                    </a:cubicBezTo>
                    <a:cubicBezTo>
                      <a:pt x="301" y="1254"/>
                      <a:pt x="101" y="1980"/>
                      <a:pt x="101" y="2933"/>
                    </a:cubicBezTo>
                    <a:cubicBezTo>
                      <a:pt x="0" y="3334"/>
                      <a:pt x="0" y="3860"/>
                      <a:pt x="101" y="4386"/>
                    </a:cubicBezTo>
                    <a:cubicBezTo>
                      <a:pt x="101" y="4913"/>
                      <a:pt x="201" y="5439"/>
                      <a:pt x="502" y="6066"/>
                    </a:cubicBezTo>
                    <a:cubicBezTo>
                      <a:pt x="727" y="6692"/>
                      <a:pt x="1128" y="7218"/>
                      <a:pt x="1755" y="7720"/>
                    </a:cubicBezTo>
                    <a:cubicBezTo>
                      <a:pt x="2381" y="8146"/>
                      <a:pt x="3133" y="8346"/>
                      <a:pt x="3860" y="8472"/>
                    </a:cubicBezTo>
                    <a:lnTo>
                      <a:pt x="4386" y="8472"/>
                    </a:lnTo>
                    <a:cubicBezTo>
                      <a:pt x="4587" y="8472"/>
                      <a:pt x="4687" y="8346"/>
                      <a:pt x="4888" y="8346"/>
                    </a:cubicBezTo>
                    <a:cubicBezTo>
                      <a:pt x="5213" y="8346"/>
                      <a:pt x="5514" y="8246"/>
                      <a:pt x="5940" y="8046"/>
                    </a:cubicBezTo>
                    <a:cubicBezTo>
                      <a:pt x="6567" y="7845"/>
                      <a:pt x="7093" y="7419"/>
                      <a:pt x="7519" y="6993"/>
                    </a:cubicBezTo>
                    <a:cubicBezTo>
                      <a:pt x="8346" y="6166"/>
                      <a:pt x="8873" y="5213"/>
                      <a:pt x="9274" y="4386"/>
                    </a:cubicBezTo>
                    <a:cubicBezTo>
                      <a:pt x="9599" y="3559"/>
                      <a:pt x="9700" y="2832"/>
                      <a:pt x="9800" y="2306"/>
                    </a:cubicBezTo>
                    <a:cubicBezTo>
                      <a:pt x="9900" y="1780"/>
                      <a:pt x="9900" y="1579"/>
                      <a:pt x="9900" y="1579"/>
                    </a:cubicBezTo>
                    <a:lnTo>
                      <a:pt x="9900" y="1579"/>
                    </a:lnTo>
                    <a:cubicBezTo>
                      <a:pt x="9900" y="1579"/>
                      <a:pt x="9700" y="1780"/>
                      <a:pt x="9499" y="2206"/>
                    </a:cubicBezTo>
                    <a:cubicBezTo>
                      <a:pt x="9173" y="2607"/>
                      <a:pt x="8772" y="3133"/>
                      <a:pt x="8246" y="3760"/>
                    </a:cubicBezTo>
                    <a:cubicBezTo>
                      <a:pt x="7720" y="4487"/>
                      <a:pt x="7093" y="5113"/>
                      <a:pt x="6366" y="5639"/>
                    </a:cubicBezTo>
                    <a:cubicBezTo>
                      <a:pt x="6041" y="5965"/>
                      <a:pt x="5640" y="6166"/>
                      <a:pt x="5213" y="6266"/>
                    </a:cubicBezTo>
                    <a:cubicBezTo>
                      <a:pt x="5013" y="6366"/>
                      <a:pt x="4787" y="6366"/>
                      <a:pt x="4587" y="6467"/>
                    </a:cubicBezTo>
                    <a:lnTo>
                      <a:pt x="3960" y="6467"/>
                    </a:lnTo>
                    <a:cubicBezTo>
                      <a:pt x="3534" y="6467"/>
                      <a:pt x="3133" y="6366"/>
                      <a:pt x="2908" y="6166"/>
                    </a:cubicBezTo>
                    <a:cubicBezTo>
                      <a:pt x="2707" y="6066"/>
                      <a:pt x="2607" y="5840"/>
                      <a:pt x="2381" y="5740"/>
                    </a:cubicBezTo>
                    <a:cubicBezTo>
                      <a:pt x="2281" y="5639"/>
                      <a:pt x="2181" y="5439"/>
                      <a:pt x="2081" y="5213"/>
                    </a:cubicBezTo>
                    <a:cubicBezTo>
                      <a:pt x="1554" y="4487"/>
                      <a:pt x="1354" y="3660"/>
                      <a:pt x="1254" y="2832"/>
                    </a:cubicBezTo>
                    <a:cubicBezTo>
                      <a:pt x="1028" y="1980"/>
                      <a:pt x="928" y="1354"/>
                      <a:pt x="827" y="827"/>
                    </a:cubicBezTo>
                    <a:lnTo>
                      <a:pt x="82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3232;p37">
                <a:extLst>
                  <a:ext uri="{FF2B5EF4-FFF2-40B4-BE49-F238E27FC236}">
                    <a16:creationId xmlns:a16="http://schemas.microsoft.com/office/drawing/2014/main" id="{D3055399-8AC0-4D32-A8F7-888B7948512F}"/>
                  </a:ext>
                </a:extLst>
              </p:cNvPr>
              <p:cNvSpPr/>
              <p:nvPr/>
            </p:nvSpPr>
            <p:spPr>
              <a:xfrm>
                <a:off x="7192933" y="2162377"/>
                <a:ext cx="72679" cy="58387"/>
              </a:xfrm>
              <a:custGeom>
                <a:avLst/>
                <a:gdLst/>
                <a:ahLst/>
                <a:cxnLst/>
                <a:rect l="l" t="t" r="r" b="b"/>
                <a:pathLst>
                  <a:path w="8157" h="6553" extrusionOk="0">
                    <a:moveTo>
                      <a:pt x="5549" y="1"/>
                    </a:moveTo>
                    <a:cubicBezTo>
                      <a:pt x="5198" y="1"/>
                      <a:pt x="4879" y="246"/>
                      <a:pt x="4686" y="953"/>
                    </a:cubicBezTo>
                    <a:cubicBezTo>
                      <a:pt x="4402" y="2138"/>
                      <a:pt x="2976" y="2941"/>
                      <a:pt x="2122" y="2941"/>
                    </a:cubicBezTo>
                    <a:cubicBezTo>
                      <a:pt x="2073" y="2941"/>
                      <a:pt x="2025" y="2939"/>
                      <a:pt x="1980" y="2933"/>
                    </a:cubicBezTo>
                    <a:cubicBezTo>
                      <a:pt x="1931" y="2931"/>
                      <a:pt x="1884" y="2929"/>
                      <a:pt x="1838" y="2929"/>
                    </a:cubicBezTo>
                    <a:cubicBezTo>
                      <a:pt x="1" y="2929"/>
                      <a:pt x="48" y="4844"/>
                      <a:pt x="1980" y="6066"/>
                    </a:cubicBezTo>
                    <a:cubicBezTo>
                      <a:pt x="2544" y="6404"/>
                      <a:pt x="3111" y="6553"/>
                      <a:pt x="3655" y="6553"/>
                    </a:cubicBezTo>
                    <a:cubicBezTo>
                      <a:pt x="6137" y="6553"/>
                      <a:pt x="8156" y="3474"/>
                      <a:pt x="7293" y="1254"/>
                    </a:cubicBezTo>
                    <a:cubicBezTo>
                      <a:pt x="7293" y="1254"/>
                      <a:pt x="6341" y="1"/>
                      <a:pt x="5549" y="1"/>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3233;p37">
                <a:extLst>
                  <a:ext uri="{FF2B5EF4-FFF2-40B4-BE49-F238E27FC236}">
                    <a16:creationId xmlns:a16="http://schemas.microsoft.com/office/drawing/2014/main" id="{14219D9B-38DC-441F-8F88-953F4188AA84}"/>
                  </a:ext>
                </a:extLst>
              </p:cNvPr>
              <p:cNvSpPr/>
              <p:nvPr/>
            </p:nvSpPr>
            <p:spPr>
              <a:xfrm>
                <a:off x="7227317" y="2226691"/>
                <a:ext cx="104292" cy="34402"/>
              </a:xfrm>
              <a:custGeom>
                <a:avLst/>
                <a:gdLst/>
                <a:ahLst/>
                <a:cxnLst/>
                <a:rect l="l" t="t" r="r" b="b"/>
                <a:pathLst>
                  <a:path w="11705" h="3861" extrusionOk="0">
                    <a:moveTo>
                      <a:pt x="11705" y="1"/>
                    </a:moveTo>
                    <a:cubicBezTo>
                      <a:pt x="11705" y="1"/>
                      <a:pt x="11479" y="101"/>
                      <a:pt x="11178" y="302"/>
                    </a:cubicBezTo>
                    <a:cubicBezTo>
                      <a:pt x="11078" y="402"/>
                      <a:pt x="10853" y="502"/>
                      <a:pt x="10652" y="627"/>
                    </a:cubicBezTo>
                    <a:cubicBezTo>
                      <a:pt x="10552" y="728"/>
                      <a:pt x="10452" y="728"/>
                      <a:pt x="10326" y="828"/>
                    </a:cubicBezTo>
                    <a:cubicBezTo>
                      <a:pt x="10226" y="828"/>
                      <a:pt x="10126" y="928"/>
                      <a:pt x="9925" y="1028"/>
                    </a:cubicBezTo>
                    <a:cubicBezTo>
                      <a:pt x="9700" y="1129"/>
                      <a:pt x="9499" y="1254"/>
                      <a:pt x="9198" y="1354"/>
                    </a:cubicBezTo>
                    <a:cubicBezTo>
                      <a:pt x="8973" y="1455"/>
                      <a:pt x="8873" y="1555"/>
                      <a:pt x="8672" y="1555"/>
                    </a:cubicBezTo>
                    <a:cubicBezTo>
                      <a:pt x="8572" y="1655"/>
                      <a:pt x="8346" y="1755"/>
                      <a:pt x="8246" y="1755"/>
                    </a:cubicBezTo>
                    <a:cubicBezTo>
                      <a:pt x="7820" y="1881"/>
                      <a:pt x="7519" y="2081"/>
                      <a:pt x="7193" y="2081"/>
                    </a:cubicBezTo>
                    <a:cubicBezTo>
                      <a:pt x="6792" y="2181"/>
                      <a:pt x="6467" y="2282"/>
                      <a:pt x="6166" y="2282"/>
                    </a:cubicBezTo>
                    <a:cubicBezTo>
                      <a:pt x="5940" y="2382"/>
                      <a:pt x="5740" y="2382"/>
                      <a:pt x="5539" y="2382"/>
                    </a:cubicBezTo>
                    <a:lnTo>
                      <a:pt x="5013" y="2382"/>
                    </a:lnTo>
                    <a:cubicBezTo>
                      <a:pt x="4687" y="2507"/>
                      <a:pt x="4286" y="2507"/>
                      <a:pt x="3960" y="2507"/>
                    </a:cubicBezTo>
                    <a:cubicBezTo>
                      <a:pt x="3559" y="2507"/>
                      <a:pt x="3233" y="2507"/>
                      <a:pt x="2933" y="2382"/>
                    </a:cubicBezTo>
                    <a:lnTo>
                      <a:pt x="2406" y="2382"/>
                    </a:lnTo>
                    <a:cubicBezTo>
                      <a:pt x="2306" y="2382"/>
                      <a:pt x="2081" y="2382"/>
                      <a:pt x="1980" y="2282"/>
                    </a:cubicBezTo>
                    <a:cubicBezTo>
                      <a:pt x="1680" y="2282"/>
                      <a:pt x="1454" y="2282"/>
                      <a:pt x="1153" y="2181"/>
                    </a:cubicBezTo>
                    <a:cubicBezTo>
                      <a:pt x="928" y="2181"/>
                      <a:pt x="727" y="2181"/>
                      <a:pt x="527" y="2081"/>
                    </a:cubicBezTo>
                    <a:cubicBezTo>
                      <a:pt x="201" y="2081"/>
                      <a:pt x="0" y="1981"/>
                      <a:pt x="0" y="1981"/>
                    </a:cubicBezTo>
                    <a:lnTo>
                      <a:pt x="0" y="1981"/>
                    </a:lnTo>
                    <a:cubicBezTo>
                      <a:pt x="0" y="1981"/>
                      <a:pt x="101" y="2181"/>
                      <a:pt x="426" y="2382"/>
                    </a:cubicBezTo>
                    <a:cubicBezTo>
                      <a:pt x="627" y="2507"/>
                      <a:pt x="727" y="2607"/>
                      <a:pt x="1053" y="2808"/>
                    </a:cubicBezTo>
                    <a:cubicBezTo>
                      <a:pt x="1253" y="2908"/>
                      <a:pt x="1454" y="3008"/>
                      <a:pt x="1780" y="3134"/>
                    </a:cubicBezTo>
                    <a:cubicBezTo>
                      <a:pt x="1880" y="3234"/>
                      <a:pt x="2081" y="3334"/>
                      <a:pt x="2181" y="3334"/>
                    </a:cubicBezTo>
                    <a:cubicBezTo>
                      <a:pt x="2406" y="3434"/>
                      <a:pt x="2507" y="3434"/>
                      <a:pt x="2707" y="3535"/>
                    </a:cubicBezTo>
                    <a:cubicBezTo>
                      <a:pt x="3033" y="3635"/>
                      <a:pt x="3434" y="3760"/>
                      <a:pt x="3860" y="3760"/>
                    </a:cubicBezTo>
                    <a:cubicBezTo>
                      <a:pt x="4061" y="3861"/>
                      <a:pt x="4186" y="3861"/>
                      <a:pt x="4386" y="3861"/>
                    </a:cubicBezTo>
                    <a:lnTo>
                      <a:pt x="5740" y="3861"/>
                    </a:lnTo>
                    <a:cubicBezTo>
                      <a:pt x="5940" y="3861"/>
                      <a:pt x="6166" y="3861"/>
                      <a:pt x="6366" y="3760"/>
                    </a:cubicBezTo>
                    <a:cubicBezTo>
                      <a:pt x="6792" y="3760"/>
                      <a:pt x="7193" y="3635"/>
                      <a:pt x="7619" y="3434"/>
                    </a:cubicBezTo>
                    <a:lnTo>
                      <a:pt x="7945" y="3334"/>
                    </a:lnTo>
                    <a:lnTo>
                      <a:pt x="8146" y="3234"/>
                    </a:lnTo>
                    <a:cubicBezTo>
                      <a:pt x="8346" y="3134"/>
                      <a:pt x="8572" y="3008"/>
                      <a:pt x="8772" y="3008"/>
                    </a:cubicBezTo>
                    <a:cubicBezTo>
                      <a:pt x="8973" y="2908"/>
                      <a:pt x="9073" y="2808"/>
                      <a:pt x="9299" y="2708"/>
                    </a:cubicBezTo>
                    <a:cubicBezTo>
                      <a:pt x="9399" y="2607"/>
                      <a:pt x="9599" y="2507"/>
                      <a:pt x="9700" y="2382"/>
                    </a:cubicBezTo>
                    <a:cubicBezTo>
                      <a:pt x="10025" y="2181"/>
                      <a:pt x="10226" y="1881"/>
                      <a:pt x="10452" y="1655"/>
                    </a:cubicBezTo>
                    <a:cubicBezTo>
                      <a:pt x="10652" y="1455"/>
                      <a:pt x="10953" y="1254"/>
                      <a:pt x="11078" y="1028"/>
                    </a:cubicBezTo>
                    <a:cubicBezTo>
                      <a:pt x="11178" y="828"/>
                      <a:pt x="11279" y="627"/>
                      <a:pt x="11379" y="502"/>
                    </a:cubicBezTo>
                    <a:cubicBezTo>
                      <a:pt x="11579" y="201"/>
                      <a:pt x="11705" y="1"/>
                      <a:pt x="117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3234;p37">
                <a:extLst>
                  <a:ext uri="{FF2B5EF4-FFF2-40B4-BE49-F238E27FC236}">
                    <a16:creationId xmlns:a16="http://schemas.microsoft.com/office/drawing/2014/main" id="{992F8FD5-3D61-4ED1-A402-9327886C0F43}"/>
                  </a:ext>
                </a:extLst>
              </p:cNvPr>
              <p:cNvSpPr/>
              <p:nvPr/>
            </p:nvSpPr>
            <p:spPr>
              <a:xfrm>
                <a:off x="7460908" y="2136252"/>
                <a:ext cx="34393" cy="54048"/>
              </a:xfrm>
              <a:custGeom>
                <a:avLst/>
                <a:gdLst/>
                <a:ahLst/>
                <a:cxnLst/>
                <a:rect l="l" t="t" r="r" b="b"/>
                <a:pathLst>
                  <a:path w="3860" h="6066" extrusionOk="0">
                    <a:moveTo>
                      <a:pt x="2406" y="0"/>
                    </a:moveTo>
                    <a:cubicBezTo>
                      <a:pt x="2281" y="0"/>
                      <a:pt x="2180" y="0"/>
                      <a:pt x="2080" y="126"/>
                    </a:cubicBezTo>
                    <a:cubicBezTo>
                      <a:pt x="1980" y="126"/>
                      <a:pt x="1779" y="226"/>
                      <a:pt x="1654" y="326"/>
                    </a:cubicBezTo>
                    <a:cubicBezTo>
                      <a:pt x="1554" y="326"/>
                      <a:pt x="1454" y="427"/>
                      <a:pt x="1454" y="527"/>
                    </a:cubicBezTo>
                    <a:cubicBezTo>
                      <a:pt x="1353" y="527"/>
                      <a:pt x="1253" y="627"/>
                      <a:pt x="1153" y="752"/>
                    </a:cubicBezTo>
                    <a:cubicBezTo>
                      <a:pt x="1028" y="853"/>
                      <a:pt x="1028" y="953"/>
                      <a:pt x="927" y="1053"/>
                    </a:cubicBezTo>
                    <a:cubicBezTo>
                      <a:pt x="827" y="1153"/>
                      <a:pt x="727" y="1379"/>
                      <a:pt x="627" y="1579"/>
                    </a:cubicBezTo>
                    <a:cubicBezTo>
                      <a:pt x="526" y="1780"/>
                      <a:pt x="401" y="2005"/>
                      <a:pt x="301" y="2106"/>
                    </a:cubicBezTo>
                    <a:cubicBezTo>
                      <a:pt x="301" y="2306"/>
                      <a:pt x="201" y="2507"/>
                      <a:pt x="201" y="2732"/>
                    </a:cubicBezTo>
                    <a:lnTo>
                      <a:pt x="0" y="3359"/>
                    </a:lnTo>
                    <a:lnTo>
                      <a:pt x="627" y="3559"/>
                    </a:lnTo>
                    <a:lnTo>
                      <a:pt x="827" y="3660"/>
                    </a:lnTo>
                    <a:cubicBezTo>
                      <a:pt x="827" y="3760"/>
                      <a:pt x="927" y="3760"/>
                      <a:pt x="1028" y="3760"/>
                    </a:cubicBezTo>
                    <a:cubicBezTo>
                      <a:pt x="1153" y="3885"/>
                      <a:pt x="1353" y="3985"/>
                      <a:pt x="1454" y="4086"/>
                    </a:cubicBezTo>
                    <a:cubicBezTo>
                      <a:pt x="1554" y="4186"/>
                      <a:pt x="1654" y="4186"/>
                      <a:pt x="1779" y="4286"/>
                    </a:cubicBezTo>
                    <a:cubicBezTo>
                      <a:pt x="1779" y="4386"/>
                      <a:pt x="1880" y="4386"/>
                      <a:pt x="1880" y="4512"/>
                    </a:cubicBezTo>
                    <a:lnTo>
                      <a:pt x="1880" y="4612"/>
                    </a:lnTo>
                    <a:lnTo>
                      <a:pt x="1880" y="4712"/>
                    </a:lnTo>
                    <a:cubicBezTo>
                      <a:pt x="1880" y="4913"/>
                      <a:pt x="1779" y="5013"/>
                      <a:pt x="1654" y="5138"/>
                    </a:cubicBezTo>
                    <a:cubicBezTo>
                      <a:pt x="1554" y="5339"/>
                      <a:pt x="1454" y="5439"/>
                      <a:pt x="1253" y="5640"/>
                    </a:cubicBezTo>
                    <a:lnTo>
                      <a:pt x="827" y="6066"/>
                    </a:lnTo>
                    <a:cubicBezTo>
                      <a:pt x="1028" y="6066"/>
                      <a:pt x="1253" y="5965"/>
                      <a:pt x="1454" y="5965"/>
                    </a:cubicBezTo>
                    <a:cubicBezTo>
                      <a:pt x="1554" y="5965"/>
                      <a:pt x="1654" y="5865"/>
                      <a:pt x="1779" y="5865"/>
                    </a:cubicBezTo>
                    <a:cubicBezTo>
                      <a:pt x="1880" y="5865"/>
                      <a:pt x="1980" y="5765"/>
                      <a:pt x="2080" y="5765"/>
                    </a:cubicBezTo>
                    <a:cubicBezTo>
                      <a:pt x="2281" y="5640"/>
                      <a:pt x="2506" y="5539"/>
                      <a:pt x="2707" y="5339"/>
                    </a:cubicBezTo>
                    <a:cubicBezTo>
                      <a:pt x="2807" y="5239"/>
                      <a:pt x="2807" y="5138"/>
                      <a:pt x="2907" y="4913"/>
                    </a:cubicBezTo>
                    <a:cubicBezTo>
                      <a:pt x="3033" y="4812"/>
                      <a:pt x="3033" y="4612"/>
                      <a:pt x="3033" y="4512"/>
                    </a:cubicBezTo>
                    <a:lnTo>
                      <a:pt x="3033" y="3985"/>
                    </a:lnTo>
                    <a:cubicBezTo>
                      <a:pt x="2907" y="3885"/>
                      <a:pt x="2907" y="3660"/>
                      <a:pt x="2807" y="3559"/>
                    </a:cubicBezTo>
                    <a:cubicBezTo>
                      <a:pt x="2707" y="3359"/>
                      <a:pt x="2506" y="3133"/>
                      <a:pt x="2281" y="2933"/>
                    </a:cubicBezTo>
                    <a:cubicBezTo>
                      <a:pt x="2182" y="2834"/>
                      <a:pt x="1987" y="2639"/>
                      <a:pt x="1789" y="2513"/>
                    </a:cubicBezTo>
                    <a:lnTo>
                      <a:pt x="1789" y="2513"/>
                    </a:lnTo>
                    <a:cubicBezTo>
                      <a:pt x="1815" y="2364"/>
                      <a:pt x="1880" y="2267"/>
                      <a:pt x="1880" y="2106"/>
                    </a:cubicBezTo>
                    <a:cubicBezTo>
                      <a:pt x="1980" y="2005"/>
                      <a:pt x="1980" y="1780"/>
                      <a:pt x="2080" y="1680"/>
                    </a:cubicBezTo>
                    <a:cubicBezTo>
                      <a:pt x="2080" y="1579"/>
                      <a:pt x="2080" y="1579"/>
                      <a:pt x="2180" y="1479"/>
                    </a:cubicBezTo>
                    <a:cubicBezTo>
                      <a:pt x="2180" y="1379"/>
                      <a:pt x="2180" y="1379"/>
                      <a:pt x="2281" y="1254"/>
                    </a:cubicBezTo>
                    <a:cubicBezTo>
                      <a:pt x="2281" y="1254"/>
                      <a:pt x="2281" y="1153"/>
                      <a:pt x="2406" y="1053"/>
                    </a:cubicBezTo>
                    <a:cubicBezTo>
                      <a:pt x="2406" y="1053"/>
                      <a:pt x="2506" y="1053"/>
                      <a:pt x="2506" y="953"/>
                    </a:cubicBezTo>
                    <a:lnTo>
                      <a:pt x="2607" y="853"/>
                    </a:lnTo>
                    <a:cubicBezTo>
                      <a:pt x="2707" y="853"/>
                      <a:pt x="2707" y="752"/>
                      <a:pt x="2807" y="752"/>
                    </a:cubicBezTo>
                    <a:lnTo>
                      <a:pt x="3233" y="752"/>
                    </a:lnTo>
                    <a:cubicBezTo>
                      <a:pt x="3434" y="752"/>
                      <a:pt x="3659" y="853"/>
                      <a:pt x="3860" y="853"/>
                    </a:cubicBezTo>
                    <a:cubicBezTo>
                      <a:pt x="3759" y="627"/>
                      <a:pt x="3659" y="527"/>
                      <a:pt x="3434" y="326"/>
                    </a:cubicBezTo>
                    <a:cubicBezTo>
                      <a:pt x="3333" y="226"/>
                      <a:pt x="3133" y="126"/>
                      <a:pt x="2807" y="0"/>
                    </a:cubicBezTo>
                    <a:close/>
                  </a:path>
                </a:pathLst>
              </a:custGeom>
              <a:solidFill>
                <a:srgbClr val="F5A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3235;p37">
                <a:extLst>
                  <a:ext uri="{FF2B5EF4-FFF2-40B4-BE49-F238E27FC236}">
                    <a16:creationId xmlns:a16="http://schemas.microsoft.com/office/drawing/2014/main" id="{A0B24437-50F1-47D6-9B36-C84052A4BFD0}"/>
                  </a:ext>
                </a:extLst>
              </p:cNvPr>
              <p:cNvSpPr/>
              <p:nvPr/>
            </p:nvSpPr>
            <p:spPr>
              <a:xfrm>
                <a:off x="7022534" y="2376312"/>
                <a:ext cx="279150" cy="257855"/>
              </a:xfrm>
              <a:custGeom>
                <a:avLst/>
                <a:gdLst/>
                <a:ahLst/>
                <a:cxnLst/>
                <a:rect l="l" t="t" r="r" b="b"/>
                <a:pathLst>
                  <a:path w="31330" h="28940" extrusionOk="0">
                    <a:moveTo>
                      <a:pt x="853" y="1"/>
                    </a:moveTo>
                    <a:lnTo>
                      <a:pt x="1" y="9926"/>
                    </a:lnTo>
                    <a:cubicBezTo>
                      <a:pt x="1" y="9926"/>
                      <a:pt x="22361" y="28940"/>
                      <a:pt x="28861" y="28940"/>
                    </a:cubicBezTo>
                    <a:cubicBezTo>
                      <a:pt x="29886" y="28940"/>
                      <a:pt x="30517" y="28466"/>
                      <a:pt x="30602" y="27370"/>
                    </a:cubicBezTo>
                    <a:cubicBezTo>
                      <a:pt x="31329" y="19324"/>
                      <a:pt x="853" y="1"/>
                      <a:pt x="8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3236;p37">
                <a:extLst>
                  <a:ext uri="{FF2B5EF4-FFF2-40B4-BE49-F238E27FC236}">
                    <a16:creationId xmlns:a16="http://schemas.microsoft.com/office/drawing/2014/main" id="{C64CD77C-C811-4EA0-BFA8-050C1C58C599}"/>
                  </a:ext>
                </a:extLst>
              </p:cNvPr>
              <p:cNvSpPr/>
              <p:nvPr/>
            </p:nvSpPr>
            <p:spPr>
              <a:xfrm>
                <a:off x="6996632" y="2369843"/>
                <a:ext cx="295892" cy="258702"/>
              </a:xfrm>
              <a:custGeom>
                <a:avLst/>
                <a:gdLst/>
                <a:ahLst/>
                <a:cxnLst/>
                <a:rect l="l" t="t" r="r" b="b"/>
                <a:pathLst>
                  <a:path w="33209" h="29035" extrusionOk="0">
                    <a:moveTo>
                      <a:pt x="828" y="0"/>
                    </a:moveTo>
                    <a:lnTo>
                      <a:pt x="0" y="9925"/>
                    </a:lnTo>
                    <a:cubicBezTo>
                      <a:pt x="0" y="9925"/>
                      <a:pt x="23770" y="29034"/>
                      <a:pt x="30632" y="29034"/>
                    </a:cubicBezTo>
                    <a:cubicBezTo>
                      <a:pt x="31711" y="29034"/>
                      <a:pt x="32372" y="28562"/>
                      <a:pt x="32457" y="27469"/>
                    </a:cubicBezTo>
                    <a:cubicBezTo>
                      <a:pt x="33209" y="19524"/>
                      <a:pt x="828"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3237;p37">
                <a:extLst>
                  <a:ext uri="{FF2B5EF4-FFF2-40B4-BE49-F238E27FC236}">
                    <a16:creationId xmlns:a16="http://schemas.microsoft.com/office/drawing/2014/main" id="{19489211-C845-4E37-A94E-6550221E82BF}"/>
                  </a:ext>
                </a:extLst>
              </p:cNvPr>
              <p:cNvSpPr/>
              <p:nvPr/>
            </p:nvSpPr>
            <p:spPr>
              <a:xfrm>
                <a:off x="6979881" y="2383012"/>
                <a:ext cx="303403" cy="234012"/>
              </a:xfrm>
              <a:custGeom>
                <a:avLst/>
                <a:gdLst/>
                <a:ahLst/>
                <a:cxnLst/>
                <a:rect l="l" t="t" r="r" b="b"/>
                <a:pathLst>
                  <a:path w="34052" h="26264" extrusionOk="0">
                    <a:moveTo>
                      <a:pt x="1" y="1"/>
                    </a:moveTo>
                    <a:lnTo>
                      <a:pt x="1" y="9901"/>
                    </a:lnTo>
                    <a:cubicBezTo>
                      <a:pt x="1" y="9901"/>
                      <a:pt x="24627" y="26264"/>
                      <a:pt x="31985" y="26264"/>
                    </a:cubicBezTo>
                    <a:cubicBezTo>
                      <a:pt x="33289" y="26264"/>
                      <a:pt x="34051" y="25749"/>
                      <a:pt x="34036" y="24537"/>
                    </a:cubicBezTo>
                    <a:cubicBezTo>
                      <a:pt x="33936" y="16492"/>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3238;p37">
                <a:extLst>
                  <a:ext uri="{FF2B5EF4-FFF2-40B4-BE49-F238E27FC236}">
                    <a16:creationId xmlns:a16="http://schemas.microsoft.com/office/drawing/2014/main" id="{FE782EF9-2A83-4B59-B548-199D556AA9DD}"/>
                  </a:ext>
                </a:extLst>
              </p:cNvPr>
              <p:cNvSpPr/>
              <p:nvPr/>
            </p:nvSpPr>
            <p:spPr>
              <a:xfrm>
                <a:off x="6964921" y="2392172"/>
                <a:ext cx="303394" cy="235055"/>
              </a:xfrm>
              <a:custGeom>
                <a:avLst/>
                <a:gdLst/>
                <a:ahLst/>
                <a:cxnLst/>
                <a:rect l="l" t="t" r="r" b="b"/>
                <a:pathLst>
                  <a:path w="34051" h="26381" extrusionOk="0">
                    <a:moveTo>
                      <a:pt x="1" y="0"/>
                    </a:moveTo>
                    <a:lnTo>
                      <a:pt x="1" y="10026"/>
                    </a:lnTo>
                    <a:cubicBezTo>
                      <a:pt x="1" y="10026"/>
                      <a:pt x="24642" y="26381"/>
                      <a:pt x="31991" y="26381"/>
                    </a:cubicBezTo>
                    <a:cubicBezTo>
                      <a:pt x="33292" y="26381"/>
                      <a:pt x="34051" y="25868"/>
                      <a:pt x="34036" y="24662"/>
                    </a:cubicBezTo>
                    <a:cubicBezTo>
                      <a:pt x="33936" y="16617"/>
                      <a:pt x="1"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3239;p37">
                <a:extLst>
                  <a:ext uri="{FF2B5EF4-FFF2-40B4-BE49-F238E27FC236}">
                    <a16:creationId xmlns:a16="http://schemas.microsoft.com/office/drawing/2014/main" id="{A2D0000B-AE04-4CD1-B102-DB74999D3EC2}"/>
                  </a:ext>
                </a:extLst>
              </p:cNvPr>
              <p:cNvSpPr/>
              <p:nvPr/>
            </p:nvSpPr>
            <p:spPr>
              <a:xfrm>
                <a:off x="7264607" y="2422092"/>
                <a:ext cx="294778" cy="241791"/>
              </a:xfrm>
              <a:custGeom>
                <a:avLst/>
                <a:gdLst/>
                <a:ahLst/>
                <a:cxnLst/>
                <a:rect l="l" t="t" r="r" b="b"/>
                <a:pathLst>
                  <a:path w="33084" h="27137" extrusionOk="0">
                    <a:moveTo>
                      <a:pt x="32783" y="1"/>
                    </a:moveTo>
                    <a:cubicBezTo>
                      <a:pt x="32783" y="1"/>
                      <a:pt x="1" y="17419"/>
                      <a:pt x="101" y="25465"/>
                    </a:cubicBezTo>
                    <a:cubicBezTo>
                      <a:pt x="130" y="26636"/>
                      <a:pt x="850" y="27136"/>
                      <a:pt x="2059" y="27136"/>
                    </a:cubicBezTo>
                    <a:cubicBezTo>
                      <a:pt x="9152" y="27136"/>
                      <a:pt x="33084" y="9901"/>
                      <a:pt x="33084" y="9901"/>
                    </a:cubicBezTo>
                    <a:lnTo>
                      <a:pt x="3278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3240;p37">
                <a:extLst>
                  <a:ext uri="{FF2B5EF4-FFF2-40B4-BE49-F238E27FC236}">
                    <a16:creationId xmlns:a16="http://schemas.microsoft.com/office/drawing/2014/main" id="{9C521CCA-DBEC-4ECC-B40D-FFD9EFBE38A8}"/>
                  </a:ext>
                </a:extLst>
              </p:cNvPr>
              <p:cNvSpPr/>
              <p:nvPr/>
            </p:nvSpPr>
            <p:spPr>
              <a:xfrm>
                <a:off x="7274657" y="2417406"/>
                <a:ext cx="311752" cy="241800"/>
              </a:xfrm>
              <a:custGeom>
                <a:avLst/>
                <a:gdLst/>
                <a:ahLst/>
                <a:cxnLst/>
                <a:rect l="l" t="t" r="r" b="b"/>
                <a:pathLst>
                  <a:path w="34989" h="27138" extrusionOk="0">
                    <a:moveTo>
                      <a:pt x="34688" y="0"/>
                    </a:moveTo>
                    <a:cubicBezTo>
                      <a:pt x="34688" y="0"/>
                      <a:pt x="1" y="17444"/>
                      <a:pt x="126" y="25464"/>
                    </a:cubicBezTo>
                    <a:cubicBezTo>
                      <a:pt x="141" y="26637"/>
                      <a:pt x="891" y="27137"/>
                      <a:pt x="2163" y="27137"/>
                    </a:cubicBezTo>
                    <a:cubicBezTo>
                      <a:pt x="9619" y="27137"/>
                      <a:pt x="34988" y="9925"/>
                      <a:pt x="34988" y="9925"/>
                    </a:cubicBezTo>
                    <a:lnTo>
                      <a:pt x="3468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3241;p37">
                <a:extLst>
                  <a:ext uri="{FF2B5EF4-FFF2-40B4-BE49-F238E27FC236}">
                    <a16:creationId xmlns:a16="http://schemas.microsoft.com/office/drawing/2014/main" id="{6AD53251-0962-4DEB-8801-45AAFFCE545A}"/>
                  </a:ext>
                </a:extLst>
              </p:cNvPr>
              <p:cNvSpPr/>
              <p:nvPr/>
            </p:nvSpPr>
            <p:spPr>
              <a:xfrm>
                <a:off x="7279326" y="2431252"/>
                <a:ext cx="329412" cy="216718"/>
              </a:xfrm>
              <a:custGeom>
                <a:avLst/>
                <a:gdLst/>
                <a:ahLst/>
                <a:cxnLst/>
                <a:rect l="l" t="t" r="r" b="b"/>
                <a:pathLst>
                  <a:path w="36971" h="24323" extrusionOk="0">
                    <a:moveTo>
                      <a:pt x="36971" y="0"/>
                    </a:moveTo>
                    <a:lnTo>
                      <a:pt x="36971" y="0"/>
                    </a:lnTo>
                    <a:cubicBezTo>
                      <a:pt x="36970" y="1"/>
                      <a:pt x="730" y="14512"/>
                      <a:pt x="103" y="22457"/>
                    </a:cubicBezTo>
                    <a:cubicBezTo>
                      <a:pt x="1" y="23772"/>
                      <a:pt x="901" y="24322"/>
                      <a:pt x="2479" y="24322"/>
                    </a:cubicBezTo>
                    <a:cubicBezTo>
                      <a:pt x="10548" y="24322"/>
                      <a:pt x="36344" y="9925"/>
                      <a:pt x="36344" y="9925"/>
                    </a:cubicBezTo>
                    <a:lnTo>
                      <a:pt x="3697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3242;p37">
                <a:extLst>
                  <a:ext uri="{FF2B5EF4-FFF2-40B4-BE49-F238E27FC236}">
                    <a16:creationId xmlns:a16="http://schemas.microsoft.com/office/drawing/2014/main" id="{04099529-9DAA-4860-88CE-FAB04DEF6BFF}"/>
                  </a:ext>
                </a:extLst>
              </p:cNvPr>
              <p:cNvSpPr/>
              <p:nvPr/>
            </p:nvSpPr>
            <p:spPr>
              <a:xfrm>
                <a:off x="7293396" y="2442417"/>
                <a:ext cx="329412" cy="216718"/>
              </a:xfrm>
              <a:custGeom>
                <a:avLst/>
                <a:gdLst/>
                <a:ahLst/>
                <a:cxnLst/>
                <a:rect l="l" t="t" r="r" b="b"/>
                <a:pathLst>
                  <a:path w="36971" h="24323" extrusionOk="0">
                    <a:moveTo>
                      <a:pt x="36971" y="1"/>
                    </a:moveTo>
                    <a:cubicBezTo>
                      <a:pt x="36970" y="1"/>
                      <a:pt x="730" y="14412"/>
                      <a:pt x="103" y="22457"/>
                    </a:cubicBezTo>
                    <a:cubicBezTo>
                      <a:pt x="1" y="23772"/>
                      <a:pt x="901" y="24323"/>
                      <a:pt x="2478" y="24323"/>
                    </a:cubicBezTo>
                    <a:cubicBezTo>
                      <a:pt x="10548" y="24323"/>
                      <a:pt x="36344" y="9925"/>
                      <a:pt x="36344" y="9925"/>
                    </a:cubicBezTo>
                    <a:lnTo>
                      <a:pt x="3697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3243;p37">
                <a:extLst>
                  <a:ext uri="{FF2B5EF4-FFF2-40B4-BE49-F238E27FC236}">
                    <a16:creationId xmlns:a16="http://schemas.microsoft.com/office/drawing/2014/main" id="{C8AA969B-AE2F-417D-AEEA-2B4DB712D120}"/>
                  </a:ext>
                </a:extLst>
              </p:cNvPr>
              <p:cNvSpPr/>
              <p:nvPr/>
            </p:nvSpPr>
            <p:spPr>
              <a:xfrm>
                <a:off x="6932318" y="2416515"/>
                <a:ext cx="723082" cy="492687"/>
              </a:xfrm>
              <a:custGeom>
                <a:avLst/>
                <a:gdLst/>
                <a:ahLst/>
                <a:cxnLst/>
                <a:rect l="l" t="t" r="r" b="b"/>
                <a:pathLst>
                  <a:path w="81154" h="55296" extrusionOk="0">
                    <a:moveTo>
                      <a:pt x="0" y="0"/>
                    </a:moveTo>
                    <a:lnTo>
                      <a:pt x="30176" y="51579"/>
                    </a:lnTo>
                    <a:lnTo>
                      <a:pt x="30076" y="52732"/>
                    </a:lnTo>
                    <a:cubicBezTo>
                      <a:pt x="30076" y="52732"/>
                      <a:pt x="32453" y="55295"/>
                      <a:pt x="37669" y="55295"/>
                    </a:cubicBezTo>
                    <a:cubicBezTo>
                      <a:pt x="39099" y="55295"/>
                      <a:pt x="40742" y="55103"/>
                      <a:pt x="42607" y="54612"/>
                    </a:cubicBezTo>
                    <a:lnTo>
                      <a:pt x="42707" y="53359"/>
                    </a:lnTo>
                    <a:lnTo>
                      <a:pt x="81154" y="6266"/>
                    </a:lnTo>
                    <a:lnTo>
                      <a:pt x="78948" y="5840"/>
                    </a:lnTo>
                    <a:lnTo>
                      <a:pt x="45640" y="18898"/>
                    </a:lnTo>
                    <a:lnTo>
                      <a:pt x="45539" y="19198"/>
                    </a:lnTo>
                    <a:cubicBezTo>
                      <a:pt x="45539" y="19198"/>
                      <a:pt x="45740" y="19925"/>
                      <a:pt x="44687" y="20151"/>
                    </a:cubicBezTo>
                    <a:cubicBezTo>
                      <a:pt x="44004" y="20245"/>
                      <a:pt x="43123" y="20320"/>
                      <a:pt x="42110" y="20320"/>
                    </a:cubicBezTo>
                    <a:cubicBezTo>
                      <a:pt x="39894" y="20320"/>
                      <a:pt x="37048" y="19962"/>
                      <a:pt x="34261" y="18672"/>
                    </a:cubicBezTo>
                    <a:cubicBezTo>
                      <a:pt x="33835" y="18472"/>
                      <a:pt x="34361" y="17745"/>
                      <a:pt x="33935" y="17544"/>
                    </a:cubicBezTo>
                    <a:lnTo>
                      <a:pt x="2081" y="0"/>
                    </a:ln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3244;p37">
                <a:extLst>
                  <a:ext uri="{FF2B5EF4-FFF2-40B4-BE49-F238E27FC236}">
                    <a16:creationId xmlns:a16="http://schemas.microsoft.com/office/drawing/2014/main" id="{C701B379-6C91-4B0F-8FD0-35BBFA6D077C}"/>
                  </a:ext>
                </a:extLst>
              </p:cNvPr>
              <p:cNvSpPr/>
              <p:nvPr/>
            </p:nvSpPr>
            <p:spPr>
              <a:xfrm>
                <a:off x="6912885" y="2416515"/>
                <a:ext cx="311529" cy="492179"/>
              </a:xfrm>
              <a:custGeom>
                <a:avLst/>
                <a:gdLst/>
                <a:ahLst/>
                <a:cxnLst/>
                <a:rect l="l" t="t" r="r" b="b"/>
                <a:pathLst>
                  <a:path w="34964" h="55239" extrusionOk="0">
                    <a:moveTo>
                      <a:pt x="2181" y="0"/>
                    </a:moveTo>
                    <a:lnTo>
                      <a:pt x="1" y="38722"/>
                    </a:lnTo>
                    <a:lnTo>
                      <a:pt x="33309" y="55239"/>
                    </a:lnTo>
                    <a:lnTo>
                      <a:pt x="34964" y="18472"/>
                    </a:lnTo>
                    <a:lnTo>
                      <a:pt x="2181" y="0"/>
                    </a:ln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3245;p37">
                <a:extLst>
                  <a:ext uri="{FF2B5EF4-FFF2-40B4-BE49-F238E27FC236}">
                    <a16:creationId xmlns:a16="http://schemas.microsoft.com/office/drawing/2014/main" id="{8B430713-5AB0-4CEC-93C8-4F10CF36438A}"/>
                  </a:ext>
                </a:extLst>
              </p:cNvPr>
              <p:cNvSpPr/>
              <p:nvPr/>
            </p:nvSpPr>
            <p:spPr>
              <a:xfrm>
                <a:off x="7304587" y="2472337"/>
                <a:ext cx="350822" cy="450204"/>
              </a:xfrm>
              <a:custGeom>
                <a:avLst/>
                <a:gdLst/>
                <a:ahLst/>
                <a:cxnLst/>
                <a:rect l="l" t="t" r="r" b="b"/>
                <a:pathLst>
                  <a:path w="39374" h="50528" extrusionOk="0">
                    <a:moveTo>
                      <a:pt x="39374" y="1"/>
                    </a:moveTo>
                    <a:lnTo>
                      <a:pt x="4787" y="13660"/>
                    </a:lnTo>
                    <a:lnTo>
                      <a:pt x="0" y="50528"/>
                    </a:lnTo>
                    <a:lnTo>
                      <a:pt x="36341" y="38623"/>
                    </a:lnTo>
                    <a:lnTo>
                      <a:pt x="39374" y="1"/>
                    </a:ln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3246;p37">
                <a:extLst>
                  <a:ext uri="{FF2B5EF4-FFF2-40B4-BE49-F238E27FC236}">
                    <a16:creationId xmlns:a16="http://schemas.microsoft.com/office/drawing/2014/main" id="{4865B8DB-4B7A-414A-91F3-D36234C79B04}"/>
                  </a:ext>
                </a:extLst>
              </p:cNvPr>
              <p:cNvSpPr/>
              <p:nvPr/>
            </p:nvSpPr>
            <p:spPr>
              <a:xfrm>
                <a:off x="7195606" y="2587573"/>
                <a:ext cx="151639" cy="356355"/>
              </a:xfrm>
              <a:custGeom>
                <a:avLst/>
                <a:gdLst/>
                <a:ahLst/>
                <a:cxnLst/>
                <a:rect l="l" t="t" r="r" b="b"/>
                <a:pathLst>
                  <a:path w="17019" h="39995" extrusionOk="0">
                    <a:moveTo>
                      <a:pt x="3234" y="0"/>
                    </a:moveTo>
                    <a:lnTo>
                      <a:pt x="0" y="37294"/>
                    </a:lnTo>
                    <a:cubicBezTo>
                      <a:pt x="0" y="37294"/>
                      <a:pt x="2516" y="39995"/>
                      <a:pt x="8032" y="39995"/>
                    </a:cubicBezTo>
                    <a:cubicBezTo>
                      <a:pt x="9545" y="39995"/>
                      <a:pt x="11284" y="39792"/>
                      <a:pt x="13259" y="39274"/>
                    </a:cubicBezTo>
                    <a:lnTo>
                      <a:pt x="17018" y="1579"/>
                    </a:lnTo>
                    <a:lnTo>
                      <a:pt x="17018" y="1579"/>
                    </a:lnTo>
                    <a:cubicBezTo>
                      <a:pt x="17018" y="1579"/>
                      <a:pt x="14993" y="2299"/>
                      <a:pt x="12010" y="2299"/>
                    </a:cubicBezTo>
                    <a:cubicBezTo>
                      <a:pt x="9540" y="2299"/>
                      <a:pt x="6412" y="1806"/>
                      <a:pt x="3234" y="0"/>
                    </a:cubicBezTo>
                    <a:close/>
                  </a:path>
                </a:pathLst>
              </a:custGeom>
              <a:solidFill>
                <a:srgbClr val="CD2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3247;p37">
                <a:extLst>
                  <a:ext uri="{FF2B5EF4-FFF2-40B4-BE49-F238E27FC236}">
                    <a16:creationId xmlns:a16="http://schemas.microsoft.com/office/drawing/2014/main" id="{69596F5F-0EFF-4479-9941-08FA350D5FEE}"/>
                  </a:ext>
                </a:extLst>
              </p:cNvPr>
              <p:cNvSpPr/>
              <p:nvPr/>
            </p:nvSpPr>
            <p:spPr>
              <a:xfrm>
                <a:off x="7217935" y="2636027"/>
                <a:ext cx="123724" cy="41734"/>
              </a:xfrm>
              <a:custGeom>
                <a:avLst/>
                <a:gdLst/>
                <a:ahLst/>
                <a:cxnLst/>
                <a:rect l="l" t="t" r="r" b="b"/>
                <a:pathLst>
                  <a:path w="13886" h="4684" extrusionOk="0">
                    <a:moveTo>
                      <a:pt x="327" y="1"/>
                    </a:moveTo>
                    <a:lnTo>
                      <a:pt x="1" y="2708"/>
                    </a:lnTo>
                    <a:cubicBezTo>
                      <a:pt x="3169" y="4240"/>
                      <a:pt x="6221" y="4684"/>
                      <a:pt x="8711" y="4684"/>
                    </a:cubicBezTo>
                    <a:cubicBezTo>
                      <a:pt x="10986" y="4684"/>
                      <a:pt x="12792" y="4313"/>
                      <a:pt x="13785" y="4061"/>
                    </a:cubicBezTo>
                    <a:lnTo>
                      <a:pt x="13886" y="2407"/>
                    </a:lnTo>
                    <a:lnTo>
                      <a:pt x="13886" y="2407"/>
                    </a:lnTo>
                    <a:cubicBezTo>
                      <a:pt x="12088" y="2813"/>
                      <a:pt x="10483" y="2978"/>
                      <a:pt x="9064" y="2978"/>
                    </a:cubicBezTo>
                    <a:cubicBezTo>
                      <a:pt x="3557" y="2978"/>
                      <a:pt x="825" y="499"/>
                      <a:pt x="3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3248;p37">
                <a:extLst>
                  <a:ext uri="{FF2B5EF4-FFF2-40B4-BE49-F238E27FC236}">
                    <a16:creationId xmlns:a16="http://schemas.microsoft.com/office/drawing/2014/main" id="{867333F3-A277-401F-A012-AE0708BFDFE2}"/>
                  </a:ext>
                </a:extLst>
              </p:cNvPr>
              <p:cNvSpPr/>
              <p:nvPr/>
            </p:nvSpPr>
            <p:spPr>
              <a:xfrm>
                <a:off x="7214362" y="2682485"/>
                <a:ext cx="123724" cy="40870"/>
              </a:xfrm>
              <a:custGeom>
                <a:avLst/>
                <a:gdLst/>
                <a:ahLst/>
                <a:cxnLst/>
                <a:rect l="l" t="t" r="r" b="b"/>
                <a:pathLst>
                  <a:path w="13886" h="4587" extrusionOk="0">
                    <a:moveTo>
                      <a:pt x="201" y="0"/>
                    </a:moveTo>
                    <a:lnTo>
                      <a:pt x="1" y="2607"/>
                    </a:lnTo>
                    <a:cubicBezTo>
                      <a:pt x="3116" y="4145"/>
                      <a:pt x="6177" y="4586"/>
                      <a:pt x="8668" y="4586"/>
                    </a:cubicBezTo>
                    <a:cubicBezTo>
                      <a:pt x="10927" y="4586"/>
                      <a:pt x="12718" y="4223"/>
                      <a:pt x="13660" y="3985"/>
                    </a:cubicBezTo>
                    <a:lnTo>
                      <a:pt x="13885" y="2406"/>
                    </a:lnTo>
                    <a:lnTo>
                      <a:pt x="13885" y="2406"/>
                    </a:lnTo>
                    <a:cubicBezTo>
                      <a:pt x="12123" y="2784"/>
                      <a:pt x="10542" y="2938"/>
                      <a:pt x="9135" y="2938"/>
                    </a:cubicBezTo>
                    <a:cubicBezTo>
                      <a:pt x="3539" y="2938"/>
                      <a:pt x="702" y="501"/>
                      <a:pt x="2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3249;p37">
                <a:extLst>
                  <a:ext uri="{FF2B5EF4-FFF2-40B4-BE49-F238E27FC236}">
                    <a16:creationId xmlns:a16="http://schemas.microsoft.com/office/drawing/2014/main" id="{D491B095-2066-4F58-83E8-439C9F58EF83}"/>
                  </a:ext>
                </a:extLst>
              </p:cNvPr>
              <p:cNvSpPr/>
              <p:nvPr/>
            </p:nvSpPr>
            <p:spPr>
              <a:xfrm>
                <a:off x="7385420" y="2626654"/>
                <a:ext cx="206569" cy="216843"/>
              </a:xfrm>
              <a:custGeom>
                <a:avLst/>
                <a:gdLst/>
                <a:ahLst/>
                <a:cxnLst/>
                <a:rect l="l" t="t" r="r" b="b"/>
                <a:pathLst>
                  <a:path w="23184" h="24337" extrusionOk="0">
                    <a:moveTo>
                      <a:pt x="23184" y="0"/>
                    </a:moveTo>
                    <a:lnTo>
                      <a:pt x="1154" y="6592"/>
                    </a:lnTo>
                    <a:lnTo>
                      <a:pt x="1" y="24336"/>
                    </a:lnTo>
                    <a:lnTo>
                      <a:pt x="21304" y="18271"/>
                    </a:lnTo>
                    <a:lnTo>
                      <a:pt x="231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3250;p37">
                <a:extLst>
                  <a:ext uri="{FF2B5EF4-FFF2-40B4-BE49-F238E27FC236}">
                    <a16:creationId xmlns:a16="http://schemas.microsoft.com/office/drawing/2014/main" id="{46609C1D-646A-4C81-9009-17000E121542}"/>
                  </a:ext>
                </a:extLst>
              </p:cNvPr>
              <p:cNvSpPr/>
              <p:nvPr/>
            </p:nvSpPr>
            <p:spPr>
              <a:xfrm>
                <a:off x="7395694" y="2562562"/>
                <a:ext cx="198310" cy="92014"/>
              </a:xfrm>
              <a:custGeom>
                <a:avLst/>
                <a:gdLst/>
                <a:ahLst/>
                <a:cxnLst/>
                <a:rect l="l" t="t" r="r" b="b"/>
                <a:pathLst>
                  <a:path w="22257" h="10327" extrusionOk="0">
                    <a:moveTo>
                      <a:pt x="22256" y="0"/>
                    </a:moveTo>
                    <a:lnTo>
                      <a:pt x="201" y="6467"/>
                    </a:lnTo>
                    <a:lnTo>
                      <a:pt x="1" y="10326"/>
                    </a:lnTo>
                    <a:lnTo>
                      <a:pt x="21404" y="4286"/>
                    </a:lnTo>
                    <a:lnTo>
                      <a:pt x="222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3251;p37">
                <a:extLst>
                  <a:ext uri="{FF2B5EF4-FFF2-40B4-BE49-F238E27FC236}">
                    <a16:creationId xmlns:a16="http://schemas.microsoft.com/office/drawing/2014/main" id="{37F43E9D-FD7B-4C0A-B606-39D4D0782AC0}"/>
                  </a:ext>
                </a:extLst>
              </p:cNvPr>
              <p:cNvSpPr/>
              <p:nvPr/>
            </p:nvSpPr>
            <p:spPr>
              <a:xfrm>
                <a:off x="6894439" y="2470350"/>
                <a:ext cx="82100" cy="92421"/>
              </a:xfrm>
              <a:custGeom>
                <a:avLst/>
                <a:gdLst/>
                <a:ahLst/>
                <a:cxnLst/>
                <a:rect l="l" t="t" r="r" b="b"/>
                <a:pathLst>
                  <a:path w="10652" h="11991" extrusionOk="0">
                    <a:moveTo>
                      <a:pt x="3952" y="1"/>
                    </a:moveTo>
                    <a:cubicBezTo>
                      <a:pt x="2177" y="1"/>
                      <a:pt x="2080" y="2410"/>
                      <a:pt x="2080" y="2410"/>
                    </a:cubicBezTo>
                    <a:cubicBezTo>
                      <a:pt x="0" y="4791"/>
                      <a:pt x="1679" y="6796"/>
                      <a:pt x="1679" y="6796"/>
                    </a:cubicBezTo>
                    <a:cubicBezTo>
                      <a:pt x="526" y="8676"/>
                      <a:pt x="2707" y="10656"/>
                      <a:pt x="2707" y="10656"/>
                    </a:cubicBezTo>
                    <a:cubicBezTo>
                      <a:pt x="4681" y="11627"/>
                      <a:pt x="5722" y="11990"/>
                      <a:pt x="6174" y="11990"/>
                    </a:cubicBezTo>
                    <a:cubicBezTo>
                      <a:pt x="7519" y="11990"/>
                      <a:pt x="3659" y="8776"/>
                      <a:pt x="3659" y="8776"/>
                    </a:cubicBezTo>
                    <a:lnTo>
                      <a:pt x="3659" y="8776"/>
                    </a:lnTo>
                    <a:cubicBezTo>
                      <a:pt x="5468" y="9165"/>
                      <a:pt x="6628" y="9325"/>
                      <a:pt x="7312" y="9325"/>
                    </a:cubicBezTo>
                    <a:cubicBezTo>
                      <a:pt x="10457" y="9325"/>
                      <a:pt x="3559" y="5944"/>
                      <a:pt x="3559" y="5944"/>
                    </a:cubicBezTo>
                    <a:lnTo>
                      <a:pt x="3559" y="5944"/>
                    </a:lnTo>
                    <a:cubicBezTo>
                      <a:pt x="3559" y="5944"/>
                      <a:pt x="5288" y="6399"/>
                      <a:pt x="6785" y="6399"/>
                    </a:cubicBezTo>
                    <a:cubicBezTo>
                      <a:pt x="7336" y="6399"/>
                      <a:pt x="7855" y="6338"/>
                      <a:pt x="8246" y="6169"/>
                    </a:cubicBezTo>
                    <a:cubicBezTo>
                      <a:pt x="9699" y="5643"/>
                      <a:pt x="4286" y="3037"/>
                      <a:pt x="4286" y="3037"/>
                    </a:cubicBezTo>
                    <a:lnTo>
                      <a:pt x="4286" y="3037"/>
                    </a:lnTo>
                    <a:cubicBezTo>
                      <a:pt x="4286" y="3037"/>
                      <a:pt x="6355" y="3436"/>
                      <a:pt x="7962" y="3436"/>
                    </a:cubicBezTo>
                    <a:cubicBezTo>
                      <a:pt x="8668" y="3436"/>
                      <a:pt x="9286" y="3359"/>
                      <a:pt x="9599" y="3137"/>
                    </a:cubicBezTo>
                    <a:cubicBezTo>
                      <a:pt x="10652" y="2410"/>
                      <a:pt x="5940" y="4"/>
                      <a:pt x="4060" y="4"/>
                    </a:cubicBezTo>
                    <a:cubicBezTo>
                      <a:pt x="4023" y="2"/>
                      <a:pt x="3987" y="1"/>
                      <a:pt x="3952"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3252;p37">
                <a:extLst>
                  <a:ext uri="{FF2B5EF4-FFF2-40B4-BE49-F238E27FC236}">
                    <a16:creationId xmlns:a16="http://schemas.microsoft.com/office/drawing/2014/main" id="{4650A869-A100-4686-A991-051775039C07}"/>
                  </a:ext>
                </a:extLst>
              </p:cNvPr>
              <p:cNvSpPr/>
              <p:nvPr/>
            </p:nvSpPr>
            <p:spPr>
              <a:xfrm>
                <a:off x="7550232" y="2558410"/>
                <a:ext cx="133098" cy="99685"/>
              </a:xfrm>
              <a:custGeom>
                <a:avLst/>
                <a:gdLst/>
                <a:ahLst/>
                <a:cxnLst/>
                <a:rect l="l" t="t" r="r" b="b"/>
                <a:pathLst>
                  <a:path w="14938" h="11188" extrusionOk="0">
                    <a:moveTo>
                      <a:pt x="11161" y="1"/>
                    </a:moveTo>
                    <a:cubicBezTo>
                      <a:pt x="8934" y="1"/>
                      <a:pt x="5570" y="860"/>
                      <a:pt x="6266" y="1719"/>
                    </a:cubicBezTo>
                    <a:cubicBezTo>
                      <a:pt x="6993" y="2647"/>
                      <a:pt x="11278" y="3073"/>
                      <a:pt x="11278" y="3073"/>
                    </a:cubicBezTo>
                    <a:cubicBezTo>
                      <a:pt x="11278" y="3073"/>
                      <a:pt x="5414" y="4000"/>
                      <a:pt x="6667" y="5053"/>
                    </a:cubicBezTo>
                    <a:cubicBezTo>
                      <a:pt x="7820" y="6005"/>
                      <a:pt x="11278" y="6105"/>
                      <a:pt x="11278" y="6105"/>
                    </a:cubicBezTo>
                    <a:cubicBezTo>
                      <a:pt x="11278" y="6105"/>
                      <a:pt x="0" y="8085"/>
                      <a:pt x="10426" y="8712"/>
                    </a:cubicBezTo>
                    <a:cubicBezTo>
                      <a:pt x="10426" y="8712"/>
                      <a:pt x="4780" y="11188"/>
                      <a:pt x="7601" y="11188"/>
                    </a:cubicBezTo>
                    <a:cubicBezTo>
                      <a:pt x="8210" y="11188"/>
                      <a:pt x="9213" y="11072"/>
                      <a:pt x="10752" y="10792"/>
                    </a:cubicBezTo>
                    <a:cubicBezTo>
                      <a:pt x="10752" y="10792"/>
                      <a:pt x="13359" y="9539"/>
                      <a:pt x="12832" y="7359"/>
                    </a:cubicBezTo>
                    <a:cubicBezTo>
                      <a:pt x="12832" y="7359"/>
                      <a:pt x="14938" y="6005"/>
                      <a:pt x="13684" y="3073"/>
                    </a:cubicBezTo>
                    <a:cubicBezTo>
                      <a:pt x="13684" y="3073"/>
                      <a:pt x="14186" y="667"/>
                      <a:pt x="12431" y="140"/>
                    </a:cubicBezTo>
                    <a:cubicBezTo>
                      <a:pt x="12105" y="44"/>
                      <a:pt x="11662" y="1"/>
                      <a:pt x="11161" y="1"/>
                    </a:cubicBezTo>
                    <a:close/>
                  </a:path>
                </a:pathLst>
              </a:custGeom>
              <a:solidFill>
                <a:srgbClr val="F8C1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3253;p37">
                <a:extLst>
                  <a:ext uri="{FF2B5EF4-FFF2-40B4-BE49-F238E27FC236}">
                    <a16:creationId xmlns:a16="http://schemas.microsoft.com/office/drawing/2014/main" id="{52A560BE-E20A-4C52-8CB3-C9973D878068}"/>
                  </a:ext>
                </a:extLst>
              </p:cNvPr>
              <p:cNvSpPr/>
              <p:nvPr/>
            </p:nvSpPr>
            <p:spPr>
              <a:xfrm rot="-1876393">
                <a:off x="7337996" y="2208952"/>
                <a:ext cx="80119" cy="52620"/>
              </a:xfrm>
              <a:custGeom>
                <a:avLst/>
                <a:gdLst/>
                <a:ahLst/>
                <a:cxnLst/>
                <a:rect l="l" t="t" r="r" b="b"/>
                <a:pathLst>
                  <a:path w="6684" h="4478" extrusionOk="0">
                    <a:moveTo>
                      <a:pt x="2731" y="1"/>
                    </a:moveTo>
                    <a:cubicBezTo>
                      <a:pt x="2035" y="1"/>
                      <a:pt x="1367" y="315"/>
                      <a:pt x="953" y="1332"/>
                    </a:cubicBezTo>
                    <a:cubicBezTo>
                      <a:pt x="0" y="3638"/>
                      <a:pt x="1254" y="4365"/>
                      <a:pt x="3459" y="4465"/>
                    </a:cubicBezTo>
                    <a:cubicBezTo>
                      <a:pt x="3629" y="4473"/>
                      <a:pt x="3793" y="4478"/>
                      <a:pt x="3951" y="4478"/>
                    </a:cubicBezTo>
                    <a:cubicBezTo>
                      <a:pt x="5720" y="4478"/>
                      <a:pt x="6684" y="3952"/>
                      <a:pt x="6592" y="2686"/>
                    </a:cubicBezTo>
                    <a:cubicBezTo>
                      <a:pt x="6467" y="1433"/>
                      <a:pt x="5539" y="1032"/>
                      <a:pt x="5013" y="706"/>
                    </a:cubicBezTo>
                    <a:cubicBezTo>
                      <a:pt x="4500" y="484"/>
                      <a:pt x="3594" y="1"/>
                      <a:pt x="2731" y="1"/>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3254;p37">
                <a:extLst>
                  <a:ext uri="{FF2B5EF4-FFF2-40B4-BE49-F238E27FC236}">
                    <a16:creationId xmlns:a16="http://schemas.microsoft.com/office/drawing/2014/main" id="{42EFBBE0-9D80-4F77-9DDB-D9E5B4BA50F0}"/>
                  </a:ext>
                </a:extLst>
              </p:cNvPr>
              <p:cNvSpPr/>
              <p:nvPr/>
            </p:nvSpPr>
            <p:spPr>
              <a:xfrm rot="824399">
                <a:off x="7126168" y="2201972"/>
                <a:ext cx="61137" cy="40180"/>
              </a:xfrm>
              <a:custGeom>
                <a:avLst/>
                <a:gdLst/>
                <a:ahLst/>
                <a:cxnLst/>
                <a:rect l="l" t="t" r="r" b="b"/>
                <a:pathLst>
                  <a:path w="6684" h="4478" extrusionOk="0">
                    <a:moveTo>
                      <a:pt x="2731" y="1"/>
                    </a:moveTo>
                    <a:cubicBezTo>
                      <a:pt x="2035" y="1"/>
                      <a:pt x="1367" y="315"/>
                      <a:pt x="953" y="1332"/>
                    </a:cubicBezTo>
                    <a:cubicBezTo>
                      <a:pt x="0" y="3638"/>
                      <a:pt x="1254" y="4365"/>
                      <a:pt x="3459" y="4465"/>
                    </a:cubicBezTo>
                    <a:cubicBezTo>
                      <a:pt x="3629" y="4473"/>
                      <a:pt x="3793" y="4478"/>
                      <a:pt x="3951" y="4478"/>
                    </a:cubicBezTo>
                    <a:cubicBezTo>
                      <a:pt x="5720" y="4478"/>
                      <a:pt x="6684" y="3952"/>
                      <a:pt x="6592" y="2686"/>
                    </a:cubicBezTo>
                    <a:cubicBezTo>
                      <a:pt x="6467" y="1433"/>
                      <a:pt x="5539" y="1032"/>
                      <a:pt x="5013" y="706"/>
                    </a:cubicBezTo>
                    <a:cubicBezTo>
                      <a:pt x="4500" y="484"/>
                      <a:pt x="3594" y="1"/>
                      <a:pt x="2731" y="1"/>
                    </a:cubicBezTo>
                    <a:close/>
                  </a:path>
                </a:pathLst>
              </a:custGeom>
              <a:solidFill>
                <a:srgbClr val="D3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31"/>
                                        </p:tgtEl>
                                        <p:attrNameLst>
                                          <p:attrName>style.visibility</p:attrName>
                                        </p:attrNameLst>
                                      </p:cBhvr>
                                      <p:to>
                                        <p:strVal val="visible"/>
                                      </p:to>
                                    </p:set>
                                    <p:animEffect transition="in" filter="fade">
                                      <p:cBhvr>
                                        <p:cTn id="15" dur="1000"/>
                                        <p:tgtEl>
                                          <p:spTgt spid="131"/>
                                        </p:tgtEl>
                                      </p:cBhvr>
                                    </p:animEffect>
                                    <p:anim calcmode="lin" valueType="num">
                                      <p:cBhvr>
                                        <p:cTn id="16" dur="1000" fill="hold"/>
                                        <p:tgtEl>
                                          <p:spTgt spid="131"/>
                                        </p:tgtEl>
                                        <p:attrNameLst>
                                          <p:attrName>ppt_x</p:attrName>
                                        </p:attrNameLst>
                                      </p:cBhvr>
                                      <p:tavLst>
                                        <p:tav tm="0">
                                          <p:val>
                                            <p:strVal val="#ppt_x"/>
                                          </p:val>
                                        </p:tav>
                                        <p:tav tm="100000">
                                          <p:val>
                                            <p:strVal val="#ppt_x"/>
                                          </p:val>
                                        </p:tav>
                                      </p:tavLst>
                                    </p:anim>
                                    <p:anim calcmode="lin" valueType="num">
                                      <p:cBhvr>
                                        <p:cTn id="17" dur="1000" fill="hold"/>
                                        <p:tgtEl>
                                          <p:spTgt spid="1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6" grpId="0" build="p"/>
      <p:bldP spid="1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C2270B-74E7-49FE-9EE7-71C0036AF1B9}"/>
              </a:ext>
            </a:extLst>
          </p:cNvPr>
          <p:cNvSpPr>
            <a:spLocks noGrp="1"/>
          </p:cNvSpPr>
          <p:nvPr>
            <p:ph type="ctrTitle"/>
          </p:nvPr>
        </p:nvSpPr>
        <p:spPr>
          <a:xfrm flipH="1">
            <a:off x="1482372" y="292939"/>
            <a:ext cx="6160205" cy="950700"/>
          </a:xfrm>
        </p:spPr>
        <p:txBody>
          <a:bodyPr/>
          <a:lstStyle/>
          <a:p>
            <a:r>
              <a:rPr lang="es-CL" sz="2400" dirty="0"/>
              <a:t>¿CÓMO APRENDEREMOS A ANALIZAR Y EVALUAR TEXTOS? </a:t>
            </a:r>
          </a:p>
        </p:txBody>
      </p:sp>
      <p:sp>
        <p:nvSpPr>
          <p:cNvPr id="3" name="Subtítulo 2">
            <a:extLst>
              <a:ext uri="{FF2B5EF4-FFF2-40B4-BE49-F238E27FC236}">
                <a16:creationId xmlns:a16="http://schemas.microsoft.com/office/drawing/2014/main" id="{9E337B8E-E175-44AC-BF11-67F4A257406B}"/>
              </a:ext>
            </a:extLst>
          </p:cNvPr>
          <p:cNvSpPr>
            <a:spLocks noGrp="1"/>
          </p:cNvSpPr>
          <p:nvPr>
            <p:ph type="subTitle" idx="1"/>
          </p:nvPr>
        </p:nvSpPr>
        <p:spPr>
          <a:xfrm flipH="1">
            <a:off x="1059383" y="1399823"/>
            <a:ext cx="6583191" cy="2957688"/>
          </a:xfrm>
        </p:spPr>
        <p:txBody>
          <a:bodyPr anchor="t"/>
          <a:lstStyle/>
          <a:p>
            <a:pPr marL="114300" indent="0" algn="just"/>
            <a:r>
              <a:rPr lang="es-CL" sz="2400" dirty="0">
                <a:latin typeface="Passion One"/>
                <a:sym typeface="Passion One"/>
              </a:rPr>
              <a:t> A PARTIR DE UNA CARTA AL DIRECTOR VAMOS A: </a:t>
            </a:r>
          </a:p>
          <a:p>
            <a:pPr marL="571500" indent="-457200" algn="just">
              <a:buFont typeface="Quattrocento Sans"/>
              <a:buAutoNum type="arabicPeriod"/>
            </a:pPr>
            <a:endParaRPr lang="es-CL" sz="2400" dirty="0">
              <a:solidFill>
                <a:srgbClr val="0070C0"/>
              </a:solidFill>
              <a:latin typeface="Passion One"/>
            </a:endParaRPr>
          </a:p>
          <a:p>
            <a:pPr marL="571500" indent="-457200" algn="just">
              <a:buFont typeface="Quattrocento Sans"/>
              <a:buAutoNum type="arabicPeriod"/>
            </a:pPr>
            <a:r>
              <a:rPr lang="es-CL" sz="2400" dirty="0">
                <a:solidFill>
                  <a:srgbClr val="0070C0"/>
                </a:solidFill>
                <a:latin typeface="Passion One"/>
              </a:rPr>
              <a:t>Localizar información leída.</a:t>
            </a:r>
          </a:p>
          <a:p>
            <a:pPr marL="342900" indent="-228600" algn="just">
              <a:buFont typeface="+mj-lt"/>
              <a:buAutoNum type="arabicPeriod"/>
            </a:pPr>
            <a:endParaRPr lang="es-CL" sz="1000" dirty="0">
              <a:solidFill>
                <a:srgbClr val="0070C0"/>
              </a:solidFill>
              <a:latin typeface="Passion One"/>
            </a:endParaRPr>
          </a:p>
          <a:p>
            <a:pPr marL="571500" indent="-457200" algn="just">
              <a:buFont typeface="Quattrocento Sans"/>
              <a:buAutoNum type="arabicPeriod"/>
            </a:pPr>
            <a:r>
              <a:rPr lang="es-CL" sz="2400" dirty="0">
                <a:solidFill>
                  <a:srgbClr val="0070C0"/>
                </a:solidFill>
                <a:latin typeface="Passion One"/>
              </a:rPr>
              <a:t>Relacionar e interpretar lo leído .</a:t>
            </a:r>
          </a:p>
          <a:p>
            <a:pPr marL="342900" indent="-228600" algn="just">
              <a:buFont typeface="+mj-lt"/>
              <a:buAutoNum type="arabicPeriod"/>
            </a:pPr>
            <a:endParaRPr lang="es-CL" sz="1000" dirty="0">
              <a:solidFill>
                <a:srgbClr val="0070C0"/>
              </a:solidFill>
              <a:latin typeface="Passion One"/>
            </a:endParaRPr>
          </a:p>
          <a:p>
            <a:pPr marL="571500" indent="-457200" algn="just">
              <a:buFont typeface="Quattrocento Sans"/>
              <a:buAutoNum type="arabicPeriod"/>
            </a:pPr>
            <a:r>
              <a:rPr lang="es-CL" sz="2400" dirty="0">
                <a:solidFill>
                  <a:srgbClr val="0070C0"/>
                </a:solidFill>
                <a:latin typeface="Passion One"/>
              </a:rPr>
              <a:t>Reflexionar y valorar lo leído.</a:t>
            </a:r>
          </a:p>
          <a:p>
            <a:pPr marL="571500" indent="-457200" algn="just">
              <a:buAutoNum type="arabicPeriod"/>
            </a:pPr>
            <a:endParaRPr lang="es-CL" dirty="0"/>
          </a:p>
        </p:txBody>
      </p:sp>
      <p:grpSp>
        <p:nvGrpSpPr>
          <p:cNvPr id="4" name="Google Shape;4292;p53">
            <a:extLst>
              <a:ext uri="{FF2B5EF4-FFF2-40B4-BE49-F238E27FC236}">
                <a16:creationId xmlns:a16="http://schemas.microsoft.com/office/drawing/2014/main" id="{7C4E13CC-4C69-44EB-A270-6DCF296BAC67}"/>
              </a:ext>
            </a:extLst>
          </p:cNvPr>
          <p:cNvGrpSpPr/>
          <p:nvPr/>
        </p:nvGrpSpPr>
        <p:grpSpPr>
          <a:xfrm>
            <a:off x="6561538" y="2451268"/>
            <a:ext cx="1674224" cy="1659379"/>
            <a:chOff x="6967938" y="1446557"/>
            <a:chExt cx="1674224" cy="1659379"/>
          </a:xfrm>
        </p:grpSpPr>
        <p:sp>
          <p:nvSpPr>
            <p:cNvPr id="5" name="Google Shape;4293;p53">
              <a:extLst>
                <a:ext uri="{FF2B5EF4-FFF2-40B4-BE49-F238E27FC236}">
                  <a16:creationId xmlns:a16="http://schemas.microsoft.com/office/drawing/2014/main" id="{3295EC1C-B1B0-4C15-8954-C0CAE4D06C7E}"/>
                </a:ext>
              </a:extLst>
            </p:cNvPr>
            <p:cNvSpPr/>
            <p:nvPr/>
          </p:nvSpPr>
          <p:spPr>
            <a:xfrm>
              <a:off x="8015372" y="2504126"/>
              <a:ext cx="595023" cy="581541"/>
            </a:xfrm>
            <a:custGeom>
              <a:avLst/>
              <a:gdLst/>
              <a:ahLst/>
              <a:cxnLst/>
              <a:rect l="l" t="t" r="r" b="b"/>
              <a:pathLst>
                <a:path w="55039" h="53792" extrusionOk="0">
                  <a:moveTo>
                    <a:pt x="51906" y="1"/>
                  </a:moveTo>
                  <a:lnTo>
                    <a:pt x="3886" y="33008"/>
                  </a:lnTo>
                  <a:cubicBezTo>
                    <a:pt x="3886" y="33008"/>
                    <a:pt x="226" y="37169"/>
                    <a:pt x="126" y="40101"/>
                  </a:cubicBezTo>
                  <a:cubicBezTo>
                    <a:pt x="1" y="43034"/>
                    <a:pt x="2407" y="52332"/>
                    <a:pt x="3033" y="52532"/>
                  </a:cubicBezTo>
                  <a:cubicBezTo>
                    <a:pt x="3730" y="52725"/>
                    <a:pt x="6453" y="53792"/>
                    <a:pt x="7958" y="53792"/>
                  </a:cubicBezTo>
                  <a:cubicBezTo>
                    <a:pt x="8023" y="53792"/>
                    <a:pt x="8086" y="53790"/>
                    <a:pt x="8146" y="53786"/>
                  </a:cubicBezTo>
                  <a:cubicBezTo>
                    <a:pt x="9725" y="53685"/>
                    <a:pt x="55039" y="15765"/>
                    <a:pt x="55039" y="15765"/>
                  </a:cubicBezTo>
                  <a:lnTo>
                    <a:pt x="5190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294;p53">
              <a:extLst>
                <a:ext uri="{FF2B5EF4-FFF2-40B4-BE49-F238E27FC236}">
                  <a16:creationId xmlns:a16="http://schemas.microsoft.com/office/drawing/2014/main" id="{F55AB048-5D0F-4BB9-9F7E-CB923A7255DE}"/>
                </a:ext>
              </a:extLst>
            </p:cNvPr>
            <p:cNvSpPr/>
            <p:nvPr/>
          </p:nvSpPr>
          <p:spPr>
            <a:xfrm>
              <a:off x="6967938" y="2319073"/>
              <a:ext cx="1674224" cy="786863"/>
            </a:xfrm>
            <a:custGeom>
              <a:avLst/>
              <a:gdLst/>
              <a:ahLst/>
              <a:cxnLst/>
              <a:rect l="l" t="t" r="r" b="b"/>
              <a:pathLst>
                <a:path w="154864" h="72784" extrusionOk="0">
                  <a:moveTo>
                    <a:pt x="54712" y="1"/>
                  </a:moveTo>
                  <a:cubicBezTo>
                    <a:pt x="54712" y="1"/>
                    <a:pt x="10752" y="28823"/>
                    <a:pt x="9499" y="29124"/>
                  </a:cubicBezTo>
                  <a:cubicBezTo>
                    <a:pt x="8145" y="29450"/>
                    <a:pt x="8045" y="31004"/>
                    <a:pt x="6993" y="31329"/>
                  </a:cubicBezTo>
                  <a:cubicBezTo>
                    <a:pt x="6770" y="31414"/>
                    <a:pt x="6566" y="31445"/>
                    <a:pt x="6366" y="31445"/>
                  </a:cubicBezTo>
                  <a:cubicBezTo>
                    <a:pt x="6093" y="31445"/>
                    <a:pt x="5828" y="31387"/>
                    <a:pt x="5539" y="31329"/>
                  </a:cubicBezTo>
                  <a:cubicBezTo>
                    <a:pt x="5326" y="31279"/>
                    <a:pt x="5113" y="31254"/>
                    <a:pt x="4903" y="31254"/>
                  </a:cubicBezTo>
                  <a:cubicBezTo>
                    <a:pt x="4693" y="31254"/>
                    <a:pt x="4486" y="31279"/>
                    <a:pt x="4286" y="31329"/>
                  </a:cubicBezTo>
                  <a:cubicBezTo>
                    <a:pt x="3333" y="31630"/>
                    <a:pt x="2907" y="32357"/>
                    <a:pt x="1454" y="35615"/>
                  </a:cubicBezTo>
                  <a:cubicBezTo>
                    <a:pt x="0" y="38948"/>
                    <a:pt x="1028" y="46668"/>
                    <a:pt x="1880" y="47821"/>
                  </a:cubicBezTo>
                  <a:cubicBezTo>
                    <a:pt x="2807" y="48974"/>
                    <a:pt x="4486" y="50126"/>
                    <a:pt x="5940" y="50327"/>
                  </a:cubicBezTo>
                  <a:cubicBezTo>
                    <a:pt x="7415" y="50427"/>
                    <a:pt x="104504" y="72784"/>
                    <a:pt x="105982" y="72784"/>
                  </a:cubicBezTo>
                  <a:cubicBezTo>
                    <a:pt x="105985" y="72784"/>
                    <a:pt x="105988" y="72783"/>
                    <a:pt x="105991" y="72783"/>
                  </a:cubicBezTo>
                  <a:cubicBezTo>
                    <a:pt x="107043" y="72583"/>
                    <a:pt x="153184" y="35289"/>
                    <a:pt x="153610" y="35189"/>
                  </a:cubicBezTo>
                  <a:cubicBezTo>
                    <a:pt x="154136" y="35189"/>
                    <a:pt x="154863" y="32357"/>
                    <a:pt x="154236" y="31956"/>
                  </a:cubicBezTo>
                  <a:cubicBezTo>
                    <a:pt x="154180" y="31900"/>
                    <a:pt x="154099" y="31874"/>
                    <a:pt x="153997" y="31874"/>
                  </a:cubicBezTo>
                  <a:cubicBezTo>
                    <a:pt x="153153" y="31874"/>
                    <a:pt x="150926" y="33634"/>
                    <a:pt x="150277" y="33836"/>
                  </a:cubicBezTo>
                  <a:cubicBezTo>
                    <a:pt x="149525" y="33936"/>
                    <a:pt x="106517" y="69951"/>
                    <a:pt x="105790" y="70277"/>
                  </a:cubicBezTo>
                  <a:cubicBezTo>
                    <a:pt x="105599" y="70353"/>
                    <a:pt x="105344" y="70410"/>
                    <a:pt x="105029" y="70410"/>
                  </a:cubicBezTo>
                  <a:cubicBezTo>
                    <a:pt x="104100" y="70410"/>
                    <a:pt x="102648" y="69917"/>
                    <a:pt x="100778" y="67971"/>
                  </a:cubicBezTo>
                  <a:cubicBezTo>
                    <a:pt x="98146" y="65365"/>
                    <a:pt x="101279" y="55239"/>
                    <a:pt x="102131" y="54412"/>
                  </a:cubicBezTo>
                  <a:cubicBezTo>
                    <a:pt x="102958" y="53460"/>
                    <a:pt x="149023" y="16693"/>
                    <a:pt x="149424" y="16693"/>
                  </a:cubicBezTo>
                  <a:cubicBezTo>
                    <a:pt x="149850" y="16693"/>
                    <a:pt x="149324" y="14813"/>
                    <a:pt x="148798" y="14086"/>
                  </a:cubicBezTo>
                  <a:cubicBezTo>
                    <a:pt x="148397" y="13359"/>
                    <a:pt x="54712" y="1"/>
                    <a:pt x="54712" y="1"/>
                  </a:cubicBezTo>
                  <a:close/>
                </a:path>
              </a:pathLst>
            </a:custGeom>
            <a:solidFill>
              <a:srgbClr val="232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295;p53">
              <a:extLst>
                <a:ext uri="{FF2B5EF4-FFF2-40B4-BE49-F238E27FC236}">
                  <a16:creationId xmlns:a16="http://schemas.microsoft.com/office/drawing/2014/main" id="{397B9DAB-C888-48EE-91DB-25BCA0E761CE}"/>
                </a:ext>
              </a:extLst>
            </p:cNvPr>
            <p:cNvSpPr/>
            <p:nvPr/>
          </p:nvSpPr>
          <p:spPr>
            <a:xfrm>
              <a:off x="8053845" y="2471348"/>
              <a:ext cx="529454" cy="435972"/>
            </a:xfrm>
            <a:custGeom>
              <a:avLst/>
              <a:gdLst/>
              <a:ahLst/>
              <a:cxnLst/>
              <a:rect l="l" t="t" r="r" b="b"/>
              <a:pathLst>
                <a:path w="48974" h="40327" extrusionOk="0">
                  <a:moveTo>
                    <a:pt x="48347" y="0"/>
                  </a:moveTo>
                  <a:cubicBezTo>
                    <a:pt x="48347" y="0"/>
                    <a:pt x="527" y="37920"/>
                    <a:pt x="327" y="38321"/>
                  </a:cubicBezTo>
                  <a:cubicBezTo>
                    <a:pt x="1" y="38848"/>
                    <a:pt x="1680" y="40326"/>
                    <a:pt x="1680" y="40326"/>
                  </a:cubicBezTo>
                  <a:lnTo>
                    <a:pt x="48973" y="3033"/>
                  </a:lnTo>
                  <a:lnTo>
                    <a:pt x="48347" y="0"/>
                  </a:lnTo>
                  <a:close/>
                </a:path>
              </a:pathLst>
            </a:custGeom>
            <a:solidFill>
              <a:srgbClr val="487A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296;p53">
              <a:extLst>
                <a:ext uri="{FF2B5EF4-FFF2-40B4-BE49-F238E27FC236}">
                  <a16:creationId xmlns:a16="http://schemas.microsoft.com/office/drawing/2014/main" id="{38F989A8-892D-4051-B6FB-CDB5C29DBAD1}"/>
                </a:ext>
              </a:extLst>
            </p:cNvPr>
            <p:cNvSpPr/>
            <p:nvPr/>
          </p:nvSpPr>
          <p:spPr>
            <a:xfrm>
              <a:off x="7027806" y="2641763"/>
              <a:ext cx="1045352" cy="265549"/>
            </a:xfrm>
            <a:custGeom>
              <a:avLst/>
              <a:gdLst/>
              <a:ahLst/>
              <a:cxnLst/>
              <a:rect l="l" t="t" r="r" b="b"/>
              <a:pathLst>
                <a:path w="96694" h="24563" extrusionOk="0">
                  <a:moveTo>
                    <a:pt x="2808" y="1"/>
                  </a:moveTo>
                  <a:cubicBezTo>
                    <a:pt x="2808" y="1"/>
                    <a:pt x="2607" y="1479"/>
                    <a:pt x="2081" y="1479"/>
                  </a:cubicBezTo>
                  <a:lnTo>
                    <a:pt x="1" y="1479"/>
                  </a:lnTo>
                  <a:lnTo>
                    <a:pt x="96593" y="24562"/>
                  </a:lnTo>
                  <a:lnTo>
                    <a:pt x="96693" y="21304"/>
                  </a:lnTo>
                  <a:lnTo>
                    <a:pt x="280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297;p53">
              <a:extLst>
                <a:ext uri="{FF2B5EF4-FFF2-40B4-BE49-F238E27FC236}">
                  <a16:creationId xmlns:a16="http://schemas.microsoft.com/office/drawing/2014/main" id="{BCA1E3EB-BADE-46A9-B222-E391D36C0EF5}"/>
                </a:ext>
              </a:extLst>
            </p:cNvPr>
            <p:cNvSpPr/>
            <p:nvPr/>
          </p:nvSpPr>
          <p:spPr>
            <a:xfrm>
              <a:off x="7837099" y="2856349"/>
              <a:ext cx="88066" cy="204305"/>
            </a:xfrm>
            <a:custGeom>
              <a:avLst/>
              <a:gdLst/>
              <a:ahLst/>
              <a:cxnLst/>
              <a:rect l="l" t="t" r="r" b="b"/>
              <a:pathLst>
                <a:path w="8146" h="18898" extrusionOk="0">
                  <a:moveTo>
                    <a:pt x="2206" y="0"/>
                  </a:moveTo>
                  <a:cubicBezTo>
                    <a:pt x="2206" y="0"/>
                    <a:pt x="0" y="6792"/>
                    <a:pt x="201" y="8973"/>
                  </a:cubicBezTo>
                  <a:cubicBezTo>
                    <a:pt x="427" y="11178"/>
                    <a:pt x="953" y="17645"/>
                    <a:pt x="953" y="17645"/>
                  </a:cubicBezTo>
                  <a:lnTo>
                    <a:pt x="6592" y="18898"/>
                  </a:lnTo>
                  <a:cubicBezTo>
                    <a:pt x="6592" y="18898"/>
                    <a:pt x="5740" y="17544"/>
                    <a:pt x="6066" y="12005"/>
                  </a:cubicBezTo>
                  <a:cubicBezTo>
                    <a:pt x="6366" y="6467"/>
                    <a:pt x="8146" y="1454"/>
                    <a:pt x="8146" y="1454"/>
                  </a:cubicBezTo>
                  <a:lnTo>
                    <a:pt x="220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298;p53">
              <a:extLst>
                <a:ext uri="{FF2B5EF4-FFF2-40B4-BE49-F238E27FC236}">
                  <a16:creationId xmlns:a16="http://schemas.microsoft.com/office/drawing/2014/main" id="{B5D0D1BE-6F5C-4590-A684-A81DF13F7E3A}"/>
                </a:ext>
              </a:extLst>
            </p:cNvPr>
            <p:cNvSpPr/>
            <p:nvPr/>
          </p:nvSpPr>
          <p:spPr>
            <a:xfrm>
              <a:off x="7779663" y="2844966"/>
              <a:ext cx="50671" cy="195375"/>
            </a:xfrm>
            <a:custGeom>
              <a:avLst/>
              <a:gdLst/>
              <a:ahLst/>
              <a:cxnLst/>
              <a:rect l="l" t="t" r="r" b="b"/>
              <a:pathLst>
                <a:path w="4687" h="18072" extrusionOk="0">
                  <a:moveTo>
                    <a:pt x="3133" y="1"/>
                  </a:moveTo>
                  <a:cubicBezTo>
                    <a:pt x="3133" y="1"/>
                    <a:pt x="301" y="7219"/>
                    <a:pt x="100" y="9199"/>
                  </a:cubicBezTo>
                  <a:cubicBezTo>
                    <a:pt x="0" y="11179"/>
                    <a:pt x="1554" y="17670"/>
                    <a:pt x="1554" y="17670"/>
                  </a:cubicBezTo>
                  <a:lnTo>
                    <a:pt x="3233" y="18071"/>
                  </a:lnTo>
                  <a:cubicBezTo>
                    <a:pt x="3233" y="18071"/>
                    <a:pt x="2281" y="13058"/>
                    <a:pt x="1880" y="9825"/>
                  </a:cubicBezTo>
                  <a:cubicBezTo>
                    <a:pt x="1454" y="6693"/>
                    <a:pt x="4687" y="427"/>
                    <a:pt x="4687" y="427"/>
                  </a:cubicBezTo>
                  <a:lnTo>
                    <a:pt x="31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299;p53">
              <a:extLst>
                <a:ext uri="{FF2B5EF4-FFF2-40B4-BE49-F238E27FC236}">
                  <a16:creationId xmlns:a16="http://schemas.microsoft.com/office/drawing/2014/main" id="{17A3BA80-D532-4465-8DC4-A97A3C65B07C}"/>
                </a:ext>
              </a:extLst>
            </p:cNvPr>
            <p:cNvSpPr/>
            <p:nvPr/>
          </p:nvSpPr>
          <p:spPr>
            <a:xfrm>
              <a:off x="7146211" y="2690529"/>
              <a:ext cx="53114" cy="208651"/>
            </a:xfrm>
            <a:custGeom>
              <a:avLst/>
              <a:gdLst/>
              <a:ahLst/>
              <a:cxnLst/>
              <a:rect l="l" t="t" r="r" b="b"/>
              <a:pathLst>
                <a:path w="4913" h="19300" extrusionOk="0">
                  <a:moveTo>
                    <a:pt x="1880" y="1"/>
                  </a:moveTo>
                  <a:cubicBezTo>
                    <a:pt x="1880" y="1"/>
                    <a:pt x="0" y="6768"/>
                    <a:pt x="326" y="10026"/>
                  </a:cubicBezTo>
                  <a:cubicBezTo>
                    <a:pt x="727" y="13259"/>
                    <a:pt x="1980" y="18673"/>
                    <a:pt x="2206" y="18798"/>
                  </a:cubicBezTo>
                  <a:cubicBezTo>
                    <a:pt x="2406" y="18798"/>
                    <a:pt x="4487" y="19299"/>
                    <a:pt x="4487" y="19299"/>
                  </a:cubicBezTo>
                  <a:cubicBezTo>
                    <a:pt x="4487" y="19299"/>
                    <a:pt x="3660" y="16492"/>
                    <a:pt x="3133" y="10653"/>
                  </a:cubicBezTo>
                  <a:cubicBezTo>
                    <a:pt x="2507" y="4888"/>
                    <a:pt x="4913" y="728"/>
                    <a:pt x="4913" y="728"/>
                  </a:cubicBezTo>
                  <a:lnTo>
                    <a:pt x="188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300;p53">
              <a:extLst>
                <a:ext uri="{FF2B5EF4-FFF2-40B4-BE49-F238E27FC236}">
                  <a16:creationId xmlns:a16="http://schemas.microsoft.com/office/drawing/2014/main" id="{A960F2E1-7897-40AF-B196-85BDC4BD4D24}"/>
                </a:ext>
              </a:extLst>
            </p:cNvPr>
            <p:cNvSpPr/>
            <p:nvPr/>
          </p:nvSpPr>
          <p:spPr>
            <a:xfrm>
              <a:off x="8112643" y="2603559"/>
              <a:ext cx="448167" cy="329495"/>
            </a:xfrm>
            <a:custGeom>
              <a:avLst/>
              <a:gdLst/>
              <a:ahLst/>
              <a:cxnLst/>
              <a:rect l="l" t="t" r="r" b="b"/>
              <a:pathLst>
                <a:path w="41455" h="30478" extrusionOk="0">
                  <a:moveTo>
                    <a:pt x="41254" y="1"/>
                  </a:moveTo>
                  <a:lnTo>
                    <a:pt x="0" y="30076"/>
                  </a:lnTo>
                  <a:lnTo>
                    <a:pt x="201" y="30477"/>
                  </a:lnTo>
                  <a:lnTo>
                    <a:pt x="41454" y="402"/>
                  </a:lnTo>
                  <a:lnTo>
                    <a:pt x="41254" y="1"/>
                  </a:lnTo>
                  <a:close/>
                </a:path>
              </a:pathLst>
            </a:custGeom>
            <a:solidFill>
              <a:srgbClr val="696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301;p53">
              <a:extLst>
                <a:ext uri="{FF2B5EF4-FFF2-40B4-BE49-F238E27FC236}">
                  <a16:creationId xmlns:a16="http://schemas.microsoft.com/office/drawing/2014/main" id="{C247CCA9-EBB5-417C-84B6-43EDBD554B48}"/>
                </a:ext>
              </a:extLst>
            </p:cNvPr>
            <p:cNvSpPr/>
            <p:nvPr/>
          </p:nvSpPr>
          <p:spPr>
            <a:xfrm>
              <a:off x="8112643" y="2616024"/>
              <a:ext cx="487724" cy="359020"/>
            </a:xfrm>
            <a:custGeom>
              <a:avLst/>
              <a:gdLst/>
              <a:ahLst/>
              <a:cxnLst/>
              <a:rect l="l" t="t" r="r" b="b"/>
              <a:pathLst>
                <a:path w="45114" h="33209" extrusionOk="0">
                  <a:moveTo>
                    <a:pt x="44788" y="1"/>
                  </a:moveTo>
                  <a:lnTo>
                    <a:pt x="0" y="32783"/>
                  </a:lnTo>
                  <a:lnTo>
                    <a:pt x="201" y="33209"/>
                  </a:lnTo>
                  <a:lnTo>
                    <a:pt x="45113" y="301"/>
                  </a:lnTo>
                  <a:lnTo>
                    <a:pt x="44788" y="1"/>
                  </a:lnTo>
                  <a:close/>
                </a:path>
              </a:pathLst>
            </a:custGeom>
            <a:solidFill>
              <a:srgbClr val="696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302;p53">
              <a:extLst>
                <a:ext uri="{FF2B5EF4-FFF2-40B4-BE49-F238E27FC236}">
                  <a16:creationId xmlns:a16="http://schemas.microsoft.com/office/drawing/2014/main" id="{C655882B-A972-41C8-A302-08F2CF7A4B3E}"/>
                </a:ext>
              </a:extLst>
            </p:cNvPr>
            <p:cNvSpPr/>
            <p:nvPr/>
          </p:nvSpPr>
          <p:spPr>
            <a:xfrm>
              <a:off x="8128350" y="2639601"/>
              <a:ext cx="476351" cy="372566"/>
            </a:xfrm>
            <a:custGeom>
              <a:avLst/>
              <a:gdLst/>
              <a:ahLst/>
              <a:cxnLst/>
              <a:rect l="l" t="t" r="r" b="b"/>
              <a:pathLst>
                <a:path w="44062" h="34462" extrusionOk="0">
                  <a:moveTo>
                    <a:pt x="43861" y="0"/>
                  </a:moveTo>
                  <a:lnTo>
                    <a:pt x="1" y="34035"/>
                  </a:lnTo>
                  <a:lnTo>
                    <a:pt x="327" y="34462"/>
                  </a:lnTo>
                  <a:lnTo>
                    <a:pt x="44061" y="426"/>
                  </a:lnTo>
                  <a:lnTo>
                    <a:pt x="43861" y="0"/>
                  </a:lnTo>
                  <a:close/>
                </a:path>
              </a:pathLst>
            </a:custGeom>
            <a:solidFill>
              <a:srgbClr val="6969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303;p53">
              <a:extLst>
                <a:ext uri="{FF2B5EF4-FFF2-40B4-BE49-F238E27FC236}">
                  <a16:creationId xmlns:a16="http://schemas.microsoft.com/office/drawing/2014/main" id="{428AD68F-4642-4807-97F2-E8303E0EA544}"/>
                </a:ext>
              </a:extLst>
            </p:cNvPr>
            <p:cNvSpPr/>
            <p:nvPr/>
          </p:nvSpPr>
          <p:spPr>
            <a:xfrm>
              <a:off x="8015372" y="2273832"/>
              <a:ext cx="595023" cy="580460"/>
            </a:xfrm>
            <a:custGeom>
              <a:avLst/>
              <a:gdLst/>
              <a:ahLst/>
              <a:cxnLst/>
              <a:rect l="l" t="t" r="r" b="b"/>
              <a:pathLst>
                <a:path w="55039" h="53692" extrusionOk="0">
                  <a:moveTo>
                    <a:pt x="51906" y="0"/>
                  </a:moveTo>
                  <a:lnTo>
                    <a:pt x="3886" y="32908"/>
                  </a:lnTo>
                  <a:cubicBezTo>
                    <a:pt x="3886" y="32908"/>
                    <a:pt x="226" y="37169"/>
                    <a:pt x="126" y="40001"/>
                  </a:cubicBezTo>
                  <a:cubicBezTo>
                    <a:pt x="1" y="42933"/>
                    <a:pt x="2407" y="52206"/>
                    <a:pt x="3033" y="52432"/>
                  </a:cubicBezTo>
                  <a:cubicBezTo>
                    <a:pt x="3730" y="52624"/>
                    <a:pt x="6453" y="53691"/>
                    <a:pt x="7958" y="53691"/>
                  </a:cubicBezTo>
                  <a:cubicBezTo>
                    <a:pt x="8023" y="53691"/>
                    <a:pt x="8086" y="53689"/>
                    <a:pt x="8146" y="53685"/>
                  </a:cubicBezTo>
                  <a:cubicBezTo>
                    <a:pt x="9725" y="53585"/>
                    <a:pt x="55039" y="15665"/>
                    <a:pt x="55039" y="15665"/>
                  </a:cubicBezTo>
                  <a:lnTo>
                    <a:pt x="5190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304;p53">
              <a:extLst>
                <a:ext uri="{FF2B5EF4-FFF2-40B4-BE49-F238E27FC236}">
                  <a16:creationId xmlns:a16="http://schemas.microsoft.com/office/drawing/2014/main" id="{C821535F-B27D-4E05-8375-CCAE2D0C40C3}"/>
                </a:ext>
              </a:extLst>
            </p:cNvPr>
            <p:cNvSpPr/>
            <p:nvPr/>
          </p:nvSpPr>
          <p:spPr>
            <a:xfrm>
              <a:off x="6967938" y="2087699"/>
              <a:ext cx="1674224" cy="786852"/>
            </a:xfrm>
            <a:custGeom>
              <a:avLst/>
              <a:gdLst/>
              <a:ahLst/>
              <a:cxnLst/>
              <a:rect l="l" t="t" r="r" b="b"/>
              <a:pathLst>
                <a:path w="154864" h="72783" extrusionOk="0">
                  <a:moveTo>
                    <a:pt x="54712" y="0"/>
                  </a:moveTo>
                  <a:cubicBezTo>
                    <a:pt x="54712" y="0"/>
                    <a:pt x="10752" y="28822"/>
                    <a:pt x="9499" y="29123"/>
                  </a:cubicBezTo>
                  <a:cubicBezTo>
                    <a:pt x="8145" y="29449"/>
                    <a:pt x="8045" y="31003"/>
                    <a:pt x="6993" y="31329"/>
                  </a:cubicBezTo>
                  <a:cubicBezTo>
                    <a:pt x="6770" y="31414"/>
                    <a:pt x="6566" y="31445"/>
                    <a:pt x="6366" y="31445"/>
                  </a:cubicBezTo>
                  <a:cubicBezTo>
                    <a:pt x="6093" y="31445"/>
                    <a:pt x="5828" y="31387"/>
                    <a:pt x="5539" y="31329"/>
                  </a:cubicBezTo>
                  <a:cubicBezTo>
                    <a:pt x="5255" y="31329"/>
                    <a:pt x="4971" y="31273"/>
                    <a:pt x="4694" y="31273"/>
                  </a:cubicBezTo>
                  <a:cubicBezTo>
                    <a:pt x="4556" y="31273"/>
                    <a:pt x="4419" y="31287"/>
                    <a:pt x="4286" y="31329"/>
                  </a:cubicBezTo>
                  <a:cubicBezTo>
                    <a:pt x="3333" y="31630"/>
                    <a:pt x="2907" y="32356"/>
                    <a:pt x="1454" y="35589"/>
                  </a:cubicBezTo>
                  <a:cubicBezTo>
                    <a:pt x="0" y="38948"/>
                    <a:pt x="1028" y="46667"/>
                    <a:pt x="1880" y="47820"/>
                  </a:cubicBezTo>
                  <a:cubicBezTo>
                    <a:pt x="2807" y="48973"/>
                    <a:pt x="4486" y="50126"/>
                    <a:pt x="5940" y="50326"/>
                  </a:cubicBezTo>
                  <a:cubicBezTo>
                    <a:pt x="7415" y="50426"/>
                    <a:pt x="104504" y="72783"/>
                    <a:pt x="105982" y="72783"/>
                  </a:cubicBezTo>
                  <a:cubicBezTo>
                    <a:pt x="105985" y="72783"/>
                    <a:pt x="105988" y="72783"/>
                    <a:pt x="105991" y="72783"/>
                  </a:cubicBezTo>
                  <a:cubicBezTo>
                    <a:pt x="107043" y="72682"/>
                    <a:pt x="153184" y="35289"/>
                    <a:pt x="153610" y="35188"/>
                  </a:cubicBezTo>
                  <a:cubicBezTo>
                    <a:pt x="154136" y="35188"/>
                    <a:pt x="154863" y="32356"/>
                    <a:pt x="154236" y="31955"/>
                  </a:cubicBezTo>
                  <a:cubicBezTo>
                    <a:pt x="154190" y="31918"/>
                    <a:pt x="154126" y="31900"/>
                    <a:pt x="154048" y="31900"/>
                  </a:cubicBezTo>
                  <a:cubicBezTo>
                    <a:pt x="153245" y="31900"/>
                    <a:pt x="150939" y="33721"/>
                    <a:pt x="150277" y="33835"/>
                  </a:cubicBezTo>
                  <a:cubicBezTo>
                    <a:pt x="149525" y="33935"/>
                    <a:pt x="106517" y="70051"/>
                    <a:pt x="105790" y="70276"/>
                  </a:cubicBezTo>
                  <a:cubicBezTo>
                    <a:pt x="105599" y="70353"/>
                    <a:pt x="105344" y="70410"/>
                    <a:pt x="105029" y="70410"/>
                  </a:cubicBezTo>
                  <a:cubicBezTo>
                    <a:pt x="104100" y="70410"/>
                    <a:pt x="102648" y="69916"/>
                    <a:pt x="100778" y="67971"/>
                  </a:cubicBezTo>
                  <a:cubicBezTo>
                    <a:pt x="98146" y="65364"/>
                    <a:pt x="101279" y="55239"/>
                    <a:pt x="102131" y="54387"/>
                  </a:cubicBezTo>
                  <a:cubicBezTo>
                    <a:pt x="102958" y="53559"/>
                    <a:pt x="149023" y="16692"/>
                    <a:pt x="149424" y="16692"/>
                  </a:cubicBezTo>
                  <a:cubicBezTo>
                    <a:pt x="149850" y="16692"/>
                    <a:pt x="149324" y="14812"/>
                    <a:pt x="148798" y="14086"/>
                  </a:cubicBezTo>
                  <a:cubicBezTo>
                    <a:pt x="148397" y="13359"/>
                    <a:pt x="54712" y="0"/>
                    <a:pt x="547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305;p53">
              <a:extLst>
                <a:ext uri="{FF2B5EF4-FFF2-40B4-BE49-F238E27FC236}">
                  <a16:creationId xmlns:a16="http://schemas.microsoft.com/office/drawing/2014/main" id="{9E0B89DA-E288-4C60-928E-105C6BDD1B60}"/>
                </a:ext>
              </a:extLst>
            </p:cNvPr>
            <p:cNvSpPr/>
            <p:nvPr/>
          </p:nvSpPr>
          <p:spPr>
            <a:xfrm>
              <a:off x="8053845" y="2239963"/>
              <a:ext cx="529454" cy="435702"/>
            </a:xfrm>
            <a:custGeom>
              <a:avLst/>
              <a:gdLst/>
              <a:ahLst/>
              <a:cxnLst/>
              <a:rect l="l" t="t" r="r" b="b"/>
              <a:pathLst>
                <a:path w="48974" h="40302" extrusionOk="0">
                  <a:moveTo>
                    <a:pt x="48347" y="1"/>
                  </a:moveTo>
                  <a:cubicBezTo>
                    <a:pt x="48347" y="1"/>
                    <a:pt x="527" y="37921"/>
                    <a:pt x="327" y="38322"/>
                  </a:cubicBezTo>
                  <a:cubicBezTo>
                    <a:pt x="1" y="38848"/>
                    <a:pt x="1680" y="40302"/>
                    <a:pt x="1680" y="40302"/>
                  </a:cubicBezTo>
                  <a:lnTo>
                    <a:pt x="48973" y="3133"/>
                  </a:lnTo>
                  <a:lnTo>
                    <a:pt x="48347" y="1"/>
                  </a:lnTo>
                  <a:close/>
                </a:path>
              </a:pathLst>
            </a:custGeom>
            <a:solidFill>
              <a:srgbClr val="D64D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306;p53">
              <a:extLst>
                <a:ext uri="{FF2B5EF4-FFF2-40B4-BE49-F238E27FC236}">
                  <a16:creationId xmlns:a16="http://schemas.microsoft.com/office/drawing/2014/main" id="{0DCAF313-DA6C-4C90-A693-835D5AE87684}"/>
                </a:ext>
              </a:extLst>
            </p:cNvPr>
            <p:cNvSpPr/>
            <p:nvPr/>
          </p:nvSpPr>
          <p:spPr>
            <a:xfrm>
              <a:off x="7027806" y="2410389"/>
              <a:ext cx="1045352" cy="265268"/>
            </a:xfrm>
            <a:custGeom>
              <a:avLst/>
              <a:gdLst/>
              <a:ahLst/>
              <a:cxnLst/>
              <a:rect l="l" t="t" r="r" b="b"/>
              <a:pathLst>
                <a:path w="96694" h="24537" extrusionOk="0">
                  <a:moveTo>
                    <a:pt x="2808" y="0"/>
                  </a:moveTo>
                  <a:cubicBezTo>
                    <a:pt x="2808" y="0"/>
                    <a:pt x="2607" y="1479"/>
                    <a:pt x="2081" y="1479"/>
                  </a:cubicBezTo>
                  <a:lnTo>
                    <a:pt x="1" y="1479"/>
                  </a:lnTo>
                  <a:lnTo>
                    <a:pt x="96593" y="24537"/>
                  </a:lnTo>
                  <a:lnTo>
                    <a:pt x="96693" y="21404"/>
                  </a:lnTo>
                  <a:lnTo>
                    <a:pt x="2808" y="0"/>
                  </a:lnTo>
                  <a:close/>
                </a:path>
              </a:pathLst>
            </a:custGeom>
            <a:solidFill>
              <a:srgbClr val="D64D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307;p53">
              <a:extLst>
                <a:ext uri="{FF2B5EF4-FFF2-40B4-BE49-F238E27FC236}">
                  <a16:creationId xmlns:a16="http://schemas.microsoft.com/office/drawing/2014/main" id="{52BCFF35-581F-4006-A541-D7C6D920C6A0}"/>
                </a:ext>
              </a:extLst>
            </p:cNvPr>
            <p:cNvSpPr/>
            <p:nvPr/>
          </p:nvSpPr>
          <p:spPr>
            <a:xfrm>
              <a:off x="7837099" y="2624964"/>
              <a:ext cx="88066" cy="205397"/>
            </a:xfrm>
            <a:custGeom>
              <a:avLst/>
              <a:gdLst/>
              <a:ahLst/>
              <a:cxnLst/>
              <a:rect l="l" t="t" r="r" b="b"/>
              <a:pathLst>
                <a:path w="8146" h="18999" extrusionOk="0">
                  <a:moveTo>
                    <a:pt x="2206" y="1"/>
                  </a:moveTo>
                  <a:cubicBezTo>
                    <a:pt x="2206" y="1"/>
                    <a:pt x="0" y="6793"/>
                    <a:pt x="201" y="8973"/>
                  </a:cubicBezTo>
                  <a:cubicBezTo>
                    <a:pt x="427" y="11279"/>
                    <a:pt x="953" y="17645"/>
                    <a:pt x="953" y="17645"/>
                  </a:cubicBezTo>
                  <a:lnTo>
                    <a:pt x="6592" y="18998"/>
                  </a:lnTo>
                  <a:cubicBezTo>
                    <a:pt x="6592" y="18998"/>
                    <a:pt x="5740" y="17545"/>
                    <a:pt x="6066" y="12006"/>
                  </a:cubicBezTo>
                  <a:cubicBezTo>
                    <a:pt x="6366" y="6467"/>
                    <a:pt x="8146" y="1454"/>
                    <a:pt x="8146" y="1454"/>
                  </a:cubicBezTo>
                  <a:lnTo>
                    <a:pt x="22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308;p53">
              <a:extLst>
                <a:ext uri="{FF2B5EF4-FFF2-40B4-BE49-F238E27FC236}">
                  <a16:creationId xmlns:a16="http://schemas.microsoft.com/office/drawing/2014/main" id="{B6ECE20A-6505-4799-84EF-C54F75BC757A}"/>
                </a:ext>
              </a:extLst>
            </p:cNvPr>
            <p:cNvSpPr/>
            <p:nvPr/>
          </p:nvSpPr>
          <p:spPr>
            <a:xfrm>
              <a:off x="7779663" y="2613591"/>
              <a:ext cx="50671" cy="195364"/>
            </a:xfrm>
            <a:custGeom>
              <a:avLst/>
              <a:gdLst/>
              <a:ahLst/>
              <a:cxnLst/>
              <a:rect l="l" t="t" r="r" b="b"/>
              <a:pathLst>
                <a:path w="4687" h="18071" extrusionOk="0">
                  <a:moveTo>
                    <a:pt x="3133" y="0"/>
                  </a:moveTo>
                  <a:cubicBezTo>
                    <a:pt x="3133" y="0"/>
                    <a:pt x="301" y="7318"/>
                    <a:pt x="100" y="9198"/>
                  </a:cubicBezTo>
                  <a:cubicBezTo>
                    <a:pt x="0" y="11178"/>
                    <a:pt x="1554" y="17644"/>
                    <a:pt x="1554" y="17644"/>
                  </a:cubicBezTo>
                  <a:lnTo>
                    <a:pt x="3233" y="18070"/>
                  </a:lnTo>
                  <a:cubicBezTo>
                    <a:pt x="3233" y="18070"/>
                    <a:pt x="2281" y="13058"/>
                    <a:pt x="1880" y="9925"/>
                  </a:cubicBezTo>
                  <a:cubicBezTo>
                    <a:pt x="1454" y="6692"/>
                    <a:pt x="4687" y="426"/>
                    <a:pt x="4687" y="426"/>
                  </a:cubicBezTo>
                  <a:lnTo>
                    <a:pt x="313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309;p53">
              <a:extLst>
                <a:ext uri="{FF2B5EF4-FFF2-40B4-BE49-F238E27FC236}">
                  <a16:creationId xmlns:a16="http://schemas.microsoft.com/office/drawing/2014/main" id="{B0089FE6-6F8C-4666-AD98-98846237D8B7}"/>
                </a:ext>
              </a:extLst>
            </p:cNvPr>
            <p:cNvSpPr/>
            <p:nvPr/>
          </p:nvSpPr>
          <p:spPr>
            <a:xfrm>
              <a:off x="7146211" y="2460235"/>
              <a:ext cx="53114" cy="207559"/>
            </a:xfrm>
            <a:custGeom>
              <a:avLst/>
              <a:gdLst/>
              <a:ahLst/>
              <a:cxnLst/>
              <a:rect l="l" t="t" r="r" b="b"/>
              <a:pathLst>
                <a:path w="4913" h="19199" extrusionOk="0">
                  <a:moveTo>
                    <a:pt x="1880" y="1"/>
                  </a:moveTo>
                  <a:cubicBezTo>
                    <a:pt x="1880" y="1"/>
                    <a:pt x="0" y="6768"/>
                    <a:pt x="326" y="9900"/>
                  </a:cubicBezTo>
                  <a:cubicBezTo>
                    <a:pt x="727" y="13159"/>
                    <a:pt x="1980" y="18572"/>
                    <a:pt x="2206" y="18672"/>
                  </a:cubicBezTo>
                  <a:cubicBezTo>
                    <a:pt x="2406" y="18672"/>
                    <a:pt x="4487" y="19199"/>
                    <a:pt x="4487" y="19199"/>
                  </a:cubicBezTo>
                  <a:cubicBezTo>
                    <a:pt x="4487" y="19199"/>
                    <a:pt x="3660" y="16392"/>
                    <a:pt x="3133" y="10527"/>
                  </a:cubicBezTo>
                  <a:cubicBezTo>
                    <a:pt x="2507" y="4788"/>
                    <a:pt x="4913" y="727"/>
                    <a:pt x="4913" y="727"/>
                  </a:cubicBezTo>
                  <a:lnTo>
                    <a:pt x="188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310;p53">
              <a:extLst>
                <a:ext uri="{FF2B5EF4-FFF2-40B4-BE49-F238E27FC236}">
                  <a16:creationId xmlns:a16="http://schemas.microsoft.com/office/drawing/2014/main" id="{932D455D-B83D-47A9-BA8D-69D44A7A5141}"/>
                </a:ext>
              </a:extLst>
            </p:cNvPr>
            <p:cNvSpPr/>
            <p:nvPr/>
          </p:nvSpPr>
          <p:spPr>
            <a:xfrm>
              <a:off x="8112643" y="2373266"/>
              <a:ext cx="448167" cy="328404"/>
            </a:xfrm>
            <a:custGeom>
              <a:avLst/>
              <a:gdLst/>
              <a:ahLst/>
              <a:cxnLst/>
              <a:rect l="l" t="t" r="r" b="b"/>
              <a:pathLst>
                <a:path w="41455" h="30377" extrusionOk="0">
                  <a:moveTo>
                    <a:pt x="41254" y="0"/>
                  </a:moveTo>
                  <a:lnTo>
                    <a:pt x="0" y="30076"/>
                  </a:lnTo>
                  <a:lnTo>
                    <a:pt x="201" y="30377"/>
                  </a:lnTo>
                  <a:lnTo>
                    <a:pt x="41454" y="301"/>
                  </a:lnTo>
                  <a:lnTo>
                    <a:pt x="41254" y="0"/>
                  </a:lnTo>
                  <a:close/>
                </a:path>
              </a:pathLst>
            </a:custGeom>
            <a:solidFill>
              <a:srgbClr val="B3B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311;p53">
              <a:extLst>
                <a:ext uri="{FF2B5EF4-FFF2-40B4-BE49-F238E27FC236}">
                  <a16:creationId xmlns:a16="http://schemas.microsoft.com/office/drawing/2014/main" id="{5AF14421-294F-4019-96F1-7EE2BDCFEF7A}"/>
                </a:ext>
              </a:extLst>
            </p:cNvPr>
            <p:cNvSpPr/>
            <p:nvPr/>
          </p:nvSpPr>
          <p:spPr>
            <a:xfrm>
              <a:off x="8112643" y="2384379"/>
              <a:ext cx="487724" cy="359020"/>
            </a:xfrm>
            <a:custGeom>
              <a:avLst/>
              <a:gdLst/>
              <a:ahLst/>
              <a:cxnLst/>
              <a:rect l="l" t="t" r="r" b="b"/>
              <a:pathLst>
                <a:path w="45114" h="33209" extrusionOk="0">
                  <a:moveTo>
                    <a:pt x="44788" y="0"/>
                  </a:moveTo>
                  <a:lnTo>
                    <a:pt x="0" y="32907"/>
                  </a:lnTo>
                  <a:lnTo>
                    <a:pt x="201" y="33208"/>
                  </a:lnTo>
                  <a:lnTo>
                    <a:pt x="45113" y="426"/>
                  </a:lnTo>
                  <a:lnTo>
                    <a:pt x="44788" y="0"/>
                  </a:lnTo>
                  <a:close/>
                </a:path>
              </a:pathLst>
            </a:custGeom>
            <a:solidFill>
              <a:srgbClr val="B3B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312;p53">
              <a:extLst>
                <a:ext uri="{FF2B5EF4-FFF2-40B4-BE49-F238E27FC236}">
                  <a16:creationId xmlns:a16="http://schemas.microsoft.com/office/drawing/2014/main" id="{B8E70B1D-484E-42AE-8241-3F8235AC77EA}"/>
                </a:ext>
              </a:extLst>
            </p:cNvPr>
            <p:cNvSpPr/>
            <p:nvPr/>
          </p:nvSpPr>
          <p:spPr>
            <a:xfrm>
              <a:off x="8128350" y="2409297"/>
              <a:ext cx="476351" cy="371485"/>
            </a:xfrm>
            <a:custGeom>
              <a:avLst/>
              <a:gdLst/>
              <a:ahLst/>
              <a:cxnLst/>
              <a:rect l="l" t="t" r="r" b="b"/>
              <a:pathLst>
                <a:path w="44062" h="34362" extrusionOk="0">
                  <a:moveTo>
                    <a:pt x="43861" y="1"/>
                  </a:moveTo>
                  <a:lnTo>
                    <a:pt x="1" y="34036"/>
                  </a:lnTo>
                  <a:lnTo>
                    <a:pt x="327" y="34362"/>
                  </a:lnTo>
                  <a:lnTo>
                    <a:pt x="44061" y="327"/>
                  </a:lnTo>
                  <a:lnTo>
                    <a:pt x="43861" y="1"/>
                  </a:lnTo>
                  <a:close/>
                </a:path>
              </a:pathLst>
            </a:custGeom>
            <a:solidFill>
              <a:srgbClr val="B3B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313;p53">
              <a:extLst>
                <a:ext uri="{FF2B5EF4-FFF2-40B4-BE49-F238E27FC236}">
                  <a16:creationId xmlns:a16="http://schemas.microsoft.com/office/drawing/2014/main" id="{F7E66D20-BF91-4C5C-86C3-C7BA97B75B8D}"/>
                </a:ext>
              </a:extLst>
            </p:cNvPr>
            <p:cNvSpPr/>
            <p:nvPr/>
          </p:nvSpPr>
          <p:spPr>
            <a:xfrm>
              <a:off x="8332644" y="2418237"/>
              <a:ext cx="94844" cy="53125"/>
            </a:xfrm>
            <a:custGeom>
              <a:avLst/>
              <a:gdLst/>
              <a:ahLst/>
              <a:cxnLst/>
              <a:rect l="l" t="t" r="r" b="b"/>
              <a:pathLst>
                <a:path w="8773" h="4914" extrusionOk="0">
                  <a:moveTo>
                    <a:pt x="6166" y="1"/>
                  </a:moveTo>
                  <a:lnTo>
                    <a:pt x="0" y="4813"/>
                  </a:lnTo>
                  <a:lnTo>
                    <a:pt x="1354" y="4813"/>
                  </a:lnTo>
                  <a:cubicBezTo>
                    <a:pt x="2406" y="4913"/>
                    <a:pt x="3359" y="4913"/>
                    <a:pt x="4086" y="4913"/>
                  </a:cubicBezTo>
                  <a:cubicBezTo>
                    <a:pt x="7419" y="4913"/>
                    <a:pt x="8772" y="4287"/>
                    <a:pt x="8472" y="2632"/>
                  </a:cubicBezTo>
                  <a:cubicBezTo>
                    <a:pt x="8246" y="2006"/>
                    <a:pt x="7419" y="1054"/>
                    <a:pt x="6166" y="1"/>
                  </a:cubicBezTo>
                  <a:close/>
                </a:path>
              </a:pathLst>
            </a:custGeom>
            <a:solidFill>
              <a:srgbClr val="FA97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314;p53">
              <a:extLst>
                <a:ext uri="{FF2B5EF4-FFF2-40B4-BE49-F238E27FC236}">
                  <a16:creationId xmlns:a16="http://schemas.microsoft.com/office/drawing/2014/main" id="{EF81EFEC-DA67-41FA-B98F-3D5C7B22D080}"/>
                </a:ext>
              </a:extLst>
            </p:cNvPr>
            <p:cNvSpPr/>
            <p:nvPr/>
          </p:nvSpPr>
          <p:spPr>
            <a:xfrm>
              <a:off x="8243502" y="2399276"/>
              <a:ext cx="155807" cy="105958"/>
            </a:xfrm>
            <a:custGeom>
              <a:avLst/>
              <a:gdLst/>
              <a:ahLst/>
              <a:cxnLst/>
              <a:rect l="l" t="t" r="r" b="b"/>
              <a:pathLst>
                <a:path w="14412" h="9801" extrusionOk="0">
                  <a:moveTo>
                    <a:pt x="12332" y="0"/>
                  </a:moveTo>
                  <a:cubicBezTo>
                    <a:pt x="8246" y="3234"/>
                    <a:pt x="3961" y="6567"/>
                    <a:pt x="1" y="9800"/>
                  </a:cubicBezTo>
                  <a:cubicBezTo>
                    <a:pt x="627" y="9800"/>
                    <a:pt x="1580" y="8973"/>
                    <a:pt x="3134" y="8146"/>
                  </a:cubicBezTo>
                  <a:cubicBezTo>
                    <a:pt x="4487" y="7394"/>
                    <a:pt x="6266" y="6667"/>
                    <a:pt x="8246" y="6567"/>
                  </a:cubicBezTo>
                  <a:lnTo>
                    <a:pt x="14412" y="1755"/>
                  </a:lnTo>
                  <a:cubicBezTo>
                    <a:pt x="13785" y="1128"/>
                    <a:pt x="13058" y="502"/>
                    <a:pt x="12332" y="0"/>
                  </a:cubicBezTo>
                  <a:close/>
                </a:path>
              </a:pathLst>
            </a:custGeom>
            <a:solidFill>
              <a:srgbClr val="D12D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315;p53">
              <a:extLst>
                <a:ext uri="{FF2B5EF4-FFF2-40B4-BE49-F238E27FC236}">
                  <a16:creationId xmlns:a16="http://schemas.microsoft.com/office/drawing/2014/main" id="{DD6E3285-92B8-43FF-867C-96BADD9BC9D1}"/>
                </a:ext>
              </a:extLst>
            </p:cNvPr>
            <p:cNvSpPr/>
            <p:nvPr/>
          </p:nvSpPr>
          <p:spPr>
            <a:xfrm>
              <a:off x="7505200" y="1707033"/>
              <a:ext cx="177213" cy="107298"/>
            </a:xfrm>
            <a:custGeom>
              <a:avLst/>
              <a:gdLst/>
              <a:ahLst/>
              <a:cxnLst/>
              <a:rect l="l" t="t" r="r" b="b"/>
              <a:pathLst>
                <a:path w="16392" h="9925" extrusionOk="0">
                  <a:moveTo>
                    <a:pt x="6592" y="0"/>
                  </a:moveTo>
                  <a:cubicBezTo>
                    <a:pt x="6592" y="0"/>
                    <a:pt x="6604" y="15"/>
                    <a:pt x="6628" y="43"/>
                  </a:cubicBezTo>
                  <a:lnTo>
                    <a:pt x="6628" y="43"/>
                  </a:lnTo>
                  <a:lnTo>
                    <a:pt x="6793" y="0"/>
                  </a:lnTo>
                  <a:close/>
                  <a:moveTo>
                    <a:pt x="6628" y="43"/>
                  </a:moveTo>
                  <a:lnTo>
                    <a:pt x="326" y="1679"/>
                  </a:lnTo>
                  <a:lnTo>
                    <a:pt x="1" y="3033"/>
                  </a:lnTo>
                  <a:lnTo>
                    <a:pt x="2407" y="7218"/>
                  </a:lnTo>
                  <a:lnTo>
                    <a:pt x="13885" y="9925"/>
                  </a:lnTo>
                  <a:cubicBezTo>
                    <a:pt x="13885" y="9925"/>
                    <a:pt x="15239" y="9098"/>
                    <a:pt x="15865" y="7318"/>
                  </a:cubicBezTo>
                  <a:cubicBezTo>
                    <a:pt x="16392" y="5639"/>
                    <a:pt x="15665" y="4511"/>
                    <a:pt x="12106" y="3459"/>
                  </a:cubicBezTo>
                  <a:cubicBezTo>
                    <a:pt x="8763" y="2398"/>
                    <a:pt x="6905" y="362"/>
                    <a:pt x="6628" y="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316;p53">
              <a:extLst>
                <a:ext uri="{FF2B5EF4-FFF2-40B4-BE49-F238E27FC236}">
                  <a16:creationId xmlns:a16="http://schemas.microsoft.com/office/drawing/2014/main" id="{C6F6F226-B24A-44E0-990A-B2F173A46F40}"/>
                </a:ext>
              </a:extLst>
            </p:cNvPr>
            <p:cNvSpPr/>
            <p:nvPr/>
          </p:nvSpPr>
          <p:spPr>
            <a:xfrm>
              <a:off x="8137301" y="2140529"/>
              <a:ext cx="296965" cy="332112"/>
            </a:xfrm>
            <a:custGeom>
              <a:avLst/>
              <a:gdLst/>
              <a:ahLst/>
              <a:cxnLst/>
              <a:rect l="l" t="t" r="r" b="b"/>
              <a:pathLst>
                <a:path w="27469" h="30720" extrusionOk="0">
                  <a:moveTo>
                    <a:pt x="21103" y="1"/>
                  </a:moveTo>
                  <a:lnTo>
                    <a:pt x="0" y="3033"/>
                  </a:lnTo>
                  <a:cubicBezTo>
                    <a:pt x="0" y="3033"/>
                    <a:pt x="5013" y="18697"/>
                    <a:pt x="6491" y="20677"/>
                  </a:cubicBezTo>
                  <a:cubicBezTo>
                    <a:pt x="8045" y="22557"/>
                    <a:pt x="9399" y="23309"/>
                    <a:pt x="10150" y="23509"/>
                  </a:cubicBezTo>
                  <a:cubicBezTo>
                    <a:pt x="10393" y="23576"/>
                    <a:pt x="10668" y="23599"/>
                    <a:pt x="10928" y="23599"/>
                  </a:cubicBezTo>
                  <a:cubicBezTo>
                    <a:pt x="11448" y="23599"/>
                    <a:pt x="11905" y="23509"/>
                    <a:pt x="11905" y="23509"/>
                  </a:cubicBezTo>
                  <a:cubicBezTo>
                    <a:pt x="11905" y="23509"/>
                    <a:pt x="20704" y="30720"/>
                    <a:pt x="23698" y="30720"/>
                  </a:cubicBezTo>
                  <a:cubicBezTo>
                    <a:pt x="23782" y="30720"/>
                    <a:pt x="23861" y="30714"/>
                    <a:pt x="23935" y="30702"/>
                  </a:cubicBezTo>
                  <a:cubicBezTo>
                    <a:pt x="26642" y="30402"/>
                    <a:pt x="27469" y="29249"/>
                    <a:pt x="27469" y="29249"/>
                  </a:cubicBezTo>
                  <a:lnTo>
                    <a:pt x="2110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317;p53">
              <a:extLst>
                <a:ext uri="{FF2B5EF4-FFF2-40B4-BE49-F238E27FC236}">
                  <a16:creationId xmlns:a16="http://schemas.microsoft.com/office/drawing/2014/main" id="{737D870E-A0EC-451B-BB48-6BF8BA0F683F}"/>
                </a:ext>
              </a:extLst>
            </p:cNvPr>
            <p:cNvSpPr/>
            <p:nvPr/>
          </p:nvSpPr>
          <p:spPr>
            <a:xfrm>
              <a:off x="8164392" y="2257033"/>
              <a:ext cx="283419" cy="216662"/>
            </a:xfrm>
            <a:custGeom>
              <a:avLst/>
              <a:gdLst/>
              <a:ahLst/>
              <a:cxnLst/>
              <a:rect l="l" t="t" r="r" b="b"/>
              <a:pathLst>
                <a:path w="26216" h="20041" extrusionOk="0">
                  <a:moveTo>
                    <a:pt x="0" y="1"/>
                  </a:moveTo>
                  <a:lnTo>
                    <a:pt x="3359" y="10427"/>
                  </a:lnTo>
                  <a:cubicBezTo>
                    <a:pt x="3359" y="10427"/>
                    <a:pt x="4186" y="11905"/>
                    <a:pt x="4812" y="12407"/>
                  </a:cubicBezTo>
                  <a:cubicBezTo>
                    <a:pt x="5439" y="12933"/>
                    <a:pt x="9299" y="13158"/>
                    <a:pt x="9299" y="13158"/>
                  </a:cubicBezTo>
                  <a:cubicBezTo>
                    <a:pt x="9299" y="13158"/>
                    <a:pt x="17544" y="19625"/>
                    <a:pt x="19223" y="19925"/>
                  </a:cubicBezTo>
                  <a:cubicBezTo>
                    <a:pt x="19535" y="20004"/>
                    <a:pt x="19915" y="20040"/>
                    <a:pt x="20332" y="20040"/>
                  </a:cubicBezTo>
                  <a:cubicBezTo>
                    <a:pt x="22163" y="20040"/>
                    <a:pt x="24715" y="19348"/>
                    <a:pt x="25389" y="18572"/>
                  </a:cubicBezTo>
                  <a:cubicBezTo>
                    <a:pt x="26216" y="17645"/>
                    <a:pt x="21003" y="301"/>
                    <a:pt x="21003" y="301"/>
                  </a:cubicBezTo>
                  <a:cubicBezTo>
                    <a:pt x="21003" y="301"/>
                    <a:pt x="14737" y="2381"/>
                    <a:pt x="10151" y="2607"/>
                  </a:cubicBezTo>
                  <a:cubicBezTo>
                    <a:pt x="9992" y="2614"/>
                    <a:pt x="9832" y="2617"/>
                    <a:pt x="9671" y="2617"/>
                  </a:cubicBezTo>
                  <a:cubicBezTo>
                    <a:pt x="5164" y="2617"/>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318;p53">
              <a:extLst>
                <a:ext uri="{FF2B5EF4-FFF2-40B4-BE49-F238E27FC236}">
                  <a16:creationId xmlns:a16="http://schemas.microsoft.com/office/drawing/2014/main" id="{972FC5C7-37CB-4D0C-A62D-A061B873A328}"/>
                </a:ext>
              </a:extLst>
            </p:cNvPr>
            <p:cNvSpPr/>
            <p:nvPr/>
          </p:nvSpPr>
          <p:spPr>
            <a:xfrm>
              <a:off x="8162219" y="2248903"/>
              <a:ext cx="102704" cy="49871"/>
            </a:xfrm>
            <a:custGeom>
              <a:avLst/>
              <a:gdLst/>
              <a:ahLst/>
              <a:cxnLst/>
              <a:rect l="l" t="t" r="r" b="b"/>
              <a:pathLst>
                <a:path w="9500" h="4613" extrusionOk="0">
                  <a:moveTo>
                    <a:pt x="1" y="1"/>
                  </a:moveTo>
                  <a:lnTo>
                    <a:pt x="1154" y="3133"/>
                  </a:lnTo>
                  <a:cubicBezTo>
                    <a:pt x="1154" y="3133"/>
                    <a:pt x="4186" y="4512"/>
                    <a:pt x="4813" y="4612"/>
                  </a:cubicBezTo>
                  <a:cubicBezTo>
                    <a:pt x="5439" y="4612"/>
                    <a:pt x="9099" y="4387"/>
                    <a:pt x="9299" y="4186"/>
                  </a:cubicBezTo>
                  <a:cubicBezTo>
                    <a:pt x="9500" y="3986"/>
                    <a:pt x="8873" y="2732"/>
                    <a:pt x="8873" y="2732"/>
                  </a:cubicBezTo>
                  <a:cubicBezTo>
                    <a:pt x="8873" y="2732"/>
                    <a:pt x="7094" y="2306"/>
                    <a:pt x="5013" y="2006"/>
                  </a:cubicBezTo>
                  <a:cubicBezTo>
                    <a:pt x="2833" y="1580"/>
                    <a:pt x="1" y="1"/>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319;p53">
              <a:extLst>
                <a:ext uri="{FF2B5EF4-FFF2-40B4-BE49-F238E27FC236}">
                  <a16:creationId xmlns:a16="http://schemas.microsoft.com/office/drawing/2014/main" id="{992869E9-2BA0-4DCC-A219-C6EB05464CE9}"/>
                </a:ext>
              </a:extLst>
            </p:cNvPr>
            <p:cNvSpPr/>
            <p:nvPr/>
          </p:nvSpPr>
          <p:spPr>
            <a:xfrm>
              <a:off x="8197169" y="2358639"/>
              <a:ext cx="243873" cy="119580"/>
            </a:xfrm>
            <a:custGeom>
              <a:avLst/>
              <a:gdLst/>
              <a:ahLst/>
              <a:cxnLst/>
              <a:rect l="l" t="t" r="r" b="b"/>
              <a:pathLst>
                <a:path w="22558" h="11061" extrusionOk="0">
                  <a:moveTo>
                    <a:pt x="1" y="0"/>
                  </a:moveTo>
                  <a:lnTo>
                    <a:pt x="728" y="3008"/>
                  </a:lnTo>
                  <a:cubicBezTo>
                    <a:pt x="728" y="3008"/>
                    <a:pt x="1480" y="3759"/>
                    <a:pt x="2607" y="3960"/>
                  </a:cubicBezTo>
                  <a:cubicBezTo>
                    <a:pt x="3760" y="4060"/>
                    <a:pt x="6166" y="4160"/>
                    <a:pt x="6166" y="4160"/>
                  </a:cubicBezTo>
                  <a:cubicBezTo>
                    <a:pt x="6166" y="4160"/>
                    <a:pt x="15364" y="10852"/>
                    <a:pt x="15891" y="11053"/>
                  </a:cubicBezTo>
                  <a:cubicBezTo>
                    <a:pt x="15911" y="11058"/>
                    <a:pt x="15944" y="11060"/>
                    <a:pt x="15989" y="11060"/>
                  </a:cubicBezTo>
                  <a:cubicBezTo>
                    <a:pt x="16830" y="11060"/>
                    <a:pt x="21752" y="10204"/>
                    <a:pt x="22156" y="9800"/>
                  </a:cubicBezTo>
                  <a:cubicBezTo>
                    <a:pt x="22557" y="9499"/>
                    <a:pt x="22357" y="7820"/>
                    <a:pt x="22357" y="7820"/>
                  </a:cubicBezTo>
                  <a:lnTo>
                    <a:pt x="22357" y="7820"/>
                  </a:lnTo>
                  <a:cubicBezTo>
                    <a:pt x="22357" y="7820"/>
                    <a:pt x="17019" y="8872"/>
                    <a:pt x="15891" y="8872"/>
                  </a:cubicBezTo>
                  <a:cubicBezTo>
                    <a:pt x="14638" y="8872"/>
                    <a:pt x="7119" y="2181"/>
                    <a:pt x="6693" y="1980"/>
                  </a:cubicBezTo>
                  <a:cubicBezTo>
                    <a:pt x="6367" y="1754"/>
                    <a:pt x="1" y="0"/>
                    <a:pt x="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320;p53">
              <a:extLst>
                <a:ext uri="{FF2B5EF4-FFF2-40B4-BE49-F238E27FC236}">
                  <a16:creationId xmlns:a16="http://schemas.microsoft.com/office/drawing/2014/main" id="{8976BA61-6D43-459A-AA6F-A95BF7BF6D1E}"/>
                </a:ext>
              </a:extLst>
            </p:cNvPr>
            <p:cNvSpPr/>
            <p:nvPr/>
          </p:nvSpPr>
          <p:spPr>
            <a:xfrm>
              <a:off x="8283057" y="2295237"/>
              <a:ext cx="115169" cy="31827"/>
            </a:xfrm>
            <a:custGeom>
              <a:avLst/>
              <a:gdLst/>
              <a:ahLst/>
              <a:cxnLst/>
              <a:rect l="l" t="t" r="r" b="b"/>
              <a:pathLst>
                <a:path w="10653" h="2944" extrusionOk="0">
                  <a:moveTo>
                    <a:pt x="10226" y="0"/>
                  </a:moveTo>
                  <a:cubicBezTo>
                    <a:pt x="10226" y="0"/>
                    <a:pt x="6693" y="1254"/>
                    <a:pt x="4813" y="1579"/>
                  </a:cubicBezTo>
                  <a:cubicBezTo>
                    <a:pt x="2933" y="1880"/>
                    <a:pt x="1" y="2106"/>
                    <a:pt x="1" y="2106"/>
                  </a:cubicBezTo>
                  <a:cubicBezTo>
                    <a:pt x="1" y="2106"/>
                    <a:pt x="1" y="2933"/>
                    <a:pt x="1354" y="2933"/>
                  </a:cubicBezTo>
                  <a:cubicBezTo>
                    <a:pt x="1453" y="2940"/>
                    <a:pt x="1565" y="2944"/>
                    <a:pt x="1688" y="2944"/>
                  </a:cubicBezTo>
                  <a:cubicBezTo>
                    <a:pt x="3246" y="2944"/>
                    <a:pt x="6575" y="2392"/>
                    <a:pt x="7946" y="2206"/>
                  </a:cubicBezTo>
                  <a:cubicBezTo>
                    <a:pt x="9299" y="1980"/>
                    <a:pt x="10653" y="1053"/>
                    <a:pt x="10653" y="1053"/>
                  </a:cubicBezTo>
                  <a:lnTo>
                    <a:pt x="102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321;p53">
              <a:extLst>
                <a:ext uri="{FF2B5EF4-FFF2-40B4-BE49-F238E27FC236}">
                  <a16:creationId xmlns:a16="http://schemas.microsoft.com/office/drawing/2014/main" id="{BD97999B-8483-4572-9412-C7679A016036}"/>
                </a:ext>
              </a:extLst>
            </p:cNvPr>
            <p:cNvSpPr/>
            <p:nvPr/>
          </p:nvSpPr>
          <p:spPr>
            <a:xfrm>
              <a:off x="8293089" y="2319073"/>
              <a:ext cx="115158" cy="31622"/>
            </a:xfrm>
            <a:custGeom>
              <a:avLst/>
              <a:gdLst/>
              <a:ahLst/>
              <a:cxnLst/>
              <a:rect l="l" t="t" r="r" b="b"/>
              <a:pathLst>
                <a:path w="10652" h="2925" extrusionOk="0">
                  <a:moveTo>
                    <a:pt x="10251" y="1"/>
                  </a:moveTo>
                  <a:cubicBezTo>
                    <a:pt x="10251" y="1"/>
                    <a:pt x="6692" y="1254"/>
                    <a:pt x="4812" y="1555"/>
                  </a:cubicBezTo>
                  <a:cubicBezTo>
                    <a:pt x="2932" y="1881"/>
                    <a:pt x="0" y="2081"/>
                    <a:pt x="0" y="2081"/>
                  </a:cubicBezTo>
                  <a:cubicBezTo>
                    <a:pt x="0" y="2081"/>
                    <a:pt x="0" y="2908"/>
                    <a:pt x="1379" y="2908"/>
                  </a:cubicBezTo>
                  <a:cubicBezTo>
                    <a:pt x="1500" y="2919"/>
                    <a:pt x="1640" y="2925"/>
                    <a:pt x="1796" y="2925"/>
                  </a:cubicBezTo>
                  <a:cubicBezTo>
                    <a:pt x="3386" y="2925"/>
                    <a:pt x="6621" y="2387"/>
                    <a:pt x="7945" y="2181"/>
                  </a:cubicBezTo>
                  <a:cubicBezTo>
                    <a:pt x="9298" y="1981"/>
                    <a:pt x="10652" y="1028"/>
                    <a:pt x="10652" y="1028"/>
                  </a:cubicBezTo>
                  <a:lnTo>
                    <a:pt x="1025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322;p53">
              <a:extLst>
                <a:ext uri="{FF2B5EF4-FFF2-40B4-BE49-F238E27FC236}">
                  <a16:creationId xmlns:a16="http://schemas.microsoft.com/office/drawing/2014/main" id="{A7548995-4BD1-4E8A-B81F-1852CFA57AB0}"/>
                </a:ext>
              </a:extLst>
            </p:cNvPr>
            <p:cNvSpPr/>
            <p:nvPr/>
          </p:nvSpPr>
          <p:spPr>
            <a:xfrm>
              <a:off x="8301218" y="2342651"/>
              <a:ext cx="115158" cy="31827"/>
            </a:xfrm>
            <a:custGeom>
              <a:avLst/>
              <a:gdLst/>
              <a:ahLst/>
              <a:cxnLst/>
              <a:rect l="l" t="t" r="r" b="b"/>
              <a:pathLst>
                <a:path w="10652" h="2944" extrusionOk="0">
                  <a:moveTo>
                    <a:pt x="10226" y="0"/>
                  </a:moveTo>
                  <a:cubicBezTo>
                    <a:pt x="10226" y="0"/>
                    <a:pt x="6667" y="1254"/>
                    <a:pt x="4787" y="1579"/>
                  </a:cubicBezTo>
                  <a:cubicBezTo>
                    <a:pt x="2907" y="1880"/>
                    <a:pt x="0" y="2106"/>
                    <a:pt x="0" y="2106"/>
                  </a:cubicBezTo>
                  <a:cubicBezTo>
                    <a:pt x="0" y="2106"/>
                    <a:pt x="0" y="2933"/>
                    <a:pt x="1353" y="2933"/>
                  </a:cubicBezTo>
                  <a:cubicBezTo>
                    <a:pt x="1453" y="2940"/>
                    <a:pt x="1564" y="2943"/>
                    <a:pt x="1688" y="2943"/>
                  </a:cubicBezTo>
                  <a:cubicBezTo>
                    <a:pt x="3245" y="2943"/>
                    <a:pt x="6573" y="2392"/>
                    <a:pt x="7920" y="2206"/>
                  </a:cubicBezTo>
                  <a:cubicBezTo>
                    <a:pt x="9273" y="1980"/>
                    <a:pt x="10652" y="1053"/>
                    <a:pt x="10652" y="1053"/>
                  </a:cubicBezTo>
                  <a:lnTo>
                    <a:pt x="102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323;p53">
              <a:extLst>
                <a:ext uri="{FF2B5EF4-FFF2-40B4-BE49-F238E27FC236}">
                  <a16:creationId xmlns:a16="http://schemas.microsoft.com/office/drawing/2014/main" id="{B11CFAE5-E38A-4B7B-BFAF-FCE86FBAB322}"/>
                </a:ext>
              </a:extLst>
            </p:cNvPr>
            <p:cNvSpPr/>
            <p:nvPr/>
          </p:nvSpPr>
          <p:spPr>
            <a:xfrm>
              <a:off x="8137301" y="2140529"/>
              <a:ext cx="228143" cy="75882"/>
            </a:xfrm>
            <a:custGeom>
              <a:avLst/>
              <a:gdLst/>
              <a:ahLst/>
              <a:cxnLst/>
              <a:rect l="l" t="t" r="r" b="b"/>
              <a:pathLst>
                <a:path w="21103" h="7019" extrusionOk="0">
                  <a:moveTo>
                    <a:pt x="21103" y="1"/>
                  </a:moveTo>
                  <a:lnTo>
                    <a:pt x="0" y="3033"/>
                  </a:lnTo>
                  <a:lnTo>
                    <a:pt x="1378" y="7018"/>
                  </a:lnTo>
                  <a:lnTo>
                    <a:pt x="2110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324;p53">
              <a:extLst>
                <a:ext uri="{FF2B5EF4-FFF2-40B4-BE49-F238E27FC236}">
                  <a16:creationId xmlns:a16="http://schemas.microsoft.com/office/drawing/2014/main" id="{201030DE-2821-410A-A828-0AC929C6DF82}"/>
                </a:ext>
              </a:extLst>
            </p:cNvPr>
            <p:cNvSpPr/>
            <p:nvPr/>
          </p:nvSpPr>
          <p:spPr>
            <a:xfrm>
              <a:off x="7706240" y="1769042"/>
              <a:ext cx="659229" cy="677694"/>
            </a:xfrm>
            <a:custGeom>
              <a:avLst/>
              <a:gdLst/>
              <a:ahLst/>
              <a:cxnLst/>
              <a:rect l="l" t="t" r="r" b="b"/>
              <a:pathLst>
                <a:path w="60978" h="62686" extrusionOk="0">
                  <a:moveTo>
                    <a:pt x="47583" y="0"/>
                  </a:moveTo>
                  <a:cubicBezTo>
                    <a:pt x="42320" y="0"/>
                    <a:pt x="37494" y="5542"/>
                    <a:pt x="37494" y="5542"/>
                  </a:cubicBezTo>
                  <a:cubicBezTo>
                    <a:pt x="37494" y="5542"/>
                    <a:pt x="34193" y="673"/>
                    <a:pt x="27925" y="673"/>
                  </a:cubicBezTo>
                  <a:cubicBezTo>
                    <a:pt x="26469" y="673"/>
                    <a:pt x="24854" y="935"/>
                    <a:pt x="23083" y="1582"/>
                  </a:cubicBezTo>
                  <a:cubicBezTo>
                    <a:pt x="13785" y="5141"/>
                    <a:pt x="4386" y="26846"/>
                    <a:pt x="4386" y="26846"/>
                  </a:cubicBezTo>
                  <a:lnTo>
                    <a:pt x="0" y="62685"/>
                  </a:lnTo>
                  <a:cubicBezTo>
                    <a:pt x="0" y="62685"/>
                    <a:pt x="10126" y="60806"/>
                    <a:pt x="16391" y="58074"/>
                  </a:cubicBezTo>
                  <a:cubicBezTo>
                    <a:pt x="22657" y="55467"/>
                    <a:pt x="25689" y="47222"/>
                    <a:pt x="25689" y="47222"/>
                  </a:cubicBezTo>
                  <a:lnTo>
                    <a:pt x="23710" y="41482"/>
                  </a:lnTo>
                  <a:cubicBezTo>
                    <a:pt x="23710" y="41482"/>
                    <a:pt x="34136" y="40856"/>
                    <a:pt x="39248" y="40129"/>
                  </a:cubicBezTo>
                  <a:cubicBezTo>
                    <a:pt x="44487" y="39502"/>
                    <a:pt x="45013" y="39177"/>
                    <a:pt x="45013" y="39177"/>
                  </a:cubicBezTo>
                  <a:lnTo>
                    <a:pt x="44487" y="36370"/>
                  </a:lnTo>
                  <a:lnTo>
                    <a:pt x="60978" y="34264"/>
                  </a:lnTo>
                  <a:cubicBezTo>
                    <a:pt x="60978" y="34264"/>
                    <a:pt x="57319" y="4289"/>
                    <a:pt x="50953" y="856"/>
                  </a:cubicBezTo>
                  <a:cubicBezTo>
                    <a:pt x="49838" y="250"/>
                    <a:pt x="48701" y="0"/>
                    <a:pt x="475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325;p53">
              <a:extLst>
                <a:ext uri="{FF2B5EF4-FFF2-40B4-BE49-F238E27FC236}">
                  <a16:creationId xmlns:a16="http://schemas.microsoft.com/office/drawing/2014/main" id="{2D40DEAA-65EB-41D3-BF9F-9C5B13D9E1FE}"/>
                </a:ext>
              </a:extLst>
            </p:cNvPr>
            <p:cNvSpPr/>
            <p:nvPr/>
          </p:nvSpPr>
          <p:spPr>
            <a:xfrm>
              <a:off x="7929754" y="2052479"/>
              <a:ext cx="437875" cy="172878"/>
            </a:xfrm>
            <a:custGeom>
              <a:avLst/>
              <a:gdLst/>
              <a:ahLst/>
              <a:cxnLst/>
              <a:rect l="l" t="t" r="r" b="b"/>
              <a:pathLst>
                <a:path w="40503" h="15991" extrusionOk="0">
                  <a:moveTo>
                    <a:pt x="39049" y="0"/>
                  </a:moveTo>
                  <a:lnTo>
                    <a:pt x="23284" y="2406"/>
                  </a:lnTo>
                  <a:lnTo>
                    <a:pt x="1" y="7644"/>
                  </a:lnTo>
                  <a:lnTo>
                    <a:pt x="3234" y="15990"/>
                  </a:lnTo>
                  <a:lnTo>
                    <a:pt x="24337" y="12958"/>
                  </a:lnTo>
                  <a:lnTo>
                    <a:pt x="23911" y="10552"/>
                  </a:lnTo>
                  <a:lnTo>
                    <a:pt x="40502" y="8045"/>
                  </a:lnTo>
                  <a:lnTo>
                    <a:pt x="3904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326;p53">
              <a:extLst>
                <a:ext uri="{FF2B5EF4-FFF2-40B4-BE49-F238E27FC236}">
                  <a16:creationId xmlns:a16="http://schemas.microsoft.com/office/drawing/2014/main" id="{BD2260B4-D6E0-492C-B2E3-2A69DDF0A2C5}"/>
                </a:ext>
              </a:extLst>
            </p:cNvPr>
            <p:cNvSpPr/>
            <p:nvPr/>
          </p:nvSpPr>
          <p:spPr>
            <a:xfrm>
              <a:off x="7334786" y="1786144"/>
              <a:ext cx="447075" cy="660613"/>
            </a:xfrm>
            <a:custGeom>
              <a:avLst/>
              <a:gdLst/>
              <a:ahLst/>
              <a:cxnLst/>
              <a:rect l="l" t="t" r="r" b="b"/>
              <a:pathLst>
                <a:path w="41354" h="61106" extrusionOk="0">
                  <a:moveTo>
                    <a:pt x="22757" y="0"/>
                  </a:moveTo>
                  <a:cubicBezTo>
                    <a:pt x="22757" y="0"/>
                    <a:pt x="6266" y="3233"/>
                    <a:pt x="4912" y="4086"/>
                  </a:cubicBezTo>
                  <a:cubicBezTo>
                    <a:pt x="3559" y="4913"/>
                    <a:pt x="4186" y="6266"/>
                    <a:pt x="4186" y="6266"/>
                  </a:cubicBezTo>
                  <a:cubicBezTo>
                    <a:pt x="4186" y="6266"/>
                    <a:pt x="526" y="10652"/>
                    <a:pt x="201" y="15990"/>
                  </a:cubicBezTo>
                  <a:cubicBezTo>
                    <a:pt x="0" y="21404"/>
                    <a:pt x="3559" y="31229"/>
                    <a:pt x="3559" y="31229"/>
                  </a:cubicBezTo>
                  <a:lnTo>
                    <a:pt x="4812" y="31229"/>
                  </a:lnTo>
                  <a:cubicBezTo>
                    <a:pt x="4812" y="31229"/>
                    <a:pt x="9198" y="48347"/>
                    <a:pt x="18171" y="54838"/>
                  </a:cubicBezTo>
                  <a:cubicBezTo>
                    <a:pt x="26482" y="60853"/>
                    <a:pt x="33153" y="61106"/>
                    <a:pt x="34214" y="61106"/>
                  </a:cubicBezTo>
                  <a:cubicBezTo>
                    <a:pt x="34311" y="61106"/>
                    <a:pt x="34361" y="61103"/>
                    <a:pt x="34361" y="61103"/>
                  </a:cubicBezTo>
                  <a:lnTo>
                    <a:pt x="41354" y="22131"/>
                  </a:lnTo>
                  <a:cubicBezTo>
                    <a:pt x="41354" y="22131"/>
                    <a:pt x="32782" y="3459"/>
                    <a:pt x="29449" y="1780"/>
                  </a:cubicBezTo>
                  <a:cubicBezTo>
                    <a:pt x="26115" y="201"/>
                    <a:pt x="22757" y="0"/>
                    <a:pt x="227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327;p53">
              <a:extLst>
                <a:ext uri="{FF2B5EF4-FFF2-40B4-BE49-F238E27FC236}">
                  <a16:creationId xmlns:a16="http://schemas.microsoft.com/office/drawing/2014/main" id="{24DDAFF2-2289-48D8-B2AA-6E9D56602384}"/>
                </a:ext>
              </a:extLst>
            </p:cNvPr>
            <p:cNvSpPr/>
            <p:nvPr/>
          </p:nvSpPr>
          <p:spPr>
            <a:xfrm>
              <a:off x="7314928" y="1468664"/>
              <a:ext cx="300847" cy="262716"/>
            </a:xfrm>
            <a:custGeom>
              <a:avLst/>
              <a:gdLst/>
              <a:ahLst/>
              <a:cxnLst/>
              <a:rect l="l" t="t" r="r" b="b"/>
              <a:pathLst>
                <a:path w="27828" h="24301" extrusionOk="0">
                  <a:moveTo>
                    <a:pt x="16734" y="1"/>
                  </a:moveTo>
                  <a:cubicBezTo>
                    <a:pt x="13656" y="1"/>
                    <a:pt x="10910" y="1173"/>
                    <a:pt x="10910" y="1173"/>
                  </a:cubicBezTo>
                  <a:cubicBezTo>
                    <a:pt x="9456" y="1599"/>
                    <a:pt x="7050" y="12652"/>
                    <a:pt x="7050" y="12652"/>
                  </a:cubicBezTo>
                  <a:cubicBezTo>
                    <a:pt x="7050" y="12652"/>
                    <a:pt x="6323" y="10897"/>
                    <a:pt x="3190" y="10672"/>
                  </a:cubicBezTo>
                  <a:cubicBezTo>
                    <a:pt x="3121" y="10665"/>
                    <a:pt x="3052" y="10661"/>
                    <a:pt x="2986" y="10661"/>
                  </a:cubicBezTo>
                  <a:cubicBezTo>
                    <a:pt x="150" y="10661"/>
                    <a:pt x="1" y="16778"/>
                    <a:pt x="1837" y="18516"/>
                  </a:cubicBezTo>
                  <a:cubicBezTo>
                    <a:pt x="2848" y="19425"/>
                    <a:pt x="3834" y="19647"/>
                    <a:pt x="4555" y="19647"/>
                  </a:cubicBezTo>
                  <a:cubicBezTo>
                    <a:pt x="5247" y="19647"/>
                    <a:pt x="5697" y="19444"/>
                    <a:pt x="5697" y="19444"/>
                  </a:cubicBezTo>
                  <a:cubicBezTo>
                    <a:pt x="5697" y="19444"/>
                    <a:pt x="6023" y="19870"/>
                    <a:pt x="7376" y="20922"/>
                  </a:cubicBezTo>
                  <a:cubicBezTo>
                    <a:pt x="8633" y="21876"/>
                    <a:pt x="12872" y="24300"/>
                    <a:pt x="19151" y="24300"/>
                  </a:cubicBezTo>
                  <a:cubicBezTo>
                    <a:pt x="19633" y="24300"/>
                    <a:pt x="20128" y="24286"/>
                    <a:pt x="20634" y="24256"/>
                  </a:cubicBezTo>
                  <a:cubicBezTo>
                    <a:pt x="27827" y="23830"/>
                    <a:pt x="26900" y="7438"/>
                    <a:pt x="22940" y="2626"/>
                  </a:cubicBezTo>
                  <a:cubicBezTo>
                    <a:pt x="21283" y="594"/>
                    <a:pt x="18924" y="1"/>
                    <a:pt x="167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328;p53">
              <a:extLst>
                <a:ext uri="{FF2B5EF4-FFF2-40B4-BE49-F238E27FC236}">
                  <a16:creationId xmlns:a16="http://schemas.microsoft.com/office/drawing/2014/main" id="{FAEAC8EF-B2F5-49C6-BAE7-2CC94F8CC848}"/>
                </a:ext>
              </a:extLst>
            </p:cNvPr>
            <p:cNvSpPr/>
            <p:nvPr/>
          </p:nvSpPr>
          <p:spPr>
            <a:xfrm>
              <a:off x="7524432" y="1570477"/>
              <a:ext cx="25935" cy="82660"/>
            </a:xfrm>
            <a:custGeom>
              <a:avLst/>
              <a:gdLst/>
              <a:ahLst/>
              <a:cxnLst/>
              <a:rect l="l" t="t" r="r" b="b"/>
              <a:pathLst>
                <a:path w="2399" h="7646" extrusionOk="0">
                  <a:moveTo>
                    <a:pt x="1555" y="0"/>
                  </a:moveTo>
                  <a:cubicBezTo>
                    <a:pt x="1555" y="0"/>
                    <a:pt x="728" y="1579"/>
                    <a:pt x="527" y="2607"/>
                  </a:cubicBezTo>
                  <a:cubicBezTo>
                    <a:pt x="302" y="3660"/>
                    <a:pt x="1" y="5865"/>
                    <a:pt x="427" y="6492"/>
                  </a:cubicBezTo>
                  <a:cubicBezTo>
                    <a:pt x="828" y="6993"/>
                    <a:pt x="1680" y="7519"/>
                    <a:pt x="1981" y="7619"/>
                  </a:cubicBezTo>
                  <a:cubicBezTo>
                    <a:pt x="2040" y="7637"/>
                    <a:pt x="2090" y="7645"/>
                    <a:pt x="2133" y="7645"/>
                  </a:cubicBezTo>
                  <a:cubicBezTo>
                    <a:pt x="2399" y="7645"/>
                    <a:pt x="2348" y="7305"/>
                    <a:pt x="1981" y="6592"/>
                  </a:cubicBezTo>
                  <a:cubicBezTo>
                    <a:pt x="1680" y="5640"/>
                    <a:pt x="1555" y="0"/>
                    <a:pt x="15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329;p53">
              <a:extLst>
                <a:ext uri="{FF2B5EF4-FFF2-40B4-BE49-F238E27FC236}">
                  <a16:creationId xmlns:a16="http://schemas.microsoft.com/office/drawing/2014/main" id="{7671A5FE-A621-4DBF-9883-8357CA18A924}"/>
                </a:ext>
              </a:extLst>
            </p:cNvPr>
            <p:cNvSpPr/>
            <p:nvPr/>
          </p:nvSpPr>
          <p:spPr>
            <a:xfrm>
              <a:off x="7484877" y="1588627"/>
              <a:ext cx="13557" cy="14638"/>
            </a:xfrm>
            <a:custGeom>
              <a:avLst/>
              <a:gdLst/>
              <a:ahLst/>
              <a:cxnLst/>
              <a:rect l="l" t="t" r="r" b="b"/>
              <a:pathLst>
                <a:path w="1254" h="1354" extrusionOk="0">
                  <a:moveTo>
                    <a:pt x="627" y="1"/>
                  </a:moveTo>
                  <a:cubicBezTo>
                    <a:pt x="201" y="1"/>
                    <a:pt x="1" y="301"/>
                    <a:pt x="1" y="627"/>
                  </a:cubicBezTo>
                  <a:cubicBezTo>
                    <a:pt x="1" y="1053"/>
                    <a:pt x="201" y="1354"/>
                    <a:pt x="627" y="1354"/>
                  </a:cubicBezTo>
                  <a:cubicBezTo>
                    <a:pt x="953" y="1354"/>
                    <a:pt x="1254" y="1053"/>
                    <a:pt x="1254" y="627"/>
                  </a:cubicBezTo>
                  <a:cubicBezTo>
                    <a:pt x="1254" y="301"/>
                    <a:pt x="953" y="1"/>
                    <a:pt x="6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330;p53">
              <a:extLst>
                <a:ext uri="{FF2B5EF4-FFF2-40B4-BE49-F238E27FC236}">
                  <a16:creationId xmlns:a16="http://schemas.microsoft.com/office/drawing/2014/main" id="{DAF60CA8-E7A7-4AAF-97BD-4911984A2CA4}"/>
                </a:ext>
              </a:extLst>
            </p:cNvPr>
            <p:cNvSpPr/>
            <p:nvPr/>
          </p:nvSpPr>
          <p:spPr>
            <a:xfrm>
              <a:off x="7558300" y="1584022"/>
              <a:ext cx="13557" cy="14638"/>
            </a:xfrm>
            <a:custGeom>
              <a:avLst/>
              <a:gdLst/>
              <a:ahLst/>
              <a:cxnLst/>
              <a:rect l="l" t="t" r="r" b="b"/>
              <a:pathLst>
                <a:path w="1254" h="1354" extrusionOk="0">
                  <a:moveTo>
                    <a:pt x="627" y="1"/>
                  </a:moveTo>
                  <a:cubicBezTo>
                    <a:pt x="302" y="1"/>
                    <a:pt x="1" y="326"/>
                    <a:pt x="1" y="627"/>
                  </a:cubicBezTo>
                  <a:cubicBezTo>
                    <a:pt x="1" y="1053"/>
                    <a:pt x="302" y="1354"/>
                    <a:pt x="627" y="1354"/>
                  </a:cubicBezTo>
                  <a:cubicBezTo>
                    <a:pt x="1053" y="1354"/>
                    <a:pt x="1254" y="1053"/>
                    <a:pt x="1254" y="627"/>
                  </a:cubicBezTo>
                  <a:cubicBezTo>
                    <a:pt x="1254" y="326"/>
                    <a:pt x="1053" y="1"/>
                    <a:pt x="6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31;p53">
              <a:extLst>
                <a:ext uri="{FF2B5EF4-FFF2-40B4-BE49-F238E27FC236}">
                  <a16:creationId xmlns:a16="http://schemas.microsoft.com/office/drawing/2014/main" id="{3EC4441B-0CB5-42E3-A7E8-01F011F12131}"/>
                </a:ext>
              </a:extLst>
            </p:cNvPr>
            <p:cNvSpPr/>
            <p:nvPr/>
          </p:nvSpPr>
          <p:spPr>
            <a:xfrm>
              <a:off x="7458867" y="1615718"/>
              <a:ext cx="39568" cy="39579"/>
            </a:xfrm>
            <a:custGeom>
              <a:avLst/>
              <a:gdLst/>
              <a:ahLst/>
              <a:cxnLst/>
              <a:rect l="l" t="t" r="r" b="b"/>
              <a:pathLst>
                <a:path w="3660" h="3661" extrusionOk="0">
                  <a:moveTo>
                    <a:pt x="1881" y="1"/>
                  </a:moveTo>
                  <a:cubicBezTo>
                    <a:pt x="853" y="1"/>
                    <a:pt x="1" y="828"/>
                    <a:pt x="1" y="1780"/>
                  </a:cubicBezTo>
                  <a:cubicBezTo>
                    <a:pt x="1" y="2808"/>
                    <a:pt x="853" y="3660"/>
                    <a:pt x="1881" y="3660"/>
                  </a:cubicBezTo>
                  <a:cubicBezTo>
                    <a:pt x="2833" y="3660"/>
                    <a:pt x="3660" y="2808"/>
                    <a:pt x="3660" y="1780"/>
                  </a:cubicBezTo>
                  <a:cubicBezTo>
                    <a:pt x="3660" y="828"/>
                    <a:pt x="2833" y="1"/>
                    <a:pt x="18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332;p53">
              <a:extLst>
                <a:ext uri="{FF2B5EF4-FFF2-40B4-BE49-F238E27FC236}">
                  <a16:creationId xmlns:a16="http://schemas.microsoft.com/office/drawing/2014/main" id="{51EE7159-181D-48EA-8C71-113288F6EFDB}"/>
                </a:ext>
              </a:extLst>
            </p:cNvPr>
            <p:cNvSpPr/>
            <p:nvPr/>
          </p:nvSpPr>
          <p:spPr>
            <a:xfrm>
              <a:off x="7552614" y="1606778"/>
              <a:ext cx="39568" cy="39298"/>
            </a:xfrm>
            <a:custGeom>
              <a:avLst/>
              <a:gdLst/>
              <a:ahLst/>
              <a:cxnLst/>
              <a:rect l="l" t="t" r="r" b="b"/>
              <a:pathLst>
                <a:path w="3660" h="3635" extrusionOk="0">
                  <a:moveTo>
                    <a:pt x="1780" y="1"/>
                  </a:moveTo>
                  <a:cubicBezTo>
                    <a:pt x="828" y="1"/>
                    <a:pt x="1" y="728"/>
                    <a:pt x="1" y="1755"/>
                  </a:cubicBezTo>
                  <a:cubicBezTo>
                    <a:pt x="1" y="2808"/>
                    <a:pt x="828" y="3635"/>
                    <a:pt x="1780" y="3635"/>
                  </a:cubicBezTo>
                  <a:cubicBezTo>
                    <a:pt x="2833" y="3635"/>
                    <a:pt x="3660" y="2808"/>
                    <a:pt x="3660" y="1755"/>
                  </a:cubicBezTo>
                  <a:cubicBezTo>
                    <a:pt x="3660" y="728"/>
                    <a:pt x="2833" y="1"/>
                    <a:pt x="17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333;p53">
              <a:extLst>
                <a:ext uri="{FF2B5EF4-FFF2-40B4-BE49-F238E27FC236}">
                  <a16:creationId xmlns:a16="http://schemas.microsoft.com/office/drawing/2014/main" id="{20A40AD3-64E9-4499-A93A-44BF2E280F71}"/>
                </a:ext>
              </a:extLst>
            </p:cNvPr>
            <p:cNvSpPr/>
            <p:nvPr/>
          </p:nvSpPr>
          <p:spPr>
            <a:xfrm>
              <a:off x="7498422" y="1662051"/>
              <a:ext cx="40660" cy="28357"/>
            </a:xfrm>
            <a:custGeom>
              <a:avLst/>
              <a:gdLst/>
              <a:ahLst/>
              <a:cxnLst/>
              <a:rect l="l" t="t" r="r" b="b"/>
              <a:pathLst>
                <a:path w="3761" h="2623" extrusionOk="0">
                  <a:moveTo>
                    <a:pt x="201" y="1"/>
                  </a:moveTo>
                  <a:cubicBezTo>
                    <a:pt x="101" y="1"/>
                    <a:pt x="1" y="201"/>
                    <a:pt x="1" y="201"/>
                  </a:cubicBezTo>
                  <a:cubicBezTo>
                    <a:pt x="101" y="727"/>
                    <a:pt x="953" y="2181"/>
                    <a:pt x="1680" y="2507"/>
                  </a:cubicBezTo>
                  <a:cubicBezTo>
                    <a:pt x="1987" y="2592"/>
                    <a:pt x="2371" y="2623"/>
                    <a:pt x="2718" y="2623"/>
                  </a:cubicBezTo>
                  <a:cubicBezTo>
                    <a:pt x="3193" y="2623"/>
                    <a:pt x="3602" y="2565"/>
                    <a:pt x="3660" y="2507"/>
                  </a:cubicBezTo>
                  <a:cubicBezTo>
                    <a:pt x="3760" y="2407"/>
                    <a:pt x="3234" y="2407"/>
                    <a:pt x="2307" y="2081"/>
                  </a:cubicBezTo>
                  <a:cubicBezTo>
                    <a:pt x="1354" y="1880"/>
                    <a:pt x="427" y="1"/>
                    <a:pt x="2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334;p53">
              <a:extLst>
                <a:ext uri="{FF2B5EF4-FFF2-40B4-BE49-F238E27FC236}">
                  <a16:creationId xmlns:a16="http://schemas.microsoft.com/office/drawing/2014/main" id="{15755F6D-5B9C-4705-BFF0-F0B88D54890B}"/>
                </a:ext>
              </a:extLst>
            </p:cNvPr>
            <p:cNvSpPr/>
            <p:nvPr/>
          </p:nvSpPr>
          <p:spPr>
            <a:xfrm>
              <a:off x="7539069" y="1526489"/>
              <a:ext cx="32790" cy="9373"/>
            </a:xfrm>
            <a:custGeom>
              <a:avLst/>
              <a:gdLst/>
              <a:ahLst/>
              <a:cxnLst/>
              <a:rect l="l" t="t" r="r" b="b"/>
              <a:pathLst>
                <a:path w="3033" h="867" extrusionOk="0">
                  <a:moveTo>
                    <a:pt x="1228" y="1"/>
                  </a:moveTo>
                  <a:cubicBezTo>
                    <a:pt x="1170" y="1"/>
                    <a:pt x="1112" y="4"/>
                    <a:pt x="1053" y="9"/>
                  </a:cubicBezTo>
                  <a:cubicBezTo>
                    <a:pt x="0" y="109"/>
                    <a:pt x="201" y="536"/>
                    <a:pt x="953" y="636"/>
                  </a:cubicBezTo>
                  <a:cubicBezTo>
                    <a:pt x="1449" y="704"/>
                    <a:pt x="2238" y="866"/>
                    <a:pt x="2688" y="866"/>
                  </a:cubicBezTo>
                  <a:cubicBezTo>
                    <a:pt x="2897" y="866"/>
                    <a:pt x="3033" y="831"/>
                    <a:pt x="3033" y="736"/>
                  </a:cubicBezTo>
                  <a:cubicBezTo>
                    <a:pt x="3033" y="736"/>
                    <a:pt x="2186" y="1"/>
                    <a:pt x="12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335;p53">
              <a:extLst>
                <a:ext uri="{FF2B5EF4-FFF2-40B4-BE49-F238E27FC236}">
                  <a16:creationId xmlns:a16="http://schemas.microsoft.com/office/drawing/2014/main" id="{D8025029-AB31-4868-832F-31637B1E232A}"/>
                </a:ext>
              </a:extLst>
            </p:cNvPr>
            <p:cNvSpPr/>
            <p:nvPr/>
          </p:nvSpPr>
          <p:spPr>
            <a:xfrm>
              <a:off x="7458867" y="1532878"/>
              <a:ext cx="46346" cy="15124"/>
            </a:xfrm>
            <a:custGeom>
              <a:avLst/>
              <a:gdLst/>
              <a:ahLst/>
              <a:cxnLst/>
              <a:rect l="l" t="t" r="r" b="b"/>
              <a:pathLst>
                <a:path w="4287" h="1399" extrusionOk="0">
                  <a:moveTo>
                    <a:pt x="3304" y="0"/>
                  </a:moveTo>
                  <a:cubicBezTo>
                    <a:pt x="3136" y="0"/>
                    <a:pt x="2942" y="11"/>
                    <a:pt x="2733" y="45"/>
                  </a:cubicBezTo>
                  <a:cubicBezTo>
                    <a:pt x="1981" y="245"/>
                    <a:pt x="1" y="1398"/>
                    <a:pt x="327" y="1398"/>
                  </a:cubicBezTo>
                  <a:cubicBezTo>
                    <a:pt x="627" y="1398"/>
                    <a:pt x="2106" y="772"/>
                    <a:pt x="2833" y="671"/>
                  </a:cubicBezTo>
                  <a:cubicBezTo>
                    <a:pt x="3560" y="671"/>
                    <a:pt x="4287" y="346"/>
                    <a:pt x="3860" y="45"/>
                  </a:cubicBezTo>
                  <a:cubicBezTo>
                    <a:pt x="3860" y="45"/>
                    <a:pt x="3638" y="0"/>
                    <a:pt x="33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336;p53">
              <a:extLst>
                <a:ext uri="{FF2B5EF4-FFF2-40B4-BE49-F238E27FC236}">
                  <a16:creationId xmlns:a16="http://schemas.microsoft.com/office/drawing/2014/main" id="{8821C7D7-9239-4CDF-A172-469D8B417803}"/>
                </a:ext>
              </a:extLst>
            </p:cNvPr>
            <p:cNvSpPr/>
            <p:nvPr/>
          </p:nvSpPr>
          <p:spPr>
            <a:xfrm>
              <a:off x="7218554" y="1446557"/>
              <a:ext cx="463875" cy="458308"/>
            </a:xfrm>
            <a:custGeom>
              <a:avLst/>
              <a:gdLst/>
              <a:ahLst/>
              <a:cxnLst/>
              <a:rect l="l" t="t" r="r" b="b"/>
              <a:pathLst>
                <a:path w="42908" h="42393" extrusionOk="0">
                  <a:moveTo>
                    <a:pt x="28706" y="0"/>
                  </a:moveTo>
                  <a:cubicBezTo>
                    <a:pt x="25564" y="0"/>
                    <a:pt x="24336" y="1664"/>
                    <a:pt x="24336" y="1664"/>
                  </a:cubicBezTo>
                  <a:cubicBezTo>
                    <a:pt x="24336" y="1664"/>
                    <a:pt x="16917" y="2591"/>
                    <a:pt x="12431" y="6551"/>
                  </a:cubicBezTo>
                  <a:cubicBezTo>
                    <a:pt x="8045" y="10436"/>
                    <a:pt x="7920" y="13343"/>
                    <a:pt x="4386" y="15649"/>
                  </a:cubicBezTo>
                  <a:cubicBezTo>
                    <a:pt x="1028" y="17729"/>
                    <a:pt x="1028" y="23468"/>
                    <a:pt x="3333" y="25047"/>
                  </a:cubicBezTo>
                  <a:cubicBezTo>
                    <a:pt x="5739" y="26501"/>
                    <a:pt x="0" y="34346"/>
                    <a:pt x="7293" y="37153"/>
                  </a:cubicBezTo>
                  <a:cubicBezTo>
                    <a:pt x="8936" y="37788"/>
                    <a:pt x="10441" y="38029"/>
                    <a:pt x="11837" y="38029"/>
                  </a:cubicBezTo>
                  <a:cubicBezTo>
                    <a:pt x="16176" y="38029"/>
                    <a:pt x="19462" y="35706"/>
                    <a:pt x="22554" y="35706"/>
                  </a:cubicBezTo>
                  <a:cubicBezTo>
                    <a:pt x="22899" y="35706"/>
                    <a:pt x="23242" y="35735"/>
                    <a:pt x="23584" y="35799"/>
                  </a:cubicBezTo>
                  <a:cubicBezTo>
                    <a:pt x="27934" y="36520"/>
                    <a:pt x="31273" y="42392"/>
                    <a:pt x="34163" y="42392"/>
                  </a:cubicBezTo>
                  <a:cubicBezTo>
                    <a:pt x="34187" y="42392"/>
                    <a:pt x="34212" y="42392"/>
                    <a:pt x="34236" y="42391"/>
                  </a:cubicBezTo>
                  <a:cubicBezTo>
                    <a:pt x="37068" y="42391"/>
                    <a:pt x="38321" y="36225"/>
                    <a:pt x="35815" y="33293"/>
                  </a:cubicBezTo>
                  <a:cubicBezTo>
                    <a:pt x="33208" y="30486"/>
                    <a:pt x="31103" y="29859"/>
                    <a:pt x="29549" y="27654"/>
                  </a:cubicBezTo>
                  <a:cubicBezTo>
                    <a:pt x="27970" y="25474"/>
                    <a:pt x="24436" y="25248"/>
                    <a:pt x="21404" y="24521"/>
                  </a:cubicBezTo>
                  <a:cubicBezTo>
                    <a:pt x="18471" y="23694"/>
                    <a:pt x="17644" y="20762"/>
                    <a:pt x="14612" y="20762"/>
                  </a:cubicBezTo>
                  <a:cubicBezTo>
                    <a:pt x="11679" y="20762"/>
                    <a:pt x="10552" y="19208"/>
                    <a:pt x="10226" y="17428"/>
                  </a:cubicBezTo>
                  <a:cubicBezTo>
                    <a:pt x="9925" y="15749"/>
                    <a:pt x="11379" y="14070"/>
                    <a:pt x="11379" y="14070"/>
                  </a:cubicBezTo>
                  <a:cubicBezTo>
                    <a:pt x="11379" y="14070"/>
                    <a:pt x="11723" y="13160"/>
                    <a:pt x="12627" y="13160"/>
                  </a:cubicBezTo>
                  <a:cubicBezTo>
                    <a:pt x="12942" y="13160"/>
                    <a:pt x="13325" y="13271"/>
                    <a:pt x="13785" y="13569"/>
                  </a:cubicBezTo>
                  <a:cubicBezTo>
                    <a:pt x="15195" y="14445"/>
                    <a:pt x="15330" y="16251"/>
                    <a:pt x="18059" y="16251"/>
                  </a:cubicBezTo>
                  <a:cubicBezTo>
                    <a:pt x="18530" y="16251"/>
                    <a:pt x="19079" y="16197"/>
                    <a:pt x="19725" y="16075"/>
                  </a:cubicBezTo>
                  <a:cubicBezTo>
                    <a:pt x="24010" y="15223"/>
                    <a:pt x="23710" y="11263"/>
                    <a:pt x="23283" y="10110"/>
                  </a:cubicBezTo>
                  <a:cubicBezTo>
                    <a:pt x="22958" y="8957"/>
                    <a:pt x="22030" y="7704"/>
                    <a:pt x="24336" y="6777"/>
                  </a:cubicBezTo>
                  <a:cubicBezTo>
                    <a:pt x="26717" y="5824"/>
                    <a:pt x="27143" y="5298"/>
                    <a:pt x="27770" y="4571"/>
                  </a:cubicBezTo>
                  <a:cubicBezTo>
                    <a:pt x="28296" y="3744"/>
                    <a:pt x="28096" y="2291"/>
                    <a:pt x="28095" y="2290"/>
                  </a:cubicBezTo>
                  <a:lnTo>
                    <a:pt x="28095" y="2290"/>
                  </a:lnTo>
                  <a:cubicBezTo>
                    <a:pt x="28096" y="2291"/>
                    <a:pt x="31730" y="3844"/>
                    <a:pt x="33108" y="7403"/>
                  </a:cubicBezTo>
                  <a:cubicBezTo>
                    <a:pt x="34361" y="10937"/>
                    <a:pt x="34988" y="16702"/>
                    <a:pt x="34562" y="19308"/>
                  </a:cubicBezTo>
                  <a:cubicBezTo>
                    <a:pt x="34136" y="21915"/>
                    <a:pt x="33108" y="24095"/>
                    <a:pt x="33108" y="24095"/>
                  </a:cubicBezTo>
                  <a:cubicBezTo>
                    <a:pt x="33108" y="24095"/>
                    <a:pt x="33888" y="24986"/>
                    <a:pt x="35618" y="24986"/>
                  </a:cubicBezTo>
                  <a:cubicBezTo>
                    <a:pt x="36483" y="24986"/>
                    <a:pt x="37586" y="24763"/>
                    <a:pt x="38948" y="24095"/>
                  </a:cubicBezTo>
                  <a:cubicBezTo>
                    <a:pt x="42908" y="22115"/>
                    <a:pt x="40827" y="15549"/>
                    <a:pt x="38948" y="13669"/>
                  </a:cubicBezTo>
                  <a:cubicBezTo>
                    <a:pt x="36968" y="11789"/>
                    <a:pt x="35815" y="10937"/>
                    <a:pt x="35188" y="7804"/>
                  </a:cubicBezTo>
                  <a:cubicBezTo>
                    <a:pt x="34562" y="4797"/>
                    <a:pt x="34035" y="711"/>
                    <a:pt x="29975" y="85"/>
                  </a:cubicBezTo>
                  <a:cubicBezTo>
                    <a:pt x="29521" y="26"/>
                    <a:pt x="29099" y="0"/>
                    <a:pt x="287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337;p53">
              <a:extLst>
                <a:ext uri="{FF2B5EF4-FFF2-40B4-BE49-F238E27FC236}">
                  <a16:creationId xmlns:a16="http://schemas.microsoft.com/office/drawing/2014/main" id="{1F3B4A94-1387-4507-8C40-52F818093A43}"/>
                </a:ext>
              </a:extLst>
            </p:cNvPr>
            <p:cNvSpPr/>
            <p:nvPr/>
          </p:nvSpPr>
          <p:spPr>
            <a:xfrm>
              <a:off x="7447581" y="1469745"/>
              <a:ext cx="93666" cy="101093"/>
            </a:xfrm>
            <a:custGeom>
              <a:avLst/>
              <a:gdLst/>
              <a:ahLst/>
              <a:cxnLst/>
              <a:rect l="l" t="t" r="r" b="b"/>
              <a:pathLst>
                <a:path w="8664" h="9351" extrusionOk="0">
                  <a:moveTo>
                    <a:pt x="7103" y="1"/>
                  </a:moveTo>
                  <a:cubicBezTo>
                    <a:pt x="6954" y="1"/>
                    <a:pt x="6909" y="145"/>
                    <a:pt x="6909" y="145"/>
                  </a:cubicBezTo>
                  <a:cubicBezTo>
                    <a:pt x="6909" y="145"/>
                    <a:pt x="8037" y="2752"/>
                    <a:pt x="6909" y="3905"/>
                  </a:cubicBezTo>
                  <a:cubicBezTo>
                    <a:pt x="5757" y="5158"/>
                    <a:pt x="3351" y="4306"/>
                    <a:pt x="2298" y="5885"/>
                  </a:cubicBezTo>
                  <a:cubicBezTo>
                    <a:pt x="1433" y="7334"/>
                    <a:pt x="1" y="9351"/>
                    <a:pt x="1013" y="9351"/>
                  </a:cubicBezTo>
                  <a:cubicBezTo>
                    <a:pt x="1085" y="9351"/>
                    <a:pt x="1171" y="9340"/>
                    <a:pt x="1270" y="9318"/>
                  </a:cubicBezTo>
                  <a:cubicBezTo>
                    <a:pt x="2824" y="9118"/>
                    <a:pt x="3025" y="5785"/>
                    <a:pt x="4077" y="5459"/>
                  </a:cubicBezTo>
                  <a:cubicBezTo>
                    <a:pt x="5130" y="5158"/>
                    <a:pt x="8463" y="4932"/>
                    <a:pt x="8564" y="3905"/>
                  </a:cubicBezTo>
                  <a:cubicBezTo>
                    <a:pt x="8664" y="2852"/>
                    <a:pt x="7737" y="546"/>
                    <a:pt x="7411" y="145"/>
                  </a:cubicBezTo>
                  <a:cubicBezTo>
                    <a:pt x="7277" y="37"/>
                    <a:pt x="7177" y="1"/>
                    <a:pt x="71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4338;p53">
              <a:extLst>
                <a:ext uri="{FF2B5EF4-FFF2-40B4-BE49-F238E27FC236}">
                  <a16:creationId xmlns:a16="http://schemas.microsoft.com/office/drawing/2014/main" id="{5105D317-5B43-47DF-A7B7-19E222FC7468}"/>
                </a:ext>
              </a:extLst>
            </p:cNvPr>
            <p:cNvSpPr/>
            <p:nvPr/>
          </p:nvSpPr>
          <p:spPr>
            <a:xfrm>
              <a:off x="7600028" y="1535527"/>
              <a:ext cx="112996" cy="157991"/>
            </a:xfrm>
            <a:custGeom>
              <a:avLst/>
              <a:gdLst/>
              <a:ahLst/>
              <a:cxnLst/>
              <a:rect l="l" t="t" r="r" b="b"/>
              <a:pathLst>
                <a:path w="10452" h="14614" extrusionOk="0">
                  <a:moveTo>
                    <a:pt x="1" y="0"/>
                  </a:moveTo>
                  <a:lnTo>
                    <a:pt x="527" y="1780"/>
                  </a:lnTo>
                  <a:cubicBezTo>
                    <a:pt x="527" y="1780"/>
                    <a:pt x="3133" y="4712"/>
                    <a:pt x="5339" y="5840"/>
                  </a:cubicBezTo>
                  <a:cubicBezTo>
                    <a:pt x="7419" y="6893"/>
                    <a:pt x="9499" y="10351"/>
                    <a:pt x="7519" y="12005"/>
                  </a:cubicBezTo>
                  <a:cubicBezTo>
                    <a:pt x="6471" y="12886"/>
                    <a:pt x="5525" y="13080"/>
                    <a:pt x="4892" y="13080"/>
                  </a:cubicBezTo>
                  <a:cubicBezTo>
                    <a:pt x="4390" y="13080"/>
                    <a:pt x="4086" y="12958"/>
                    <a:pt x="4086" y="12958"/>
                  </a:cubicBezTo>
                  <a:lnTo>
                    <a:pt x="3559" y="14612"/>
                  </a:lnTo>
                  <a:cubicBezTo>
                    <a:pt x="3559" y="14612"/>
                    <a:pt x="3613" y="14614"/>
                    <a:pt x="3711" y="14614"/>
                  </a:cubicBezTo>
                  <a:cubicBezTo>
                    <a:pt x="4404" y="14614"/>
                    <a:pt x="7301" y="14518"/>
                    <a:pt x="8772" y="12958"/>
                  </a:cubicBezTo>
                  <a:cubicBezTo>
                    <a:pt x="10452" y="11279"/>
                    <a:pt x="10026" y="8146"/>
                    <a:pt x="8672" y="7093"/>
                  </a:cubicBezTo>
                  <a:cubicBezTo>
                    <a:pt x="7319" y="5965"/>
                    <a:pt x="5439" y="4712"/>
                    <a:pt x="4086" y="3960"/>
                  </a:cubicBezTo>
                  <a:cubicBezTo>
                    <a:pt x="2607" y="3133"/>
                    <a:pt x="1" y="1"/>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4339;p53">
              <a:extLst>
                <a:ext uri="{FF2B5EF4-FFF2-40B4-BE49-F238E27FC236}">
                  <a16:creationId xmlns:a16="http://schemas.microsoft.com/office/drawing/2014/main" id="{32B10926-1A51-4A81-B932-F7F37C701771}"/>
                </a:ext>
              </a:extLst>
            </p:cNvPr>
            <p:cNvSpPr/>
            <p:nvPr/>
          </p:nvSpPr>
          <p:spPr>
            <a:xfrm>
              <a:off x="7414977" y="1859568"/>
              <a:ext cx="157980" cy="162586"/>
            </a:xfrm>
            <a:custGeom>
              <a:avLst/>
              <a:gdLst/>
              <a:ahLst/>
              <a:cxnLst/>
              <a:rect l="l" t="t" r="r" b="b"/>
              <a:pathLst>
                <a:path w="14613" h="15039" extrusionOk="0">
                  <a:moveTo>
                    <a:pt x="2908" y="0"/>
                  </a:moveTo>
                  <a:lnTo>
                    <a:pt x="2707" y="426"/>
                  </a:lnTo>
                  <a:cubicBezTo>
                    <a:pt x="2707" y="426"/>
                    <a:pt x="2808" y="426"/>
                    <a:pt x="2908" y="527"/>
                  </a:cubicBezTo>
                  <a:cubicBezTo>
                    <a:pt x="3234" y="727"/>
                    <a:pt x="4061" y="1254"/>
                    <a:pt x="4913" y="1880"/>
                  </a:cubicBezTo>
                  <a:cubicBezTo>
                    <a:pt x="5013" y="1980"/>
                    <a:pt x="5113" y="1980"/>
                    <a:pt x="5214" y="2181"/>
                  </a:cubicBezTo>
                  <a:cubicBezTo>
                    <a:pt x="5640" y="2607"/>
                    <a:pt x="6467" y="3760"/>
                    <a:pt x="7419" y="5013"/>
                  </a:cubicBezTo>
                  <a:cubicBezTo>
                    <a:pt x="8157" y="6092"/>
                    <a:pt x="9021" y="7328"/>
                    <a:pt x="9874" y="8550"/>
                  </a:cubicBezTo>
                  <a:lnTo>
                    <a:pt x="9874" y="8550"/>
                  </a:lnTo>
                  <a:cubicBezTo>
                    <a:pt x="9123" y="7557"/>
                    <a:pt x="8378" y="6570"/>
                    <a:pt x="7620" y="5740"/>
                  </a:cubicBezTo>
                  <a:cubicBezTo>
                    <a:pt x="6567" y="4487"/>
                    <a:pt x="5740" y="3559"/>
                    <a:pt x="5013" y="2933"/>
                  </a:cubicBezTo>
                  <a:cubicBezTo>
                    <a:pt x="2507" y="827"/>
                    <a:pt x="101" y="627"/>
                    <a:pt x="101" y="627"/>
                  </a:cubicBezTo>
                  <a:lnTo>
                    <a:pt x="1" y="1053"/>
                  </a:lnTo>
                  <a:lnTo>
                    <a:pt x="101" y="1053"/>
                  </a:lnTo>
                  <a:cubicBezTo>
                    <a:pt x="301" y="1153"/>
                    <a:pt x="2507" y="1354"/>
                    <a:pt x="4788" y="3234"/>
                  </a:cubicBezTo>
                  <a:cubicBezTo>
                    <a:pt x="5414" y="3760"/>
                    <a:pt x="6266" y="4812"/>
                    <a:pt x="7294" y="5940"/>
                  </a:cubicBezTo>
                  <a:cubicBezTo>
                    <a:pt x="8773" y="7820"/>
                    <a:pt x="10552" y="10026"/>
                    <a:pt x="11905" y="11905"/>
                  </a:cubicBezTo>
                  <a:cubicBezTo>
                    <a:pt x="12532" y="12732"/>
                    <a:pt x="13159" y="13584"/>
                    <a:pt x="13560" y="14086"/>
                  </a:cubicBezTo>
                  <a:cubicBezTo>
                    <a:pt x="13986" y="14712"/>
                    <a:pt x="14186" y="15038"/>
                    <a:pt x="14186" y="15038"/>
                  </a:cubicBezTo>
                  <a:lnTo>
                    <a:pt x="14412" y="14938"/>
                  </a:lnTo>
                  <a:lnTo>
                    <a:pt x="14612" y="14838"/>
                  </a:lnTo>
                  <a:lnTo>
                    <a:pt x="14612" y="14838"/>
                  </a:lnTo>
                  <a:lnTo>
                    <a:pt x="14612" y="14838"/>
                  </a:lnTo>
                  <a:cubicBezTo>
                    <a:pt x="14612" y="14838"/>
                    <a:pt x="12532" y="11705"/>
                    <a:pt x="10327" y="8572"/>
                  </a:cubicBezTo>
                  <a:cubicBezTo>
                    <a:pt x="9299" y="6893"/>
                    <a:pt x="8146" y="5314"/>
                    <a:pt x="7194" y="4061"/>
                  </a:cubicBezTo>
                  <a:cubicBezTo>
                    <a:pt x="6667" y="3334"/>
                    <a:pt x="6266" y="2807"/>
                    <a:pt x="5941" y="2406"/>
                  </a:cubicBezTo>
                  <a:cubicBezTo>
                    <a:pt x="5740" y="2181"/>
                    <a:pt x="5640" y="1980"/>
                    <a:pt x="5540" y="1880"/>
                  </a:cubicBezTo>
                  <a:cubicBezTo>
                    <a:pt x="5414" y="1780"/>
                    <a:pt x="5314" y="1680"/>
                    <a:pt x="5214" y="1554"/>
                  </a:cubicBezTo>
                  <a:cubicBezTo>
                    <a:pt x="3961" y="727"/>
                    <a:pt x="2908" y="0"/>
                    <a:pt x="2908" y="0"/>
                  </a:cubicBezTo>
                  <a:close/>
                </a:path>
              </a:pathLst>
            </a:custGeom>
            <a:solidFill>
              <a:srgbClr val="4A3D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4340;p53">
              <a:extLst>
                <a:ext uri="{FF2B5EF4-FFF2-40B4-BE49-F238E27FC236}">
                  <a16:creationId xmlns:a16="http://schemas.microsoft.com/office/drawing/2014/main" id="{B4A65B2F-F331-4248-B9F4-46FD05193DB3}"/>
                </a:ext>
              </a:extLst>
            </p:cNvPr>
            <p:cNvSpPr/>
            <p:nvPr/>
          </p:nvSpPr>
          <p:spPr>
            <a:xfrm>
              <a:off x="8109119" y="1827872"/>
              <a:ext cx="80217" cy="334360"/>
            </a:xfrm>
            <a:custGeom>
              <a:avLst/>
              <a:gdLst/>
              <a:ahLst/>
              <a:cxnLst/>
              <a:rect l="l" t="t" r="r" b="b"/>
              <a:pathLst>
                <a:path w="7420" h="30928" extrusionOk="0">
                  <a:moveTo>
                    <a:pt x="427" y="0"/>
                  </a:moveTo>
                  <a:lnTo>
                    <a:pt x="1" y="226"/>
                  </a:lnTo>
                  <a:cubicBezTo>
                    <a:pt x="1" y="226"/>
                    <a:pt x="101" y="326"/>
                    <a:pt x="226" y="627"/>
                  </a:cubicBezTo>
                  <a:cubicBezTo>
                    <a:pt x="853" y="2607"/>
                    <a:pt x="3760" y="10978"/>
                    <a:pt x="5239" y="17018"/>
                  </a:cubicBezTo>
                  <a:cubicBezTo>
                    <a:pt x="6066" y="20476"/>
                    <a:pt x="6492" y="23910"/>
                    <a:pt x="6692" y="26542"/>
                  </a:cubicBezTo>
                  <a:cubicBezTo>
                    <a:pt x="6793" y="27795"/>
                    <a:pt x="6893" y="28923"/>
                    <a:pt x="6893" y="29674"/>
                  </a:cubicBezTo>
                  <a:cubicBezTo>
                    <a:pt x="6893" y="30075"/>
                    <a:pt x="6993" y="30401"/>
                    <a:pt x="6993" y="30602"/>
                  </a:cubicBezTo>
                  <a:lnTo>
                    <a:pt x="6993" y="30928"/>
                  </a:lnTo>
                  <a:lnTo>
                    <a:pt x="7419" y="30928"/>
                  </a:lnTo>
                  <a:cubicBezTo>
                    <a:pt x="7419" y="30928"/>
                    <a:pt x="7219" y="23810"/>
                    <a:pt x="5640" y="16917"/>
                  </a:cubicBezTo>
                  <a:cubicBezTo>
                    <a:pt x="3985" y="9925"/>
                    <a:pt x="427" y="0"/>
                    <a:pt x="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4341;p53">
              <a:extLst>
                <a:ext uri="{FF2B5EF4-FFF2-40B4-BE49-F238E27FC236}">
                  <a16:creationId xmlns:a16="http://schemas.microsoft.com/office/drawing/2014/main" id="{21167B38-B781-496D-8030-1692907336C0}"/>
                </a:ext>
              </a:extLst>
            </p:cNvPr>
            <p:cNvSpPr/>
            <p:nvPr/>
          </p:nvSpPr>
          <p:spPr>
            <a:xfrm>
              <a:off x="7909441" y="2087699"/>
              <a:ext cx="57449" cy="135483"/>
            </a:xfrm>
            <a:custGeom>
              <a:avLst/>
              <a:gdLst/>
              <a:ahLst/>
              <a:cxnLst/>
              <a:rect l="l" t="t" r="r" b="b"/>
              <a:pathLst>
                <a:path w="5314" h="12532" extrusionOk="0">
                  <a:moveTo>
                    <a:pt x="401" y="0"/>
                  </a:moveTo>
                  <a:lnTo>
                    <a:pt x="0" y="101"/>
                  </a:lnTo>
                  <a:lnTo>
                    <a:pt x="4486" y="11479"/>
                  </a:lnTo>
                  <a:lnTo>
                    <a:pt x="301" y="8772"/>
                  </a:lnTo>
                  <a:lnTo>
                    <a:pt x="100" y="9073"/>
                  </a:lnTo>
                  <a:lnTo>
                    <a:pt x="5314" y="12532"/>
                  </a:lnTo>
                  <a:lnTo>
                    <a:pt x="40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4342;p53">
              <a:extLst>
                <a:ext uri="{FF2B5EF4-FFF2-40B4-BE49-F238E27FC236}">
                  <a16:creationId xmlns:a16="http://schemas.microsoft.com/office/drawing/2014/main" id="{8B5F0A96-7D40-4DA2-9C25-5D69D0EA599A}"/>
                </a:ext>
              </a:extLst>
            </p:cNvPr>
            <p:cNvSpPr/>
            <p:nvPr/>
          </p:nvSpPr>
          <p:spPr>
            <a:xfrm>
              <a:off x="8176856" y="2041366"/>
              <a:ext cx="171786" cy="38217"/>
            </a:xfrm>
            <a:custGeom>
              <a:avLst/>
              <a:gdLst/>
              <a:ahLst/>
              <a:cxnLst/>
              <a:rect l="l" t="t" r="r" b="b"/>
              <a:pathLst>
                <a:path w="15890" h="3535" extrusionOk="0">
                  <a:moveTo>
                    <a:pt x="15765" y="1"/>
                  </a:moveTo>
                  <a:lnTo>
                    <a:pt x="0" y="3133"/>
                  </a:lnTo>
                  <a:lnTo>
                    <a:pt x="0" y="3534"/>
                  </a:lnTo>
                  <a:lnTo>
                    <a:pt x="15890" y="402"/>
                  </a:lnTo>
                  <a:lnTo>
                    <a:pt x="15765" y="1"/>
                  </a:lnTo>
                  <a:close/>
                </a:path>
              </a:pathLst>
            </a:custGeom>
            <a:solidFill>
              <a:srgbClr val="3229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4343;p53">
              <a:extLst>
                <a:ext uri="{FF2B5EF4-FFF2-40B4-BE49-F238E27FC236}">
                  <a16:creationId xmlns:a16="http://schemas.microsoft.com/office/drawing/2014/main" id="{4820156B-B699-4C06-895B-A95B48BA063E}"/>
                </a:ext>
              </a:extLst>
            </p:cNvPr>
            <p:cNvSpPr/>
            <p:nvPr/>
          </p:nvSpPr>
          <p:spPr>
            <a:xfrm>
              <a:off x="7931927" y="2080921"/>
              <a:ext cx="249559" cy="56368"/>
            </a:xfrm>
            <a:custGeom>
              <a:avLst/>
              <a:gdLst/>
              <a:ahLst/>
              <a:cxnLst/>
              <a:rect l="l" t="t" r="r" b="b"/>
              <a:pathLst>
                <a:path w="23084" h="5214" extrusionOk="0">
                  <a:moveTo>
                    <a:pt x="22983" y="1"/>
                  </a:moveTo>
                  <a:lnTo>
                    <a:pt x="0" y="4788"/>
                  </a:lnTo>
                  <a:lnTo>
                    <a:pt x="101" y="5214"/>
                  </a:lnTo>
                  <a:lnTo>
                    <a:pt x="23083" y="402"/>
                  </a:lnTo>
                  <a:lnTo>
                    <a:pt x="2298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344;p53">
              <a:extLst>
                <a:ext uri="{FF2B5EF4-FFF2-40B4-BE49-F238E27FC236}">
                  <a16:creationId xmlns:a16="http://schemas.microsoft.com/office/drawing/2014/main" id="{333ED27F-15B5-4EF6-B872-C59966D79184}"/>
                </a:ext>
              </a:extLst>
            </p:cNvPr>
            <p:cNvSpPr/>
            <p:nvPr/>
          </p:nvSpPr>
          <p:spPr>
            <a:xfrm>
              <a:off x="7899139" y="1887739"/>
              <a:ext cx="49871" cy="173969"/>
            </a:xfrm>
            <a:custGeom>
              <a:avLst/>
              <a:gdLst/>
              <a:ahLst/>
              <a:cxnLst/>
              <a:rect l="l" t="t" r="r" b="b"/>
              <a:pathLst>
                <a:path w="4613" h="16092" extrusionOk="0">
                  <a:moveTo>
                    <a:pt x="1881" y="1"/>
                  </a:moveTo>
                  <a:cubicBezTo>
                    <a:pt x="1680" y="1"/>
                    <a:pt x="1580" y="1"/>
                    <a:pt x="1480" y="101"/>
                  </a:cubicBezTo>
                  <a:cubicBezTo>
                    <a:pt x="1154" y="427"/>
                    <a:pt x="853" y="828"/>
                    <a:pt x="627" y="1580"/>
                  </a:cubicBezTo>
                  <a:cubicBezTo>
                    <a:pt x="427" y="2507"/>
                    <a:pt x="226" y="3861"/>
                    <a:pt x="101" y="5440"/>
                  </a:cubicBezTo>
                  <a:cubicBezTo>
                    <a:pt x="1" y="6893"/>
                    <a:pt x="1" y="8572"/>
                    <a:pt x="1" y="10126"/>
                  </a:cubicBezTo>
                  <a:cubicBezTo>
                    <a:pt x="1" y="13359"/>
                    <a:pt x="101" y="16091"/>
                    <a:pt x="101" y="16091"/>
                  </a:cubicBezTo>
                  <a:lnTo>
                    <a:pt x="527" y="15991"/>
                  </a:lnTo>
                  <a:lnTo>
                    <a:pt x="527" y="15565"/>
                  </a:lnTo>
                  <a:cubicBezTo>
                    <a:pt x="427" y="14613"/>
                    <a:pt x="427" y="12532"/>
                    <a:pt x="427" y="10126"/>
                  </a:cubicBezTo>
                  <a:cubicBezTo>
                    <a:pt x="427" y="8046"/>
                    <a:pt x="427" y="5841"/>
                    <a:pt x="627" y="3961"/>
                  </a:cubicBezTo>
                  <a:cubicBezTo>
                    <a:pt x="728" y="3134"/>
                    <a:pt x="853" y="2307"/>
                    <a:pt x="1053" y="1680"/>
                  </a:cubicBezTo>
                  <a:cubicBezTo>
                    <a:pt x="1254" y="1054"/>
                    <a:pt x="1480" y="628"/>
                    <a:pt x="1680" y="427"/>
                  </a:cubicBezTo>
                  <a:lnTo>
                    <a:pt x="1881" y="427"/>
                  </a:lnTo>
                  <a:cubicBezTo>
                    <a:pt x="1981" y="527"/>
                    <a:pt x="2106" y="728"/>
                    <a:pt x="2106" y="1054"/>
                  </a:cubicBezTo>
                  <a:cubicBezTo>
                    <a:pt x="2106" y="1354"/>
                    <a:pt x="2206" y="1780"/>
                    <a:pt x="2206" y="2206"/>
                  </a:cubicBezTo>
                  <a:cubicBezTo>
                    <a:pt x="2206" y="4186"/>
                    <a:pt x="1780" y="7219"/>
                    <a:pt x="1354" y="9826"/>
                  </a:cubicBezTo>
                  <a:cubicBezTo>
                    <a:pt x="1254" y="11079"/>
                    <a:pt x="1053" y="12232"/>
                    <a:pt x="953" y="13059"/>
                  </a:cubicBezTo>
                  <a:cubicBezTo>
                    <a:pt x="728" y="13886"/>
                    <a:pt x="627" y="14412"/>
                    <a:pt x="627" y="14412"/>
                  </a:cubicBezTo>
                  <a:lnTo>
                    <a:pt x="527" y="15465"/>
                  </a:lnTo>
                  <a:lnTo>
                    <a:pt x="4612" y="8973"/>
                  </a:lnTo>
                  <a:lnTo>
                    <a:pt x="4287" y="8773"/>
                  </a:lnTo>
                  <a:lnTo>
                    <a:pt x="1240" y="13514"/>
                  </a:lnTo>
                  <a:lnTo>
                    <a:pt x="1240" y="13514"/>
                  </a:lnTo>
                  <a:cubicBezTo>
                    <a:pt x="1391" y="12659"/>
                    <a:pt x="1607" y="11330"/>
                    <a:pt x="1780" y="9826"/>
                  </a:cubicBezTo>
                  <a:cubicBezTo>
                    <a:pt x="2206" y="7319"/>
                    <a:pt x="2607" y="4186"/>
                    <a:pt x="2607" y="2206"/>
                  </a:cubicBezTo>
                  <a:cubicBezTo>
                    <a:pt x="2607" y="1580"/>
                    <a:pt x="2507" y="1054"/>
                    <a:pt x="2407" y="728"/>
                  </a:cubicBezTo>
                  <a:cubicBezTo>
                    <a:pt x="2407" y="527"/>
                    <a:pt x="2307" y="327"/>
                    <a:pt x="2307" y="201"/>
                  </a:cubicBezTo>
                  <a:cubicBezTo>
                    <a:pt x="2206" y="101"/>
                    <a:pt x="1981" y="1"/>
                    <a:pt x="18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4345;p53">
              <a:extLst>
                <a:ext uri="{FF2B5EF4-FFF2-40B4-BE49-F238E27FC236}">
                  <a16:creationId xmlns:a16="http://schemas.microsoft.com/office/drawing/2014/main" id="{59D11FA0-E277-4C10-BD30-32508D869C2C}"/>
                </a:ext>
              </a:extLst>
            </p:cNvPr>
            <p:cNvSpPr/>
            <p:nvPr/>
          </p:nvSpPr>
          <p:spPr>
            <a:xfrm>
              <a:off x="7316625" y="1588530"/>
              <a:ext cx="81298" cy="81568"/>
            </a:xfrm>
            <a:custGeom>
              <a:avLst/>
              <a:gdLst/>
              <a:ahLst/>
              <a:cxnLst/>
              <a:rect l="l" t="t" r="r" b="b"/>
              <a:pathLst>
                <a:path w="7520" h="7545" extrusionOk="0">
                  <a:moveTo>
                    <a:pt x="3458" y="1"/>
                  </a:moveTo>
                  <a:cubicBezTo>
                    <a:pt x="3384" y="1"/>
                    <a:pt x="3309" y="4"/>
                    <a:pt x="3234" y="10"/>
                  </a:cubicBezTo>
                  <a:cubicBezTo>
                    <a:pt x="728" y="210"/>
                    <a:pt x="1" y="4295"/>
                    <a:pt x="1480" y="5949"/>
                  </a:cubicBezTo>
                  <a:cubicBezTo>
                    <a:pt x="2397" y="7156"/>
                    <a:pt x="3453" y="7545"/>
                    <a:pt x="4530" y="7545"/>
                  </a:cubicBezTo>
                  <a:cubicBezTo>
                    <a:pt x="5042" y="7545"/>
                    <a:pt x="5558" y="7457"/>
                    <a:pt x="6066" y="7328"/>
                  </a:cubicBezTo>
                  <a:cubicBezTo>
                    <a:pt x="7520" y="6902"/>
                    <a:pt x="7520" y="3443"/>
                    <a:pt x="7319" y="3042"/>
                  </a:cubicBezTo>
                  <a:cubicBezTo>
                    <a:pt x="7319" y="3042"/>
                    <a:pt x="5834" y="1"/>
                    <a:pt x="34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4346;p53">
              <a:extLst>
                <a:ext uri="{FF2B5EF4-FFF2-40B4-BE49-F238E27FC236}">
                  <a16:creationId xmlns:a16="http://schemas.microsoft.com/office/drawing/2014/main" id="{77D233EF-5890-43C9-818A-B57A76E51511}"/>
                </a:ext>
              </a:extLst>
            </p:cNvPr>
            <p:cNvSpPr/>
            <p:nvPr/>
          </p:nvSpPr>
          <p:spPr>
            <a:xfrm>
              <a:off x="7529048" y="1638214"/>
              <a:ext cx="16800" cy="15016"/>
            </a:xfrm>
            <a:custGeom>
              <a:avLst/>
              <a:gdLst/>
              <a:ahLst/>
              <a:cxnLst/>
              <a:rect l="l" t="t" r="r" b="b"/>
              <a:pathLst>
                <a:path w="1554" h="1389" extrusionOk="0">
                  <a:moveTo>
                    <a:pt x="0" y="0"/>
                  </a:moveTo>
                  <a:cubicBezTo>
                    <a:pt x="0" y="0"/>
                    <a:pt x="201" y="1053"/>
                    <a:pt x="827" y="1253"/>
                  </a:cubicBezTo>
                  <a:cubicBezTo>
                    <a:pt x="1124" y="1360"/>
                    <a:pt x="1303" y="1388"/>
                    <a:pt x="1409" y="1388"/>
                  </a:cubicBezTo>
                  <a:cubicBezTo>
                    <a:pt x="1526" y="1388"/>
                    <a:pt x="1554" y="1353"/>
                    <a:pt x="1554" y="1353"/>
                  </a:cubicBezTo>
                  <a:cubicBezTo>
                    <a:pt x="1554" y="1353"/>
                    <a:pt x="1253" y="426"/>
                    <a:pt x="727" y="226"/>
                  </a:cubicBezTo>
                  <a:cubicBezTo>
                    <a:pt x="100" y="0"/>
                    <a:pt x="0" y="0"/>
                    <a:pt x="0" y="0"/>
                  </a:cubicBezTo>
                  <a:close/>
                </a:path>
              </a:pathLst>
            </a:custGeom>
            <a:solidFill>
              <a:srgbClr val="E375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4347;p53">
              <a:extLst>
                <a:ext uri="{FF2B5EF4-FFF2-40B4-BE49-F238E27FC236}">
                  <a16:creationId xmlns:a16="http://schemas.microsoft.com/office/drawing/2014/main" id="{285DE7B3-949C-4B4A-BAD3-D928FE54CB83}"/>
                </a:ext>
              </a:extLst>
            </p:cNvPr>
            <p:cNvSpPr/>
            <p:nvPr/>
          </p:nvSpPr>
          <p:spPr>
            <a:xfrm>
              <a:off x="7333013" y="1610918"/>
              <a:ext cx="52444" cy="39406"/>
            </a:xfrm>
            <a:custGeom>
              <a:avLst/>
              <a:gdLst/>
              <a:ahLst/>
              <a:cxnLst/>
              <a:rect l="l" t="t" r="r" b="b"/>
              <a:pathLst>
                <a:path w="4851" h="3645" extrusionOk="0">
                  <a:moveTo>
                    <a:pt x="1774" y="1"/>
                  </a:moveTo>
                  <a:cubicBezTo>
                    <a:pt x="0" y="1"/>
                    <a:pt x="284" y="1372"/>
                    <a:pt x="590" y="1372"/>
                  </a:cubicBezTo>
                  <a:cubicBezTo>
                    <a:pt x="891" y="1372"/>
                    <a:pt x="2570" y="1698"/>
                    <a:pt x="2570" y="1698"/>
                  </a:cubicBezTo>
                  <a:cubicBezTo>
                    <a:pt x="2570" y="1698"/>
                    <a:pt x="991" y="2751"/>
                    <a:pt x="1618" y="3152"/>
                  </a:cubicBezTo>
                  <a:cubicBezTo>
                    <a:pt x="1891" y="3425"/>
                    <a:pt x="2753" y="3644"/>
                    <a:pt x="3518" y="3644"/>
                  </a:cubicBezTo>
                  <a:cubicBezTo>
                    <a:pt x="4226" y="3644"/>
                    <a:pt x="4851" y="3457"/>
                    <a:pt x="4851" y="2951"/>
                  </a:cubicBezTo>
                  <a:cubicBezTo>
                    <a:pt x="4851" y="2951"/>
                    <a:pt x="4224" y="345"/>
                    <a:pt x="2144" y="19"/>
                  </a:cubicBezTo>
                  <a:cubicBezTo>
                    <a:pt x="2012" y="7"/>
                    <a:pt x="1889" y="1"/>
                    <a:pt x="17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4348;p53">
              <a:extLst>
                <a:ext uri="{FF2B5EF4-FFF2-40B4-BE49-F238E27FC236}">
                  <a16:creationId xmlns:a16="http://schemas.microsoft.com/office/drawing/2014/main" id="{014C5CF0-4CB2-4EEE-95B8-E7DD251D6AFF}"/>
                </a:ext>
              </a:extLst>
            </p:cNvPr>
            <p:cNvSpPr/>
            <p:nvPr/>
          </p:nvSpPr>
          <p:spPr>
            <a:xfrm>
              <a:off x="7964714" y="2192549"/>
              <a:ext cx="298057" cy="332112"/>
            </a:xfrm>
            <a:custGeom>
              <a:avLst/>
              <a:gdLst/>
              <a:ahLst/>
              <a:cxnLst/>
              <a:rect l="l" t="t" r="r" b="b"/>
              <a:pathLst>
                <a:path w="27570" h="30720" extrusionOk="0">
                  <a:moveTo>
                    <a:pt x="21103" y="1"/>
                  </a:moveTo>
                  <a:lnTo>
                    <a:pt x="0" y="3033"/>
                  </a:lnTo>
                  <a:cubicBezTo>
                    <a:pt x="0" y="3033"/>
                    <a:pt x="5013" y="18697"/>
                    <a:pt x="6566" y="20677"/>
                  </a:cubicBezTo>
                  <a:cubicBezTo>
                    <a:pt x="8045" y="22557"/>
                    <a:pt x="9499" y="23284"/>
                    <a:pt x="10226" y="23509"/>
                  </a:cubicBezTo>
                  <a:cubicBezTo>
                    <a:pt x="10468" y="23576"/>
                    <a:pt x="10735" y="23599"/>
                    <a:pt x="10984" y="23599"/>
                  </a:cubicBezTo>
                  <a:cubicBezTo>
                    <a:pt x="11482" y="23599"/>
                    <a:pt x="11905" y="23509"/>
                    <a:pt x="11905" y="23509"/>
                  </a:cubicBezTo>
                  <a:cubicBezTo>
                    <a:pt x="11905" y="23509"/>
                    <a:pt x="20799" y="30720"/>
                    <a:pt x="23775" y="30720"/>
                  </a:cubicBezTo>
                  <a:cubicBezTo>
                    <a:pt x="23858" y="30720"/>
                    <a:pt x="23937" y="30714"/>
                    <a:pt x="24010" y="30703"/>
                  </a:cubicBezTo>
                  <a:cubicBezTo>
                    <a:pt x="26617" y="30402"/>
                    <a:pt x="27569" y="29249"/>
                    <a:pt x="27569" y="29249"/>
                  </a:cubicBezTo>
                  <a:lnTo>
                    <a:pt x="2110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4349;p53">
              <a:extLst>
                <a:ext uri="{FF2B5EF4-FFF2-40B4-BE49-F238E27FC236}">
                  <a16:creationId xmlns:a16="http://schemas.microsoft.com/office/drawing/2014/main" id="{46BA15AA-585C-49E7-9B78-8FA520041986}"/>
                </a:ext>
              </a:extLst>
            </p:cNvPr>
            <p:cNvSpPr/>
            <p:nvPr/>
          </p:nvSpPr>
          <p:spPr>
            <a:xfrm>
              <a:off x="7992886" y="2308782"/>
              <a:ext cx="283430" cy="216910"/>
            </a:xfrm>
            <a:custGeom>
              <a:avLst/>
              <a:gdLst/>
              <a:ahLst/>
              <a:cxnLst/>
              <a:rect l="l" t="t" r="r" b="b"/>
              <a:pathLst>
                <a:path w="26217" h="20064" extrusionOk="0">
                  <a:moveTo>
                    <a:pt x="1" y="1"/>
                  </a:moveTo>
                  <a:lnTo>
                    <a:pt x="3234" y="10452"/>
                  </a:lnTo>
                  <a:cubicBezTo>
                    <a:pt x="3234" y="10452"/>
                    <a:pt x="4186" y="11905"/>
                    <a:pt x="4813" y="12432"/>
                  </a:cubicBezTo>
                  <a:cubicBezTo>
                    <a:pt x="5439" y="12958"/>
                    <a:pt x="9199" y="13259"/>
                    <a:pt x="9199" y="13259"/>
                  </a:cubicBezTo>
                  <a:cubicBezTo>
                    <a:pt x="9199" y="13259"/>
                    <a:pt x="17444" y="19650"/>
                    <a:pt x="19123" y="19951"/>
                  </a:cubicBezTo>
                  <a:cubicBezTo>
                    <a:pt x="19425" y="20028"/>
                    <a:pt x="19793" y="20063"/>
                    <a:pt x="20199" y="20063"/>
                  </a:cubicBezTo>
                  <a:cubicBezTo>
                    <a:pt x="22018" y="20063"/>
                    <a:pt x="24588" y="19355"/>
                    <a:pt x="25264" y="18597"/>
                  </a:cubicBezTo>
                  <a:cubicBezTo>
                    <a:pt x="26216" y="17645"/>
                    <a:pt x="20878" y="326"/>
                    <a:pt x="20878" y="326"/>
                  </a:cubicBezTo>
                  <a:cubicBezTo>
                    <a:pt x="20878" y="326"/>
                    <a:pt x="14737" y="2407"/>
                    <a:pt x="10126" y="2607"/>
                  </a:cubicBezTo>
                  <a:cubicBezTo>
                    <a:pt x="9946" y="2616"/>
                    <a:pt x="9766" y="2620"/>
                    <a:pt x="9585" y="2620"/>
                  </a:cubicBezTo>
                  <a:cubicBezTo>
                    <a:pt x="5031" y="2620"/>
                    <a:pt x="1" y="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4350;p53">
              <a:extLst>
                <a:ext uri="{FF2B5EF4-FFF2-40B4-BE49-F238E27FC236}">
                  <a16:creationId xmlns:a16="http://schemas.microsoft.com/office/drawing/2014/main" id="{5621F619-E963-4B4A-9CF9-FD51795C8DAD}"/>
                </a:ext>
              </a:extLst>
            </p:cNvPr>
            <p:cNvSpPr/>
            <p:nvPr/>
          </p:nvSpPr>
          <p:spPr>
            <a:xfrm>
              <a:off x="7989632" y="2300923"/>
              <a:ext cx="103785" cy="49601"/>
            </a:xfrm>
            <a:custGeom>
              <a:avLst/>
              <a:gdLst/>
              <a:ahLst/>
              <a:cxnLst/>
              <a:rect l="l" t="t" r="r" b="b"/>
              <a:pathLst>
                <a:path w="9600" h="4588" extrusionOk="0">
                  <a:moveTo>
                    <a:pt x="1" y="1"/>
                  </a:moveTo>
                  <a:lnTo>
                    <a:pt x="1129" y="3134"/>
                  </a:lnTo>
                  <a:cubicBezTo>
                    <a:pt x="1129" y="3134"/>
                    <a:pt x="4161" y="4487"/>
                    <a:pt x="4788" y="4587"/>
                  </a:cubicBezTo>
                  <a:cubicBezTo>
                    <a:pt x="5515" y="4587"/>
                    <a:pt x="9174" y="4387"/>
                    <a:pt x="9399" y="4186"/>
                  </a:cubicBezTo>
                  <a:cubicBezTo>
                    <a:pt x="9600" y="3961"/>
                    <a:pt x="8873" y="2707"/>
                    <a:pt x="8873" y="2707"/>
                  </a:cubicBezTo>
                  <a:cubicBezTo>
                    <a:pt x="8873" y="2707"/>
                    <a:pt x="7094" y="2306"/>
                    <a:pt x="5013" y="1981"/>
                  </a:cubicBezTo>
                  <a:cubicBezTo>
                    <a:pt x="2908" y="1580"/>
                    <a:pt x="1" y="1"/>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4351;p53">
              <a:extLst>
                <a:ext uri="{FF2B5EF4-FFF2-40B4-BE49-F238E27FC236}">
                  <a16:creationId xmlns:a16="http://schemas.microsoft.com/office/drawing/2014/main" id="{933FA584-7142-40FF-B5EA-996D84802A0F}"/>
                </a:ext>
              </a:extLst>
            </p:cNvPr>
            <p:cNvSpPr/>
            <p:nvPr/>
          </p:nvSpPr>
          <p:spPr>
            <a:xfrm>
              <a:off x="8024582" y="2410389"/>
              <a:ext cx="243873" cy="119850"/>
            </a:xfrm>
            <a:custGeom>
              <a:avLst/>
              <a:gdLst/>
              <a:ahLst/>
              <a:cxnLst/>
              <a:rect l="l" t="t" r="r" b="b"/>
              <a:pathLst>
                <a:path w="22558" h="11086" extrusionOk="0">
                  <a:moveTo>
                    <a:pt x="1" y="0"/>
                  </a:moveTo>
                  <a:lnTo>
                    <a:pt x="728" y="3133"/>
                  </a:lnTo>
                  <a:cubicBezTo>
                    <a:pt x="728" y="3133"/>
                    <a:pt x="1455" y="3759"/>
                    <a:pt x="2607" y="3985"/>
                  </a:cubicBezTo>
                  <a:cubicBezTo>
                    <a:pt x="3760" y="4085"/>
                    <a:pt x="6166" y="4186"/>
                    <a:pt x="6166" y="4186"/>
                  </a:cubicBezTo>
                  <a:cubicBezTo>
                    <a:pt x="6166" y="4186"/>
                    <a:pt x="15339" y="10877"/>
                    <a:pt x="15866" y="11078"/>
                  </a:cubicBezTo>
                  <a:cubicBezTo>
                    <a:pt x="15892" y="11083"/>
                    <a:pt x="15931" y="11085"/>
                    <a:pt x="15981" y="11085"/>
                  </a:cubicBezTo>
                  <a:cubicBezTo>
                    <a:pt x="16918" y="11085"/>
                    <a:pt x="21727" y="10229"/>
                    <a:pt x="22131" y="9825"/>
                  </a:cubicBezTo>
                  <a:cubicBezTo>
                    <a:pt x="22557" y="9499"/>
                    <a:pt x="22457" y="7845"/>
                    <a:pt x="22457" y="7845"/>
                  </a:cubicBezTo>
                  <a:lnTo>
                    <a:pt x="22457" y="7845"/>
                  </a:lnTo>
                  <a:cubicBezTo>
                    <a:pt x="22457" y="7845"/>
                    <a:pt x="17119" y="8872"/>
                    <a:pt x="15866" y="8872"/>
                  </a:cubicBezTo>
                  <a:cubicBezTo>
                    <a:pt x="14713" y="8872"/>
                    <a:pt x="7094" y="2206"/>
                    <a:pt x="6793" y="1980"/>
                  </a:cubicBezTo>
                  <a:cubicBezTo>
                    <a:pt x="6367" y="1780"/>
                    <a:pt x="1" y="0"/>
                    <a:pt x="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4352;p53">
              <a:extLst>
                <a:ext uri="{FF2B5EF4-FFF2-40B4-BE49-F238E27FC236}">
                  <a16:creationId xmlns:a16="http://schemas.microsoft.com/office/drawing/2014/main" id="{DF7B1314-C998-4B43-A1DC-81396ACFC713}"/>
                </a:ext>
              </a:extLst>
            </p:cNvPr>
            <p:cNvSpPr/>
            <p:nvPr/>
          </p:nvSpPr>
          <p:spPr>
            <a:xfrm>
              <a:off x="8110200" y="2347256"/>
              <a:ext cx="115169" cy="31827"/>
            </a:xfrm>
            <a:custGeom>
              <a:avLst/>
              <a:gdLst/>
              <a:ahLst/>
              <a:cxnLst/>
              <a:rect l="l" t="t" r="r" b="b"/>
              <a:pathLst>
                <a:path w="10653" h="2944" extrusionOk="0">
                  <a:moveTo>
                    <a:pt x="10352" y="0"/>
                  </a:moveTo>
                  <a:cubicBezTo>
                    <a:pt x="10352" y="0"/>
                    <a:pt x="6793" y="1254"/>
                    <a:pt x="4813" y="1554"/>
                  </a:cubicBezTo>
                  <a:cubicBezTo>
                    <a:pt x="2933" y="1880"/>
                    <a:pt x="126" y="2081"/>
                    <a:pt x="126" y="2081"/>
                  </a:cubicBezTo>
                  <a:cubicBezTo>
                    <a:pt x="126" y="2081"/>
                    <a:pt x="1" y="2933"/>
                    <a:pt x="1479" y="2933"/>
                  </a:cubicBezTo>
                  <a:cubicBezTo>
                    <a:pt x="1578" y="2940"/>
                    <a:pt x="1690" y="2944"/>
                    <a:pt x="1813" y="2944"/>
                  </a:cubicBezTo>
                  <a:cubicBezTo>
                    <a:pt x="3370" y="2944"/>
                    <a:pt x="6691" y="2390"/>
                    <a:pt x="7946" y="2181"/>
                  </a:cubicBezTo>
                  <a:cubicBezTo>
                    <a:pt x="9399" y="1980"/>
                    <a:pt x="10652" y="1053"/>
                    <a:pt x="10652" y="1053"/>
                  </a:cubicBezTo>
                  <a:lnTo>
                    <a:pt x="103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4353;p53">
              <a:extLst>
                <a:ext uri="{FF2B5EF4-FFF2-40B4-BE49-F238E27FC236}">
                  <a16:creationId xmlns:a16="http://schemas.microsoft.com/office/drawing/2014/main" id="{8146B609-CF5D-4A92-ADD7-8FD558A6C5D5}"/>
                </a:ext>
              </a:extLst>
            </p:cNvPr>
            <p:cNvSpPr/>
            <p:nvPr/>
          </p:nvSpPr>
          <p:spPr>
            <a:xfrm>
              <a:off x="8120502" y="2370823"/>
              <a:ext cx="115158" cy="31838"/>
            </a:xfrm>
            <a:custGeom>
              <a:avLst/>
              <a:gdLst/>
              <a:ahLst/>
              <a:cxnLst/>
              <a:rect l="l" t="t" r="r" b="b"/>
              <a:pathLst>
                <a:path w="10652" h="2945" extrusionOk="0">
                  <a:moveTo>
                    <a:pt x="10326" y="1"/>
                  </a:moveTo>
                  <a:cubicBezTo>
                    <a:pt x="10326" y="1"/>
                    <a:pt x="6792" y="1254"/>
                    <a:pt x="4812" y="1580"/>
                  </a:cubicBezTo>
                  <a:cubicBezTo>
                    <a:pt x="2932" y="1881"/>
                    <a:pt x="100" y="2106"/>
                    <a:pt x="100" y="2106"/>
                  </a:cubicBezTo>
                  <a:cubicBezTo>
                    <a:pt x="100" y="2106"/>
                    <a:pt x="0" y="2933"/>
                    <a:pt x="1454" y="2933"/>
                  </a:cubicBezTo>
                  <a:cubicBezTo>
                    <a:pt x="1553" y="2941"/>
                    <a:pt x="1665" y="2944"/>
                    <a:pt x="1788" y="2944"/>
                  </a:cubicBezTo>
                  <a:cubicBezTo>
                    <a:pt x="3345" y="2944"/>
                    <a:pt x="6668" y="2392"/>
                    <a:pt x="7945" y="2206"/>
                  </a:cubicBezTo>
                  <a:cubicBezTo>
                    <a:pt x="9399" y="2006"/>
                    <a:pt x="10652" y="1054"/>
                    <a:pt x="10652" y="1054"/>
                  </a:cubicBezTo>
                  <a:lnTo>
                    <a:pt x="103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354;p53">
              <a:extLst>
                <a:ext uri="{FF2B5EF4-FFF2-40B4-BE49-F238E27FC236}">
                  <a16:creationId xmlns:a16="http://schemas.microsoft.com/office/drawing/2014/main" id="{EBBECC78-298D-4B68-A22E-3869A981ACD4}"/>
                </a:ext>
              </a:extLst>
            </p:cNvPr>
            <p:cNvSpPr/>
            <p:nvPr/>
          </p:nvSpPr>
          <p:spPr>
            <a:xfrm>
              <a:off x="8128350" y="2394670"/>
              <a:ext cx="115169" cy="31827"/>
            </a:xfrm>
            <a:custGeom>
              <a:avLst/>
              <a:gdLst/>
              <a:ahLst/>
              <a:cxnLst/>
              <a:rect l="l" t="t" r="r" b="b"/>
              <a:pathLst>
                <a:path w="10653" h="2944" extrusionOk="0">
                  <a:moveTo>
                    <a:pt x="10352" y="0"/>
                  </a:moveTo>
                  <a:cubicBezTo>
                    <a:pt x="10352" y="0"/>
                    <a:pt x="6793" y="1254"/>
                    <a:pt x="4813" y="1554"/>
                  </a:cubicBezTo>
                  <a:cubicBezTo>
                    <a:pt x="2933" y="1880"/>
                    <a:pt x="101" y="2081"/>
                    <a:pt x="101" y="2081"/>
                  </a:cubicBezTo>
                  <a:cubicBezTo>
                    <a:pt x="101" y="2081"/>
                    <a:pt x="1" y="2933"/>
                    <a:pt x="1455" y="2933"/>
                  </a:cubicBezTo>
                  <a:cubicBezTo>
                    <a:pt x="1555" y="2940"/>
                    <a:pt x="1669" y="2944"/>
                    <a:pt x="1793" y="2944"/>
                  </a:cubicBezTo>
                  <a:cubicBezTo>
                    <a:pt x="3370" y="2944"/>
                    <a:pt x="6691" y="2390"/>
                    <a:pt x="7946" y="2181"/>
                  </a:cubicBezTo>
                  <a:cubicBezTo>
                    <a:pt x="9400" y="1980"/>
                    <a:pt x="10653" y="1053"/>
                    <a:pt x="10653" y="1053"/>
                  </a:cubicBezTo>
                  <a:lnTo>
                    <a:pt x="103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4355;p53">
              <a:extLst>
                <a:ext uri="{FF2B5EF4-FFF2-40B4-BE49-F238E27FC236}">
                  <a16:creationId xmlns:a16="http://schemas.microsoft.com/office/drawing/2014/main" id="{1E81FF7D-9F10-4F98-A42C-C8DA5AD8B279}"/>
                </a:ext>
              </a:extLst>
            </p:cNvPr>
            <p:cNvSpPr/>
            <p:nvPr/>
          </p:nvSpPr>
          <p:spPr>
            <a:xfrm>
              <a:off x="7964714" y="2192549"/>
              <a:ext cx="228143" cy="75612"/>
            </a:xfrm>
            <a:custGeom>
              <a:avLst/>
              <a:gdLst/>
              <a:ahLst/>
              <a:cxnLst/>
              <a:rect l="l" t="t" r="r" b="b"/>
              <a:pathLst>
                <a:path w="21103" h="6994" extrusionOk="0">
                  <a:moveTo>
                    <a:pt x="21103" y="1"/>
                  </a:moveTo>
                  <a:lnTo>
                    <a:pt x="0" y="3033"/>
                  </a:lnTo>
                  <a:lnTo>
                    <a:pt x="1454" y="6993"/>
                  </a:lnTo>
                  <a:lnTo>
                    <a:pt x="2110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4356;p53">
              <a:extLst>
                <a:ext uri="{FF2B5EF4-FFF2-40B4-BE49-F238E27FC236}">
                  <a16:creationId xmlns:a16="http://schemas.microsoft.com/office/drawing/2014/main" id="{8E58E880-858D-42D0-896C-A49938893D50}"/>
                </a:ext>
              </a:extLst>
            </p:cNvPr>
            <p:cNvSpPr/>
            <p:nvPr/>
          </p:nvSpPr>
          <p:spPr>
            <a:xfrm>
              <a:off x="7604633" y="1721930"/>
              <a:ext cx="288846" cy="289927"/>
            </a:xfrm>
            <a:custGeom>
              <a:avLst/>
              <a:gdLst/>
              <a:ahLst/>
              <a:cxnLst/>
              <a:rect l="l" t="t" r="r" b="b"/>
              <a:pathLst>
                <a:path w="26718" h="26818" extrusionOk="0">
                  <a:moveTo>
                    <a:pt x="25264" y="1"/>
                  </a:moveTo>
                  <a:cubicBezTo>
                    <a:pt x="25264" y="1"/>
                    <a:pt x="24738" y="301"/>
                    <a:pt x="24537" y="301"/>
                  </a:cubicBezTo>
                  <a:cubicBezTo>
                    <a:pt x="24437" y="402"/>
                    <a:pt x="25264" y="11905"/>
                    <a:pt x="25264" y="11905"/>
                  </a:cubicBezTo>
                  <a:lnTo>
                    <a:pt x="23585" y="12933"/>
                  </a:lnTo>
                  <a:cubicBezTo>
                    <a:pt x="23585" y="12933"/>
                    <a:pt x="11479" y="8346"/>
                    <a:pt x="11379" y="8346"/>
                  </a:cubicBezTo>
                  <a:cubicBezTo>
                    <a:pt x="11179" y="8346"/>
                    <a:pt x="10853" y="8647"/>
                    <a:pt x="10652" y="8772"/>
                  </a:cubicBezTo>
                  <a:cubicBezTo>
                    <a:pt x="10427" y="8973"/>
                    <a:pt x="1" y="24311"/>
                    <a:pt x="1" y="24311"/>
                  </a:cubicBezTo>
                  <a:lnTo>
                    <a:pt x="301" y="25264"/>
                  </a:lnTo>
                  <a:lnTo>
                    <a:pt x="15239" y="26818"/>
                  </a:lnTo>
                  <a:cubicBezTo>
                    <a:pt x="15239" y="26818"/>
                    <a:pt x="26517" y="12532"/>
                    <a:pt x="26617" y="12306"/>
                  </a:cubicBezTo>
                  <a:cubicBezTo>
                    <a:pt x="26718" y="12106"/>
                    <a:pt x="25264" y="1"/>
                    <a:pt x="252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4357;p53">
              <a:extLst>
                <a:ext uri="{FF2B5EF4-FFF2-40B4-BE49-F238E27FC236}">
                  <a16:creationId xmlns:a16="http://schemas.microsoft.com/office/drawing/2014/main" id="{9FC7921D-B9E9-4BA7-9FD4-2BD7DC11F11F}"/>
                </a:ext>
              </a:extLst>
            </p:cNvPr>
            <p:cNvSpPr/>
            <p:nvPr/>
          </p:nvSpPr>
          <p:spPr>
            <a:xfrm>
              <a:off x="7393573" y="1885556"/>
              <a:ext cx="463886" cy="460654"/>
            </a:xfrm>
            <a:custGeom>
              <a:avLst/>
              <a:gdLst/>
              <a:ahLst/>
              <a:cxnLst/>
              <a:rect l="l" t="t" r="r" b="b"/>
              <a:pathLst>
                <a:path w="42909" h="42610" extrusionOk="0">
                  <a:moveTo>
                    <a:pt x="34895" y="0"/>
                  </a:moveTo>
                  <a:cubicBezTo>
                    <a:pt x="34885" y="0"/>
                    <a:pt x="34874" y="1"/>
                    <a:pt x="34863" y="2"/>
                  </a:cubicBezTo>
                  <a:cubicBezTo>
                    <a:pt x="33936" y="203"/>
                    <a:pt x="31003" y="4915"/>
                    <a:pt x="30577" y="6268"/>
                  </a:cubicBezTo>
                  <a:cubicBezTo>
                    <a:pt x="30277" y="7521"/>
                    <a:pt x="19099" y="19952"/>
                    <a:pt x="19099" y="19952"/>
                  </a:cubicBezTo>
                  <a:lnTo>
                    <a:pt x="15339" y="13887"/>
                  </a:lnTo>
                  <a:lnTo>
                    <a:pt x="1" y="21406"/>
                  </a:lnTo>
                  <a:cubicBezTo>
                    <a:pt x="1" y="21406"/>
                    <a:pt x="10802" y="42610"/>
                    <a:pt x="18742" y="42610"/>
                  </a:cubicBezTo>
                  <a:cubicBezTo>
                    <a:pt x="18760" y="42610"/>
                    <a:pt x="18779" y="42609"/>
                    <a:pt x="18798" y="42609"/>
                  </a:cubicBezTo>
                  <a:cubicBezTo>
                    <a:pt x="26617" y="42509"/>
                    <a:pt x="32883" y="19526"/>
                    <a:pt x="34036" y="17020"/>
                  </a:cubicBezTo>
                  <a:cubicBezTo>
                    <a:pt x="35189" y="14514"/>
                    <a:pt x="40101" y="8248"/>
                    <a:pt x="40101" y="6794"/>
                  </a:cubicBezTo>
                  <a:lnTo>
                    <a:pt x="40101" y="4163"/>
                  </a:lnTo>
                  <a:cubicBezTo>
                    <a:pt x="40101" y="4163"/>
                    <a:pt x="42908" y="1556"/>
                    <a:pt x="42808" y="930"/>
                  </a:cubicBezTo>
                  <a:cubicBezTo>
                    <a:pt x="42808" y="832"/>
                    <a:pt x="42694" y="789"/>
                    <a:pt x="42496" y="789"/>
                  </a:cubicBezTo>
                  <a:cubicBezTo>
                    <a:pt x="41224" y="789"/>
                    <a:pt x="36458" y="2563"/>
                    <a:pt x="35916" y="2910"/>
                  </a:cubicBezTo>
                  <a:cubicBezTo>
                    <a:pt x="35189" y="3336"/>
                    <a:pt x="34236" y="3662"/>
                    <a:pt x="34236" y="3662"/>
                  </a:cubicBezTo>
                  <a:cubicBezTo>
                    <a:pt x="34236" y="3662"/>
                    <a:pt x="35676" y="0"/>
                    <a:pt x="34895" y="0"/>
                  </a:cubicBezTo>
                  <a:close/>
                </a:path>
              </a:pathLst>
            </a:custGeom>
            <a:solidFill>
              <a:srgbClr val="F7CA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358;p53">
              <a:extLst>
                <a:ext uri="{FF2B5EF4-FFF2-40B4-BE49-F238E27FC236}">
                  <a16:creationId xmlns:a16="http://schemas.microsoft.com/office/drawing/2014/main" id="{E6391CD2-7350-40EA-BDC9-957570ED1CD4}"/>
                </a:ext>
              </a:extLst>
            </p:cNvPr>
            <p:cNvSpPr/>
            <p:nvPr/>
          </p:nvSpPr>
          <p:spPr>
            <a:xfrm>
              <a:off x="7393573" y="2035679"/>
              <a:ext cx="177213" cy="143342"/>
            </a:xfrm>
            <a:custGeom>
              <a:avLst/>
              <a:gdLst/>
              <a:ahLst/>
              <a:cxnLst/>
              <a:rect l="l" t="t" r="r" b="b"/>
              <a:pathLst>
                <a:path w="16392" h="13259" extrusionOk="0">
                  <a:moveTo>
                    <a:pt x="15339" y="0"/>
                  </a:moveTo>
                  <a:lnTo>
                    <a:pt x="1" y="7519"/>
                  </a:lnTo>
                  <a:lnTo>
                    <a:pt x="3234" y="13258"/>
                  </a:lnTo>
                  <a:lnTo>
                    <a:pt x="16392" y="1454"/>
                  </a:lnTo>
                  <a:lnTo>
                    <a:pt x="153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4359;p53">
              <a:extLst>
                <a:ext uri="{FF2B5EF4-FFF2-40B4-BE49-F238E27FC236}">
                  <a16:creationId xmlns:a16="http://schemas.microsoft.com/office/drawing/2014/main" id="{843F47A7-65D8-4ED2-9265-BC250E37540A}"/>
                </a:ext>
              </a:extLst>
            </p:cNvPr>
            <p:cNvSpPr/>
            <p:nvPr/>
          </p:nvSpPr>
          <p:spPr>
            <a:xfrm>
              <a:off x="7516583" y="2098801"/>
              <a:ext cx="84541" cy="89158"/>
            </a:xfrm>
            <a:custGeom>
              <a:avLst/>
              <a:gdLst/>
              <a:ahLst/>
              <a:cxnLst/>
              <a:rect l="l" t="t" r="r" b="b"/>
              <a:pathLst>
                <a:path w="7820" h="8247" extrusionOk="0">
                  <a:moveTo>
                    <a:pt x="7519" y="1"/>
                  </a:moveTo>
                  <a:lnTo>
                    <a:pt x="0" y="7946"/>
                  </a:lnTo>
                  <a:lnTo>
                    <a:pt x="301" y="8247"/>
                  </a:lnTo>
                  <a:lnTo>
                    <a:pt x="7820" y="327"/>
                  </a:lnTo>
                  <a:lnTo>
                    <a:pt x="7519" y="1"/>
                  </a:lnTo>
                  <a:close/>
                </a:path>
              </a:pathLst>
            </a:custGeom>
            <a:solidFill>
              <a:srgbClr val="E375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4360;p53">
              <a:extLst>
                <a:ext uri="{FF2B5EF4-FFF2-40B4-BE49-F238E27FC236}">
                  <a16:creationId xmlns:a16="http://schemas.microsoft.com/office/drawing/2014/main" id="{F5CF9F0D-1860-4157-BF94-4CA53A8DFA81}"/>
                </a:ext>
              </a:extLst>
            </p:cNvPr>
            <p:cNvSpPr/>
            <p:nvPr/>
          </p:nvSpPr>
          <p:spPr>
            <a:xfrm>
              <a:off x="7742270" y="1727346"/>
              <a:ext cx="135483" cy="134401"/>
            </a:xfrm>
            <a:custGeom>
              <a:avLst/>
              <a:gdLst/>
              <a:ahLst/>
              <a:cxnLst/>
              <a:rect l="l" t="t" r="r" b="b"/>
              <a:pathLst>
                <a:path w="12532" h="12432" extrusionOk="0">
                  <a:moveTo>
                    <a:pt x="11805" y="1"/>
                  </a:moveTo>
                  <a:lnTo>
                    <a:pt x="10552" y="753"/>
                  </a:lnTo>
                  <a:lnTo>
                    <a:pt x="10552" y="4186"/>
                  </a:lnTo>
                  <a:cubicBezTo>
                    <a:pt x="10652" y="5239"/>
                    <a:pt x="11379" y="9825"/>
                    <a:pt x="11379" y="9825"/>
                  </a:cubicBezTo>
                  <a:lnTo>
                    <a:pt x="1454" y="6266"/>
                  </a:lnTo>
                  <a:lnTo>
                    <a:pt x="0" y="8372"/>
                  </a:lnTo>
                  <a:lnTo>
                    <a:pt x="10853" y="12432"/>
                  </a:lnTo>
                  <a:lnTo>
                    <a:pt x="12532" y="11404"/>
                  </a:lnTo>
                  <a:lnTo>
                    <a:pt x="1180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4361;p53">
              <a:extLst>
                <a:ext uri="{FF2B5EF4-FFF2-40B4-BE49-F238E27FC236}">
                  <a16:creationId xmlns:a16="http://schemas.microsoft.com/office/drawing/2014/main" id="{185A8300-C37C-495D-8320-569B0F17E9BE}"/>
                </a:ext>
              </a:extLst>
            </p:cNvPr>
            <p:cNvSpPr/>
            <p:nvPr/>
          </p:nvSpPr>
          <p:spPr>
            <a:xfrm>
              <a:off x="7772885" y="1735475"/>
              <a:ext cx="92401" cy="98098"/>
            </a:xfrm>
            <a:custGeom>
              <a:avLst/>
              <a:gdLst/>
              <a:ahLst/>
              <a:cxnLst/>
              <a:rect l="l" t="t" r="r" b="b"/>
              <a:pathLst>
                <a:path w="8547" h="9074" extrusionOk="0">
                  <a:moveTo>
                    <a:pt x="7720" y="1"/>
                  </a:moveTo>
                  <a:lnTo>
                    <a:pt x="1" y="6041"/>
                  </a:lnTo>
                  <a:lnTo>
                    <a:pt x="8547" y="9073"/>
                  </a:lnTo>
                  <a:cubicBezTo>
                    <a:pt x="8547" y="9073"/>
                    <a:pt x="7194" y="1981"/>
                    <a:pt x="7720"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77791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E33D66-89AF-4EBF-9966-5F2848D0BA9F}"/>
              </a:ext>
            </a:extLst>
          </p:cNvPr>
          <p:cNvSpPr>
            <a:spLocks noGrp="1"/>
          </p:cNvSpPr>
          <p:nvPr>
            <p:ph type="ctrTitle"/>
          </p:nvPr>
        </p:nvSpPr>
        <p:spPr>
          <a:xfrm flipH="1">
            <a:off x="2287411" y="175022"/>
            <a:ext cx="4305300" cy="524889"/>
          </a:xfrm>
        </p:spPr>
        <p:txBody>
          <a:bodyPr/>
          <a:lstStyle/>
          <a:p>
            <a:r>
              <a:rPr lang="es-CL" sz="2800" dirty="0">
                <a:solidFill>
                  <a:srgbClr val="0070C0"/>
                </a:solidFill>
              </a:rPr>
              <a:t>1. LOCALIZAR INFORMACIÓN:</a:t>
            </a:r>
            <a:br>
              <a:rPr lang="es-CL" dirty="0">
                <a:solidFill>
                  <a:srgbClr val="0070C0"/>
                </a:solidFill>
              </a:rPr>
            </a:br>
            <a:endParaRPr lang="es-CL" dirty="0"/>
          </a:p>
        </p:txBody>
      </p:sp>
      <p:sp>
        <p:nvSpPr>
          <p:cNvPr id="3" name="Subtítulo 2">
            <a:extLst>
              <a:ext uri="{FF2B5EF4-FFF2-40B4-BE49-F238E27FC236}">
                <a16:creationId xmlns:a16="http://schemas.microsoft.com/office/drawing/2014/main" id="{8C0417DC-8766-4014-8F3A-509EF983FD88}"/>
              </a:ext>
            </a:extLst>
          </p:cNvPr>
          <p:cNvSpPr>
            <a:spLocks noGrp="1"/>
          </p:cNvSpPr>
          <p:nvPr>
            <p:ph type="subTitle" idx="1"/>
          </p:nvPr>
        </p:nvSpPr>
        <p:spPr>
          <a:xfrm flipH="1">
            <a:off x="4157838" y="827418"/>
            <a:ext cx="4703940" cy="1998337"/>
          </a:xfrm>
        </p:spPr>
        <p:txBody>
          <a:bodyPr anchor="t"/>
          <a:lstStyle/>
          <a:p>
            <a:pPr marL="342900" algn="just">
              <a:buAutoNum type="arabicPeriod"/>
            </a:pPr>
            <a:r>
              <a:rPr lang="es-CL" sz="1800" dirty="0">
                <a:solidFill>
                  <a:srgbClr val="0070C0"/>
                </a:solidFill>
              </a:rPr>
              <a:t>¿Cuál es la opinión de la autora con respecto a los responsables de elegir la educación de sus hijos ?</a:t>
            </a:r>
          </a:p>
          <a:p>
            <a:pPr marL="0" indent="0" algn="just"/>
            <a:endParaRPr lang="es-CL" sz="500" dirty="0">
              <a:solidFill>
                <a:srgbClr val="0070C0"/>
              </a:solidFill>
            </a:endParaRPr>
          </a:p>
          <a:p>
            <a:pPr marL="0" indent="0" algn="just"/>
            <a:r>
              <a:rPr lang="es-CL" sz="1800" dirty="0"/>
              <a:t>Ella menciona que los padres son los únicos responsables de decidir qué tipo de educación es el adecuado para cada hijo.</a:t>
            </a:r>
          </a:p>
        </p:txBody>
      </p:sp>
      <p:sp>
        <p:nvSpPr>
          <p:cNvPr id="5" name="CuadroTexto 4">
            <a:extLst>
              <a:ext uri="{FF2B5EF4-FFF2-40B4-BE49-F238E27FC236}">
                <a16:creationId xmlns:a16="http://schemas.microsoft.com/office/drawing/2014/main" id="{E9D74153-6902-417B-BCB3-3B2C2C4D9735}"/>
              </a:ext>
            </a:extLst>
          </p:cNvPr>
          <p:cNvSpPr txBox="1"/>
          <p:nvPr/>
        </p:nvSpPr>
        <p:spPr>
          <a:xfrm>
            <a:off x="141113" y="827418"/>
            <a:ext cx="3694288" cy="4185761"/>
          </a:xfrm>
          <a:prstGeom prst="rect">
            <a:avLst/>
          </a:prstGeom>
          <a:noFill/>
        </p:spPr>
        <p:txBody>
          <a:bodyPr wrap="square">
            <a:spAutoFit/>
          </a:bodyPr>
          <a:lstStyle/>
          <a:p>
            <a:pPr algn="just"/>
            <a:r>
              <a:rPr lang="es-CL" sz="1600" b="1" i="0" dirty="0">
                <a:solidFill>
                  <a:schemeClr val="tx1">
                    <a:lumMod val="65000"/>
                    <a:lumOff val="35000"/>
                  </a:schemeClr>
                </a:solidFill>
                <a:effectLst/>
                <a:latin typeface="Open Sans"/>
              </a:rPr>
              <a:t>Señor Director:</a:t>
            </a:r>
          </a:p>
          <a:p>
            <a:pPr algn="just"/>
            <a:r>
              <a:rPr lang="es-CL" sz="1600" b="1" i="0" dirty="0">
                <a:solidFill>
                  <a:schemeClr val="tx1">
                    <a:lumMod val="65000"/>
                    <a:lumOff val="35000"/>
                  </a:schemeClr>
                </a:solidFill>
                <a:effectLst/>
                <a:latin typeface="Open Sans"/>
              </a:rPr>
              <a:t>He estudiado en institutos mixtos en Sabadell, además de asistir a colegios únicamente de chicas cuando era niña. La experiencia personal y familiar me lleva a adoptar la preferencia por ambas enseñanzas dependiendo de la edad. Pienso que los padres somos los únicos responsables de decidir qué tipo de educación es el adecuado para cada hijo, como decidimos cada día que comida les daremos o en qué ciudad viviremos</a:t>
            </a:r>
            <a:r>
              <a:rPr lang="es-CL" b="1" i="0" dirty="0">
                <a:solidFill>
                  <a:schemeClr val="tx1">
                    <a:lumMod val="65000"/>
                    <a:lumOff val="35000"/>
                  </a:schemeClr>
                </a:solidFill>
                <a:effectLst/>
                <a:latin typeface="Open Sans"/>
              </a:rPr>
              <a:t>.</a:t>
            </a:r>
          </a:p>
          <a:p>
            <a:pPr algn="l"/>
            <a:endParaRPr lang="es-CL" b="1" dirty="0">
              <a:solidFill>
                <a:schemeClr val="tx1">
                  <a:lumMod val="65000"/>
                  <a:lumOff val="35000"/>
                </a:schemeClr>
              </a:solidFill>
              <a:latin typeface="Open Sans"/>
            </a:endParaRPr>
          </a:p>
          <a:p>
            <a:pPr algn="r"/>
            <a:r>
              <a:rPr lang="es-CL" b="1" i="0" dirty="0">
                <a:solidFill>
                  <a:schemeClr val="tx1">
                    <a:lumMod val="65000"/>
                    <a:lumOff val="35000"/>
                  </a:schemeClr>
                </a:solidFill>
                <a:effectLst/>
                <a:latin typeface="Open Sans"/>
              </a:rPr>
              <a:t>Pilar Crespo  Álvarez, 24.08.2012, www.20minutos.es</a:t>
            </a:r>
          </a:p>
        </p:txBody>
      </p:sp>
      <p:sp>
        <p:nvSpPr>
          <p:cNvPr id="7" name="CuadroTexto 6">
            <a:extLst>
              <a:ext uri="{FF2B5EF4-FFF2-40B4-BE49-F238E27FC236}">
                <a16:creationId xmlns:a16="http://schemas.microsoft.com/office/drawing/2014/main" id="{415A6783-1CA9-41A8-BE99-68F77E009513}"/>
              </a:ext>
            </a:extLst>
          </p:cNvPr>
          <p:cNvSpPr txBox="1"/>
          <p:nvPr/>
        </p:nvSpPr>
        <p:spPr>
          <a:xfrm>
            <a:off x="4223808" y="2953262"/>
            <a:ext cx="4572000" cy="923330"/>
          </a:xfrm>
          <a:prstGeom prst="rect">
            <a:avLst/>
          </a:prstGeom>
          <a:noFill/>
        </p:spPr>
        <p:txBody>
          <a:bodyPr wrap="square">
            <a:spAutoFit/>
          </a:bodyPr>
          <a:lstStyle/>
          <a:p>
            <a:pPr marL="342900" indent="-342900" algn="just">
              <a:buClr>
                <a:srgbClr val="232552"/>
              </a:buClr>
              <a:buSzPts val="2200"/>
              <a:buFont typeface="+mj-lt"/>
              <a:buAutoNum type="arabicPeriod" startAt="2"/>
            </a:pPr>
            <a:r>
              <a:rPr lang="es-CL" sz="1800" dirty="0">
                <a:solidFill>
                  <a:srgbClr val="0070C0"/>
                </a:solidFill>
                <a:latin typeface="Roboto"/>
                <a:ea typeface="Roboto"/>
                <a:sym typeface="Roboto"/>
              </a:rPr>
              <a:t> ¿Qué experiencias personales cita la autora para fundamentar su opinión?</a:t>
            </a:r>
          </a:p>
          <a:p>
            <a:pPr marL="342900" indent="-342900" algn="just">
              <a:buClr>
                <a:srgbClr val="232552"/>
              </a:buClr>
              <a:buSzPts val="2200"/>
              <a:buFont typeface="+mj-lt"/>
              <a:buAutoNum type="arabicPeriod" startAt="2"/>
            </a:pPr>
            <a:endParaRPr lang="es-CL" sz="1800" dirty="0">
              <a:solidFill>
                <a:srgbClr val="0070C0"/>
              </a:solidFill>
              <a:latin typeface="Roboto"/>
              <a:ea typeface="Roboto"/>
              <a:sym typeface="Roboto"/>
            </a:endParaRPr>
          </a:p>
        </p:txBody>
      </p:sp>
      <p:sp>
        <p:nvSpPr>
          <p:cNvPr id="9" name="CuadroTexto 8">
            <a:extLst>
              <a:ext uri="{FF2B5EF4-FFF2-40B4-BE49-F238E27FC236}">
                <a16:creationId xmlns:a16="http://schemas.microsoft.com/office/drawing/2014/main" id="{BE3AF9CE-FD39-4D86-B8D7-B320B1A0D635}"/>
              </a:ext>
            </a:extLst>
          </p:cNvPr>
          <p:cNvSpPr txBox="1"/>
          <p:nvPr/>
        </p:nvSpPr>
        <p:spPr>
          <a:xfrm>
            <a:off x="4255910" y="3779335"/>
            <a:ext cx="4888089" cy="923330"/>
          </a:xfrm>
          <a:prstGeom prst="rect">
            <a:avLst/>
          </a:prstGeom>
          <a:noFill/>
        </p:spPr>
        <p:txBody>
          <a:bodyPr wrap="square">
            <a:spAutoFit/>
          </a:bodyPr>
          <a:lstStyle/>
          <a:p>
            <a:r>
              <a:rPr lang="es-CL" sz="1800" dirty="0">
                <a:solidFill>
                  <a:srgbClr val="232552"/>
                </a:solidFill>
                <a:latin typeface="Roboto"/>
                <a:ea typeface="Roboto"/>
                <a:sym typeface="Roboto"/>
              </a:rPr>
              <a:t>He estudiado en institutos mixtos en Sabadell, además de asistir a colegios únicamente de chicas cuando era niña</a:t>
            </a:r>
          </a:p>
        </p:txBody>
      </p:sp>
    </p:spTree>
    <p:extLst>
      <p:ext uri="{BB962C8B-B14F-4D97-AF65-F5344CB8AC3E}">
        <p14:creationId xmlns:p14="http://schemas.microsoft.com/office/powerpoint/2010/main" val="305748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80">
                                          <p:stCondLst>
                                            <p:cond delay="0"/>
                                          </p:stCondLst>
                                        </p:cTn>
                                        <p:tgtEl>
                                          <p:spTgt spid="5"/>
                                        </p:tgtEl>
                                      </p:cBhvr>
                                    </p:animEffect>
                                    <p:anim calcmode="lin" valueType="num">
                                      <p:cBhvr>
                                        <p:cTn id="1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7" dur="26">
                                          <p:stCondLst>
                                            <p:cond delay="650"/>
                                          </p:stCondLst>
                                        </p:cTn>
                                        <p:tgtEl>
                                          <p:spTgt spid="5"/>
                                        </p:tgtEl>
                                      </p:cBhvr>
                                      <p:to x="100000" y="60000"/>
                                    </p:animScale>
                                    <p:animScale>
                                      <p:cBhvr>
                                        <p:cTn id="18" dur="166" decel="50000">
                                          <p:stCondLst>
                                            <p:cond delay="676"/>
                                          </p:stCondLst>
                                        </p:cTn>
                                        <p:tgtEl>
                                          <p:spTgt spid="5"/>
                                        </p:tgtEl>
                                      </p:cBhvr>
                                      <p:to x="100000" y="100000"/>
                                    </p:animScale>
                                    <p:animScale>
                                      <p:cBhvr>
                                        <p:cTn id="19" dur="26">
                                          <p:stCondLst>
                                            <p:cond delay="1312"/>
                                          </p:stCondLst>
                                        </p:cTn>
                                        <p:tgtEl>
                                          <p:spTgt spid="5"/>
                                        </p:tgtEl>
                                      </p:cBhvr>
                                      <p:to x="100000" y="80000"/>
                                    </p:animScale>
                                    <p:animScale>
                                      <p:cBhvr>
                                        <p:cTn id="20" dur="166" decel="50000">
                                          <p:stCondLst>
                                            <p:cond delay="1338"/>
                                          </p:stCondLst>
                                        </p:cTn>
                                        <p:tgtEl>
                                          <p:spTgt spid="5"/>
                                        </p:tgtEl>
                                      </p:cBhvr>
                                      <p:to x="100000" y="100000"/>
                                    </p:animScale>
                                    <p:animScale>
                                      <p:cBhvr>
                                        <p:cTn id="21" dur="26">
                                          <p:stCondLst>
                                            <p:cond delay="1642"/>
                                          </p:stCondLst>
                                        </p:cTn>
                                        <p:tgtEl>
                                          <p:spTgt spid="5"/>
                                        </p:tgtEl>
                                      </p:cBhvr>
                                      <p:to x="100000" y="90000"/>
                                    </p:animScale>
                                    <p:animScale>
                                      <p:cBhvr>
                                        <p:cTn id="22" dur="166" decel="50000">
                                          <p:stCondLst>
                                            <p:cond delay="1668"/>
                                          </p:stCondLst>
                                        </p:cTn>
                                        <p:tgtEl>
                                          <p:spTgt spid="5"/>
                                        </p:tgtEl>
                                      </p:cBhvr>
                                      <p:to x="100000" y="100000"/>
                                    </p:animScale>
                                    <p:animScale>
                                      <p:cBhvr>
                                        <p:cTn id="23" dur="26">
                                          <p:stCondLst>
                                            <p:cond delay="1808"/>
                                          </p:stCondLst>
                                        </p:cTn>
                                        <p:tgtEl>
                                          <p:spTgt spid="5"/>
                                        </p:tgtEl>
                                      </p:cBhvr>
                                      <p:to x="100000" y="95000"/>
                                    </p:animScale>
                                    <p:animScale>
                                      <p:cBhvr>
                                        <p:cTn id="24" dur="166" decel="50000">
                                          <p:stCondLst>
                                            <p:cond delay="1834"/>
                                          </p:stCondLst>
                                        </p:cTn>
                                        <p:tgtEl>
                                          <p:spTgt spid="5"/>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78185CF-5216-4F1D-AFD8-6C5420DB392E}"/>
              </a:ext>
            </a:extLst>
          </p:cNvPr>
          <p:cNvSpPr>
            <a:spLocks noGrp="1"/>
          </p:cNvSpPr>
          <p:nvPr>
            <p:ph type="subTitle" idx="1"/>
          </p:nvPr>
        </p:nvSpPr>
        <p:spPr>
          <a:xfrm flipH="1">
            <a:off x="5576706" y="805974"/>
            <a:ext cx="3296360" cy="1417937"/>
          </a:xfrm>
        </p:spPr>
        <p:txBody>
          <a:bodyPr anchor="t"/>
          <a:lstStyle/>
          <a:p>
            <a:pPr marL="571500" indent="-457200" algn="just">
              <a:buFont typeface="+mj-lt"/>
              <a:buAutoNum type="arabicPeriod" startAt="3"/>
            </a:pPr>
            <a:r>
              <a:rPr lang="es-CL" dirty="0"/>
              <a:t>De acuerdo al texto, ¿A qué se refiere que los sin techo son pura carnaza?</a:t>
            </a:r>
          </a:p>
          <a:p>
            <a:pPr algn="just"/>
            <a:endParaRPr lang="es-CL" dirty="0"/>
          </a:p>
        </p:txBody>
      </p:sp>
      <p:sp>
        <p:nvSpPr>
          <p:cNvPr id="4" name="Título 1">
            <a:extLst>
              <a:ext uri="{FF2B5EF4-FFF2-40B4-BE49-F238E27FC236}">
                <a16:creationId xmlns:a16="http://schemas.microsoft.com/office/drawing/2014/main" id="{4CE03466-1AC6-4A46-9240-2D5D0D08ED2F}"/>
              </a:ext>
            </a:extLst>
          </p:cNvPr>
          <p:cNvSpPr txBox="1">
            <a:spLocks/>
          </p:cNvSpPr>
          <p:nvPr/>
        </p:nvSpPr>
        <p:spPr>
          <a:xfrm flipH="1">
            <a:off x="1042105" y="253467"/>
            <a:ext cx="4305300" cy="55746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32552"/>
              </a:buClr>
              <a:buSzPts val="1200"/>
              <a:buFont typeface="Passion One"/>
              <a:buNone/>
              <a:defRPr sz="2000" b="0" i="0" u="none" strike="noStrike" cap="none">
                <a:solidFill>
                  <a:srgbClr val="232552"/>
                </a:solidFill>
                <a:latin typeface="Passion One"/>
                <a:ea typeface="Passion One"/>
                <a:cs typeface="Passion One"/>
                <a:sym typeface="Passion One"/>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rPr lang="es-CL" sz="2800" dirty="0">
                <a:solidFill>
                  <a:srgbClr val="0070C0"/>
                </a:solidFill>
              </a:rPr>
              <a:t>2. RELACIONAR E INTERPRETAR</a:t>
            </a:r>
            <a:endParaRPr lang="es-CL" dirty="0"/>
          </a:p>
        </p:txBody>
      </p:sp>
      <p:sp>
        <p:nvSpPr>
          <p:cNvPr id="6" name="CuadroTexto 5">
            <a:extLst>
              <a:ext uri="{FF2B5EF4-FFF2-40B4-BE49-F238E27FC236}">
                <a16:creationId xmlns:a16="http://schemas.microsoft.com/office/drawing/2014/main" id="{8D24366D-6C75-4867-B31F-73C3A9B4F916}"/>
              </a:ext>
            </a:extLst>
          </p:cNvPr>
          <p:cNvSpPr txBox="1"/>
          <p:nvPr/>
        </p:nvSpPr>
        <p:spPr>
          <a:xfrm>
            <a:off x="86076" y="1111785"/>
            <a:ext cx="5400322" cy="3970318"/>
          </a:xfrm>
          <a:prstGeom prst="rect">
            <a:avLst/>
          </a:prstGeom>
          <a:noFill/>
        </p:spPr>
        <p:txBody>
          <a:bodyPr wrap="square">
            <a:spAutoFit/>
          </a:bodyPr>
          <a:lstStyle/>
          <a:p>
            <a:pPr algn="just"/>
            <a:r>
              <a:rPr lang="es-CL" b="0" i="0" dirty="0">
                <a:solidFill>
                  <a:srgbClr val="333333"/>
                </a:solidFill>
                <a:effectLst/>
                <a:latin typeface="Open Sans"/>
              </a:rPr>
              <a:t>Señor director: </a:t>
            </a:r>
          </a:p>
          <a:p>
            <a:pPr algn="just"/>
            <a:r>
              <a:rPr lang="es-CL" b="0" i="0" dirty="0">
                <a:solidFill>
                  <a:srgbClr val="333333"/>
                </a:solidFill>
                <a:effectLst/>
                <a:latin typeface="Open Sans"/>
              </a:rPr>
              <a:t>Como voluntaria de una asociación que todas las semanas ayuda a los y las sin techo en las calles de Madrid y que realmente vive su realidad de cerca, me indigna que se utilice la miseria ajena para obtener audiencia y promocionar a pseudofamosos. </a:t>
            </a:r>
          </a:p>
          <a:p>
            <a:pPr algn="just"/>
            <a:r>
              <a:rPr lang="es-CL" b="0" i="0" dirty="0">
                <a:solidFill>
                  <a:srgbClr val="333333"/>
                </a:solidFill>
                <a:effectLst/>
                <a:latin typeface="Open Sans"/>
              </a:rPr>
              <a:t>El </a:t>
            </a:r>
            <a:r>
              <a:rPr lang="es-CL" b="0" i="0" dirty="0" err="1">
                <a:solidFill>
                  <a:srgbClr val="333333"/>
                </a:solidFill>
                <a:effectLst/>
                <a:latin typeface="Open Sans"/>
              </a:rPr>
              <a:t>reality</a:t>
            </a:r>
            <a:r>
              <a:rPr lang="es-CL" b="0" i="0" dirty="0">
                <a:solidFill>
                  <a:srgbClr val="333333"/>
                </a:solidFill>
                <a:effectLst/>
                <a:latin typeface="Open Sans"/>
              </a:rPr>
              <a:t> show Invisibles es vergonzoso, cinco famosos se convierten en </a:t>
            </a:r>
            <a:r>
              <a:rPr lang="es-CL" b="0" i="0" dirty="0">
                <a:solidFill>
                  <a:srgbClr val="0070C0"/>
                </a:solidFill>
                <a:effectLst/>
                <a:latin typeface="Open Sans"/>
              </a:rPr>
              <a:t>vagabundos</a:t>
            </a:r>
            <a:r>
              <a:rPr lang="es-CL" b="0" i="0" dirty="0">
                <a:solidFill>
                  <a:srgbClr val="333333"/>
                </a:solidFill>
                <a:effectLst/>
                <a:latin typeface="Open Sans"/>
              </a:rPr>
              <a:t>. ¿Cómo es posible? ¿Cuántas historias personales de gente sin hogar escucha esta gente famosa a la semana?</a:t>
            </a:r>
          </a:p>
          <a:p>
            <a:pPr algn="just"/>
            <a:r>
              <a:rPr lang="es-CL" b="0" i="0" dirty="0">
                <a:solidFill>
                  <a:srgbClr val="333333"/>
                </a:solidFill>
                <a:effectLst/>
                <a:latin typeface="Open Sans"/>
              </a:rPr>
              <a:t>Que dejen de decir que quieren enseñar la realidad social con estos programas. Los sin techo son para ellos pura carnaza. En lugar de perder el tiempo participando o viendo programas como éste, convendría emprender acciones de verdadero voluntariado.</a:t>
            </a:r>
          </a:p>
          <a:p>
            <a:pPr algn="just"/>
            <a:r>
              <a:rPr lang="es-CL" b="0" i="0" dirty="0">
                <a:solidFill>
                  <a:srgbClr val="333333"/>
                </a:solidFill>
                <a:effectLst/>
                <a:latin typeface="Open Sans"/>
              </a:rPr>
              <a:t>Yo conozco la realidad de los sin techo y sé lo que les hiere ver a alguien aprovecharse de su condición para sacarse minutos de audiencia en la tele. Ese programa es un atentado a la ética, a la justicia y la solidaridad.</a:t>
            </a:r>
          </a:p>
          <a:p>
            <a:pPr algn="r"/>
            <a:r>
              <a:rPr lang="es-CL" b="0" i="0" dirty="0">
                <a:solidFill>
                  <a:srgbClr val="333333"/>
                </a:solidFill>
                <a:effectLst/>
                <a:latin typeface="Open Sans"/>
              </a:rPr>
              <a:t>Diana Pinto.02.03.2010, Correo electrónico.www.elmundo.es</a:t>
            </a:r>
          </a:p>
        </p:txBody>
      </p:sp>
      <p:sp>
        <p:nvSpPr>
          <p:cNvPr id="8" name="CuadroTexto 7">
            <a:extLst>
              <a:ext uri="{FF2B5EF4-FFF2-40B4-BE49-F238E27FC236}">
                <a16:creationId xmlns:a16="http://schemas.microsoft.com/office/drawing/2014/main" id="{91BC4067-A34A-402E-A861-381E8A85709F}"/>
              </a:ext>
            </a:extLst>
          </p:cNvPr>
          <p:cNvSpPr txBox="1"/>
          <p:nvPr/>
        </p:nvSpPr>
        <p:spPr>
          <a:xfrm>
            <a:off x="5870222" y="2296725"/>
            <a:ext cx="3002844" cy="2585323"/>
          </a:xfrm>
          <a:prstGeom prst="rect">
            <a:avLst/>
          </a:prstGeom>
          <a:noFill/>
        </p:spPr>
        <p:txBody>
          <a:bodyPr wrap="square">
            <a:spAutoFit/>
          </a:bodyPr>
          <a:lstStyle/>
          <a:p>
            <a:pPr marL="114300" algn="just">
              <a:buClr>
                <a:srgbClr val="232552"/>
              </a:buClr>
              <a:buSzPts val="2200"/>
            </a:pPr>
            <a:r>
              <a:rPr lang="es-CL" sz="1800" dirty="0">
                <a:solidFill>
                  <a:srgbClr val="232552"/>
                </a:solidFill>
                <a:latin typeface="Roboto"/>
                <a:ea typeface="Roboto"/>
                <a:sym typeface="Roboto"/>
              </a:rPr>
              <a:t>Se refiere a que un persona famosa no puede identificarse con la verdadera realidad social que vive una persona sin techo, por lo tanto el famoso solo quiere recibir su sueldo interpretando un vagabundo</a:t>
            </a:r>
          </a:p>
        </p:txBody>
      </p:sp>
    </p:spTree>
    <p:extLst>
      <p:ext uri="{BB962C8B-B14F-4D97-AF65-F5344CB8AC3E}">
        <p14:creationId xmlns:p14="http://schemas.microsoft.com/office/powerpoint/2010/main" val="59072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theme/theme1.xml><?xml version="1.0" encoding="utf-8"?>
<a:theme xmlns:a="http://schemas.openxmlformats.org/drawingml/2006/main" name="Library Center by Slidesgo">
  <a:themeElements>
    <a:clrScheme name="Simple Light">
      <a:dk1>
        <a:srgbClr val="000000"/>
      </a:dk1>
      <a:lt1>
        <a:srgbClr val="FFFFFF"/>
      </a:lt1>
      <a:dk2>
        <a:srgbClr val="000000"/>
      </a:dk2>
      <a:lt2>
        <a:srgbClr val="EEEEEE"/>
      </a:lt2>
      <a:accent1>
        <a:srgbClr val="232552"/>
      </a:accent1>
      <a:accent2>
        <a:srgbClr val="F6A11A"/>
      </a:accent2>
      <a:accent3>
        <a:srgbClr val="CD2E2D"/>
      </a:accent3>
      <a:accent4>
        <a:srgbClr val="F8C1B7"/>
      </a:accent4>
      <a:accent5>
        <a:srgbClr val="D36767"/>
      </a:accent5>
      <a:accent6>
        <a:srgbClr val="FCC769"/>
      </a:accent6>
      <a:hlink>
        <a:srgbClr val="23255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856</Words>
  <Application>Microsoft Office PowerPoint</Application>
  <PresentationFormat>Presentación en pantalla (16:9)</PresentationFormat>
  <Paragraphs>55</Paragraphs>
  <Slides>11</Slides>
  <Notes>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Roboto Medium</vt:lpstr>
      <vt:lpstr>Quattrocento Sans</vt:lpstr>
      <vt:lpstr>Open Sans</vt:lpstr>
      <vt:lpstr>Catamaran</vt:lpstr>
      <vt:lpstr>Arial</vt:lpstr>
      <vt:lpstr>Roboto</vt:lpstr>
      <vt:lpstr>Passion One</vt:lpstr>
      <vt:lpstr>Library Center by Slidesgo</vt:lpstr>
      <vt:lpstr>CARTAS AL DIRECTOR</vt:lpstr>
      <vt:lpstr>¿Qué son las CARTAS AL DIRECTOR? </vt:lpstr>
      <vt:lpstr>Propósito de las Cartas al Director….</vt:lpstr>
      <vt:lpstr>Cartas el Director: Interés colectivo</vt:lpstr>
      <vt:lpstr>Estructura de Carta al Director</vt:lpstr>
      <vt:lpstr>Presentación de PowerPoint</vt:lpstr>
      <vt:lpstr>¿CÓMO APRENDEREMOS A ANALIZAR Y EVALUAR TEXTOS? </vt:lpstr>
      <vt:lpstr>1. LOCALIZAR INFORMACIÓN: </vt:lpstr>
      <vt:lpstr>Presentación de PowerPoint</vt:lpstr>
      <vt:lpstr>Presentación de PowerPoint</vt:lpstr>
      <vt:lpstr>Felicitaciones aprendiste a ANALIZAR Y EVALUAR INFORMACIÓN.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CARTAS AL DIRECTOR</dc:title>
  <dc:creator>Yosselyn</dc:creator>
  <cp:lastModifiedBy>caropiz</cp:lastModifiedBy>
  <cp:revision>19</cp:revision>
  <dcterms:modified xsi:type="dcterms:W3CDTF">2020-08-21T15:56:58Z</dcterms:modified>
</cp:coreProperties>
</file>