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63" r:id="rId3"/>
    <p:sldId id="305" r:id="rId4"/>
    <p:sldId id="306" r:id="rId5"/>
    <p:sldId id="308" r:id="rId6"/>
    <p:sldId id="287" r:id="rId7"/>
    <p:sldId id="278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cert One" panose="020B0604020202020204" charset="0"/>
      <p:regular r:id="rId16"/>
    </p:embeddedFont>
    <p:embeddedFont>
      <p:font typeface="Teko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5" userDrawn="1">
          <p15:clr>
            <a:srgbClr val="FFFF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sselyn Marín R" initials="YMR" lastIdx="1" clrIdx="0">
    <p:extLst>
      <p:ext uri="{19B8F6BF-5375-455C-9EA6-DF929625EA0E}">
        <p15:presenceInfo xmlns:p15="http://schemas.microsoft.com/office/powerpoint/2012/main" userId="2efb29985a03cf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A5"/>
    <a:srgbClr val="00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F705B-2926-4A80-849D-FA50423D5ABD}">
  <a:tblStyle styleId="{125F705B-2926-4A80-849D-FA50423D5A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6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6fc84f77b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6fc84f77b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654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86fc84f77b_0_17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86fc84f77b_0_17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86fc84f77b_0_16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86fc84f77b_0_16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53050" y="518445"/>
            <a:ext cx="7757688" cy="4439866"/>
            <a:chOff x="329117" y="143471"/>
            <a:chExt cx="8485767" cy="485655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rgbClr val="00B9FF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6610116" y="4104938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000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1" name="Google Shape;21;p2"/>
          <p:cNvSpPr/>
          <p:nvPr/>
        </p:nvSpPr>
        <p:spPr>
          <a:xfrm>
            <a:off x="1614488" y="4028602"/>
            <a:ext cx="339830" cy="36654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22" name="Google Shape;22;p2"/>
          <p:cNvGrpSpPr/>
          <p:nvPr/>
        </p:nvGrpSpPr>
        <p:grpSpPr>
          <a:xfrm>
            <a:off x="-565151" y="3342102"/>
            <a:ext cx="1928325" cy="2247935"/>
            <a:chOff x="-717551" y="3189701"/>
            <a:chExt cx="1928325" cy="2247935"/>
          </a:xfrm>
        </p:grpSpPr>
        <p:sp>
          <p:nvSpPr>
            <p:cNvPr id="23" name="Google Shape;23;p2"/>
            <p:cNvSpPr/>
            <p:nvPr/>
          </p:nvSpPr>
          <p:spPr>
            <a:xfrm>
              <a:off x="-712863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17551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17551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698911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39811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07546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27510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70051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67372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32811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0324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29805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5260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308870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2798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3698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9608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356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6489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61878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5247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3964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9281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5263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4169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13045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2033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3095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0074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8031550" y="3342102"/>
            <a:ext cx="1928325" cy="2247935"/>
            <a:chOff x="7879149" y="3189701"/>
            <a:chExt cx="1928325" cy="2247935"/>
          </a:xfrm>
        </p:grpSpPr>
        <p:sp>
          <p:nvSpPr>
            <p:cNvPr id="53" name="Google Shape;53;p2"/>
            <p:cNvSpPr/>
            <p:nvPr/>
          </p:nvSpPr>
          <p:spPr>
            <a:xfrm flipH="1">
              <a:off x="8622011" y="3488056"/>
              <a:ext cx="1180775" cy="1913025"/>
            </a:xfrm>
            <a:custGeom>
              <a:avLst/>
              <a:gdLst/>
              <a:ahLst/>
              <a:cxnLst/>
              <a:rect l="l" t="t" r="r" b="b"/>
              <a:pathLst>
                <a:path w="21158" h="34279" extrusionOk="0">
                  <a:moveTo>
                    <a:pt x="0" y="0"/>
                  </a:moveTo>
                  <a:cubicBezTo>
                    <a:pt x="322" y="13526"/>
                    <a:pt x="8418" y="26039"/>
                    <a:pt x="16228" y="34278"/>
                  </a:cubicBezTo>
                  <a:lnTo>
                    <a:pt x="21158" y="33385"/>
                  </a:lnTo>
                  <a:cubicBezTo>
                    <a:pt x="18264" y="19467"/>
                    <a:pt x="9954" y="7513"/>
                    <a:pt x="0" y="0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8618049" y="3483647"/>
              <a:ext cx="1189425" cy="1922066"/>
            </a:xfrm>
            <a:custGeom>
              <a:avLst/>
              <a:gdLst/>
              <a:ahLst/>
              <a:cxnLst/>
              <a:rect l="l" t="t" r="r" b="b"/>
              <a:pathLst>
                <a:path w="21313" h="34441" extrusionOk="0">
                  <a:moveTo>
                    <a:pt x="156" y="234"/>
                  </a:moveTo>
                  <a:lnTo>
                    <a:pt x="156" y="234"/>
                  </a:lnTo>
                  <a:cubicBezTo>
                    <a:pt x="10776" y="8295"/>
                    <a:pt x="18420" y="20379"/>
                    <a:pt x="21158" y="33405"/>
                  </a:cubicBezTo>
                  <a:lnTo>
                    <a:pt x="16336" y="34286"/>
                  </a:lnTo>
                  <a:cubicBezTo>
                    <a:pt x="11597" y="29273"/>
                    <a:pt x="608" y="15998"/>
                    <a:pt x="156" y="234"/>
                  </a:cubicBezTo>
                  <a:close/>
                  <a:moveTo>
                    <a:pt x="82" y="0"/>
                  </a:moveTo>
                  <a:cubicBezTo>
                    <a:pt x="70" y="0"/>
                    <a:pt x="58" y="3"/>
                    <a:pt x="48" y="8"/>
                  </a:cubicBezTo>
                  <a:cubicBezTo>
                    <a:pt x="25" y="20"/>
                    <a:pt x="1" y="56"/>
                    <a:pt x="1" y="79"/>
                  </a:cubicBezTo>
                  <a:cubicBezTo>
                    <a:pt x="156" y="6294"/>
                    <a:pt x="1941" y="12736"/>
                    <a:pt x="5323" y="19236"/>
                  </a:cubicBezTo>
                  <a:cubicBezTo>
                    <a:pt x="8788" y="25892"/>
                    <a:pt x="13181" y="31166"/>
                    <a:pt x="16265" y="34417"/>
                  </a:cubicBezTo>
                  <a:cubicBezTo>
                    <a:pt x="16277" y="34429"/>
                    <a:pt x="16289" y="34441"/>
                    <a:pt x="16312" y="34441"/>
                  </a:cubicBezTo>
                  <a:lnTo>
                    <a:pt x="16324" y="34441"/>
                  </a:lnTo>
                  <a:lnTo>
                    <a:pt x="21253" y="33536"/>
                  </a:lnTo>
                  <a:cubicBezTo>
                    <a:pt x="21277" y="33536"/>
                    <a:pt x="21289" y="33524"/>
                    <a:pt x="21301" y="33512"/>
                  </a:cubicBezTo>
                  <a:cubicBezTo>
                    <a:pt x="21313" y="33488"/>
                    <a:pt x="21313" y="33476"/>
                    <a:pt x="21313" y="33452"/>
                  </a:cubicBezTo>
                  <a:cubicBezTo>
                    <a:pt x="19908" y="26725"/>
                    <a:pt x="17241" y="20284"/>
                    <a:pt x="13371" y="14331"/>
                  </a:cubicBezTo>
                  <a:cubicBezTo>
                    <a:pt x="9776" y="8795"/>
                    <a:pt x="5192" y="3842"/>
                    <a:pt x="120" y="20"/>
                  </a:cubicBezTo>
                  <a:cubicBezTo>
                    <a:pt x="113" y="6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8750927" y="3483814"/>
              <a:ext cx="1056548" cy="1896004"/>
            </a:xfrm>
            <a:custGeom>
              <a:avLst/>
              <a:gdLst/>
              <a:ahLst/>
              <a:cxnLst/>
              <a:rect l="l" t="t" r="r" b="b"/>
              <a:pathLst>
                <a:path w="18932" h="33974" extrusionOk="0">
                  <a:moveTo>
                    <a:pt x="77" y="0"/>
                  </a:moveTo>
                  <a:cubicBezTo>
                    <a:pt x="67" y="0"/>
                    <a:pt x="57" y="2"/>
                    <a:pt x="48" y="5"/>
                  </a:cubicBezTo>
                  <a:cubicBezTo>
                    <a:pt x="13" y="29"/>
                    <a:pt x="1" y="76"/>
                    <a:pt x="13" y="112"/>
                  </a:cubicBezTo>
                  <a:cubicBezTo>
                    <a:pt x="6644" y="12756"/>
                    <a:pt x="13312" y="24770"/>
                    <a:pt x="18789" y="33938"/>
                  </a:cubicBezTo>
                  <a:cubicBezTo>
                    <a:pt x="18801" y="33961"/>
                    <a:pt x="18825" y="33973"/>
                    <a:pt x="18848" y="33973"/>
                  </a:cubicBezTo>
                  <a:cubicBezTo>
                    <a:pt x="18860" y="33973"/>
                    <a:pt x="18872" y="33973"/>
                    <a:pt x="18884" y="33961"/>
                  </a:cubicBezTo>
                  <a:cubicBezTo>
                    <a:pt x="18920" y="33950"/>
                    <a:pt x="18932" y="33902"/>
                    <a:pt x="18908" y="33866"/>
                  </a:cubicBezTo>
                  <a:cubicBezTo>
                    <a:pt x="13443" y="24698"/>
                    <a:pt x="6775" y="12685"/>
                    <a:pt x="144" y="41"/>
                  </a:cubicBezTo>
                  <a:cubicBezTo>
                    <a:pt x="135" y="14"/>
                    <a:pt x="106" y="0"/>
                    <a:pt x="7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9621356" y="3628750"/>
              <a:ext cx="167478" cy="178975"/>
            </a:xfrm>
            <a:custGeom>
              <a:avLst/>
              <a:gdLst/>
              <a:ahLst/>
              <a:cxnLst/>
              <a:rect l="l" t="t" r="r" b="b"/>
              <a:pathLst>
                <a:path w="3001" h="3207" extrusionOk="0">
                  <a:moveTo>
                    <a:pt x="2917" y="0"/>
                  </a:moveTo>
                  <a:cubicBezTo>
                    <a:pt x="2881" y="0"/>
                    <a:pt x="2856" y="22"/>
                    <a:pt x="2846" y="51"/>
                  </a:cubicBezTo>
                  <a:cubicBezTo>
                    <a:pt x="2620" y="956"/>
                    <a:pt x="2548" y="1920"/>
                    <a:pt x="2643" y="2980"/>
                  </a:cubicBezTo>
                  <a:cubicBezTo>
                    <a:pt x="1560" y="2206"/>
                    <a:pt x="762" y="1742"/>
                    <a:pt x="107" y="1516"/>
                  </a:cubicBezTo>
                  <a:cubicBezTo>
                    <a:pt x="101" y="1513"/>
                    <a:pt x="94" y="1512"/>
                    <a:pt x="87" y="1512"/>
                  </a:cubicBezTo>
                  <a:cubicBezTo>
                    <a:pt x="56" y="1512"/>
                    <a:pt x="22" y="1534"/>
                    <a:pt x="12" y="1563"/>
                  </a:cubicBezTo>
                  <a:cubicBezTo>
                    <a:pt x="0" y="1599"/>
                    <a:pt x="24" y="1647"/>
                    <a:pt x="60" y="1658"/>
                  </a:cubicBezTo>
                  <a:cubicBezTo>
                    <a:pt x="715" y="1897"/>
                    <a:pt x="1560" y="2385"/>
                    <a:pt x="2691" y="3194"/>
                  </a:cubicBezTo>
                  <a:cubicBezTo>
                    <a:pt x="2703" y="3206"/>
                    <a:pt x="2715" y="3206"/>
                    <a:pt x="2739" y="3206"/>
                  </a:cubicBezTo>
                  <a:cubicBezTo>
                    <a:pt x="2750" y="3206"/>
                    <a:pt x="2762" y="3206"/>
                    <a:pt x="2774" y="3194"/>
                  </a:cubicBezTo>
                  <a:cubicBezTo>
                    <a:pt x="2798" y="3182"/>
                    <a:pt x="2810" y="3159"/>
                    <a:pt x="2810" y="3123"/>
                  </a:cubicBezTo>
                  <a:cubicBezTo>
                    <a:pt x="2691" y="2016"/>
                    <a:pt x="2750" y="1027"/>
                    <a:pt x="2989" y="87"/>
                  </a:cubicBezTo>
                  <a:cubicBezTo>
                    <a:pt x="3001" y="51"/>
                    <a:pt x="2977" y="15"/>
                    <a:pt x="2941" y="3"/>
                  </a:cubicBezTo>
                  <a:cubicBezTo>
                    <a:pt x="2933" y="1"/>
                    <a:pt x="2924" y="0"/>
                    <a:pt x="291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9456556" y="3779100"/>
              <a:ext cx="273178" cy="354210"/>
            </a:xfrm>
            <a:custGeom>
              <a:avLst/>
              <a:gdLst/>
              <a:ahLst/>
              <a:cxnLst/>
              <a:rect l="l" t="t" r="r" b="b"/>
              <a:pathLst>
                <a:path w="4895" h="6347" extrusionOk="0">
                  <a:moveTo>
                    <a:pt x="4704" y="0"/>
                  </a:moveTo>
                  <a:cubicBezTo>
                    <a:pt x="4668" y="0"/>
                    <a:pt x="4632" y="24"/>
                    <a:pt x="4632" y="72"/>
                  </a:cubicBezTo>
                  <a:cubicBezTo>
                    <a:pt x="4466" y="2215"/>
                    <a:pt x="4489" y="4179"/>
                    <a:pt x="4716" y="6061"/>
                  </a:cubicBezTo>
                  <a:cubicBezTo>
                    <a:pt x="3454" y="4846"/>
                    <a:pt x="1751" y="4346"/>
                    <a:pt x="108" y="3989"/>
                  </a:cubicBezTo>
                  <a:cubicBezTo>
                    <a:pt x="100" y="3987"/>
                    <a:pt x="92" y="3986"/>
                    <a:pt x="85" y="3986"/>
                  </a:cubicBezTo>
                  <a:cubicBezTo>
                    <a:pt x="49" y="3986"/>
                    <a:pt x="23" y="4009"/>
                    <a:pt x="13" y="4048"/>
                  </a:cubicBezTo>
                  <a:cubicBezTo>
                    <a:pt x="1" y="4084"/>
                    <a:pt x="37" y="4120"/>
                    <a:pt x="72" y="4132"/>
                  </a:cubicBezTo>
                  <a:cubicBezTo>
                    <a:pt x="1763" y="4501"/>
                    <a:pt x="3501" y="5025"/>
                    <a:pt x="4751" y="6322"/>
                  </a:cubicBezTo>
                  <a:cubicBezTo>
                    <a:pt x="4775" y="6334"/>
                    <a:pt x="4787" y="6346"/>
                    <a:pt x="4811" y="6346"/>
                  </a:cubicBezTo>
                  <a:cubicBezTo>
                    <a:pt x="4823" y="6346"/>
                    <a:pt x="4835" y="6334"/>
                    <a:pt x="4847" y="6334"/>
                  </a:cubicBezTo>
                  <a:cubicBezTo>
                    <a:pt x="4870" y="6322"/>
                    <a:pt x="4894" y="6287"/>
                    <a:pt x="4882" y="6263"/>
                  </a:cubicBezTo>
                  <a:cubicBezTo>
                    <a:pt x="4644" y="4322"/>
                    <a:pt x="4609" y="2298"/>
                    <a:pt x="4775" y="84"/>
                  </a:cubicBezTo>
                  <a:cubicBezTo>
                    <a:pt x="4775" y="36"/>
                    <a:pt x="4751" y="0"/>
                    <a:pt x="470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9176848" y="4113954"/>
              <a:ext cx="420621" cy="455891"/>
            </a:xfrm>
            <a:custGeom>
              <a:avLst/>
              <a:gdLst/>
              <a:ahLst/>
              <a:cxnLst/>
              <a:rect l="l" t="t" r="r" b="b"/>
              <a:pathLst>
                <a:path w="7537" h="8169" extrusionOk="0">
                  <a:moveTo>
                    <a:pt x="7477" y="1"/>
                  </a:moveTo>
                  <a:cubicBezTo>
                    <a:pt x="7442" y="1"/>
                    <a:pt x="7394" y="25"/>
                    <a:pt x="7382" y="61"/>
                  </a:cubicBezTo>
                  <a:cubicBezTo>
                    <a:pt x="6870" y="2358"/>
                    <a:pt x="6632" y="4942"/>
                    <a:pt x="6668" y="7931"/>
                  </a:cubicBezTo>
                  <a:cubicBezTo>
                    <a:pt x="5084" y="6704"/>
                    <a:pt x="2989" y="5645"/>
                    <a:pt x="107" y="4609"/>
                  </a:cubicBezTo>
                  <a:cubicBezTo>
                    <a:pt x="101" y="4607"/>
                    <a:pt x="94" y="4606"/>
                    <a:pt x="87" y="4606"/>
                  </a:cubicBezTo>
                  <a:cubicBezTo>
                    <a:pt x="56" y="4606"/>
                    <a:pt x="22" y="4627"/>
                    <a:pt x="12" y="4656"/>
                  </a:cubicBezTo>
                  <a:cubicBezTo>
                    <a:pt x="0" y="4692"/>
                    <a:pt x="12" y="4740"/>
                    <a:pt x="60" y="4752"/>
                  </a:cubicBezTo>
                  <a:cubicBezTo>
                    <a:pt x="3001" y="5799"/>
                    <a:pt x="5108" y="6883"/>
                    <a:pt x="6691" y="8145"/>
                  </a:cubicBezTo>
                  <a:cubicBezTo>
                    <a:pt x="6703" y="8157"/>
                    <a:pt x="6727" y="8169"/>
                    <a:pt x="6739" y="8169"/>
                  </a:cubicBezTo>
                  <a:cubicBezTo>
                    <a:pt x="6751" y="8169"/>
                    <a:pt x="6763" y="8157"/>
                    <a:pt x="6775" y="8157"/>
                  </a:cubicBezTo>
                  <a:cubicBezTo>
                    <a:pt x="6799" y="8145"/>
                    <a:pt x="6811" y="8121"/>
                    <a:pt x="6811" y="8085"/>
                  </a:cubicBezTo>
                  <a:cubicBezTo>
                    <a:pt x="6775" y="5037"/>
                    <a:pt x="7001" y="2418"/>
                    <a:pt x="7537" y="96"/>
                  </a:cubicBezTo>
                  <a:cubicBezTo>
                    <a:pt x="7537" y="49"/>
                    <a:pt x="7513" y="13"/>
                    <a:pt x="7477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8977502" y="4416159"/>
              <a:ext cx="439931" cy="463984"/>
            </a:xfrm>
            <a:custGeom>
              <a:avLst/>
              <a:gdLst/>
              <a:ahLst/>
              <a:cxnLst/>
              <a:rect l="l" t="t" r="r" b="b"/>
              <a:pathLst>
                <a:path w="7883" h="8314" extrusionOk="0">
                  <a:moveTo>
                    <a:pt x="7799" y="0"/>
                  </a:moveTo>
                  <a:cubicBezTo>
                    <a:pt x="7764" y="0"/>
                    <a:pt x="7738" y="22"/>
                    <a:pt x="7728" y="51"/>
                  </a:cubicBezTo>
                  <a:cubicBezTo>
                    <a:pt x="6978" y="2635"/>
                    <a:pt x="6585" y="5349"/>
                    <a:pt x="6573" y="8100"/>
                  </a:cubicBezTo>
                  <a:cubicBezTo>
                    <a:pt x="5013" y="7111"/>
                    <a:pt x="2525" y="6254"/>
                    <a:pt x="108" y="5444"/>
                  </a:cubicBezTo>
                  <a:cubicBezTo>
                    <a:pt x="102" y="5442"/>
                    <a:pt x="95" y="5441"/>
                    <a:pt x="88" y="5441"/>
                  </a:cubicBezTo>
                  <a:cubicBezTo>
                    <a:pt x="56" y="5441"/>
                    <a:pt x="22" y="5463"/>
                    <a:pt x="13" y="5492"/>
                  </a:cubicBezTo>
                  <a:cubicBezTo>
                    <a:pt x="1" y="5528"/>
                    <a:pt x="25" y="5575"/>
                    <a:pt x="60" y="5587"/>
                  </a:cubicBezTo>
                  <a:cubicBezTo>
                    <a:pt x="2537" y="6409"/>
                    <a:pt x="5073" y="7290"/>
                    <a:pt x="6609" y="8302"/>
                  </a:cubicBezTo>
                  <a:cubicBezTo>
                    <a:pt x="6621" y="8314"/>
                    <a:pt x="6633" y="8314"/>
                    <a:pt x="6644" y="8314"/>
                  </a:cubicBezTo>
                  <a:cubicBezTo>
                    <a:pt x="6656" y="8314"/>
                    <a:pt x="6668" y="8314"/>
                    <a:pt x="6680" y="8302"/>
                  </a:cubicBezTo>
                  <a:cubicBezTo>
                    <a:pt x="6704" y="8290"/>
                    <a:pt x="6716" y="8266"/>
                    <a:pt x="6716" y="8242"/>
                  </a:cubicBezTo>
                  <a:cubicBezTo>
                    <a:pt x="6728" y="5456"/>
                    <a:pt x="7109" y="2706"/>
                    <a:pt x="7871" y="99"/>
                  </a:cubicBezTo>
                  <a:cubicBezTo>
                    <a:pt x="7883" y="51"/>
                    <a:pt x="7859" y="15"/>
                    <a:pt x="7823" y="3"/>
                  </a:cubicBezTo>
                  <a:cubicBezTo>
                    <a:pt x="7815" y="1"/>
                    <a:pt x="7807" y="0"/>
                    <a:pt x="779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8513688" y="3407635"/>
              <a:ext cx="1146286" cy="2025980"/>
            </a:xfrm>
            <a:custGeom>
              <a:avLst/>
              <a:gdLst/>
              <a:ahLst/>
              <a:cxnLst/>
              <a:rect l="l" t="t" r="r" b="b"/>
              <a:pathLst>
                <a:path w="20540" h="36303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1" y="8859"/>
                    <a:pt x="3882" y="20920"/>
                    <a:pt x="14824" y="36303"/>
                  </a:cubicBezTo>
                  <a:lnTo>
                    <a:pt x="20539" y="36303"/>
                  </a:lnTo>
                  <a:cubicBezTo>
                    <a:pt x="16229" y="21122"/>
                    <a:pt x="10907" y="8799"/>
                    <a:pt x="4335" y="1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8509726" y="3403673"/>
              <a:ext cx="1147570" cy="2033960"/>
            </a:xfrm>
            <a:custGeom>
              <a:avLst/>
              <a:gdLst/>
              <a:ahLst/>
              <a:cxnLst/>
              <a:rect l="l" t="t" r="r" b="b"/>
              <a:pathLst>
                <a:path w="20563" h="36446" extrusionOk="0">
                  <a:moveTo>
                    <a:pt x="4299" y="215"/>
                  </a:moveTo>
                  <a:cubicBezTo>
                    <a:pt x="10561" y="8644"/>
                    <a:pt x="15979" y="20777"/>
                    <a:pt x="20384" y="36302"/>
                  </a:cubicBezTo>
                  <a:lnTo>
                    <a:pt x="14824" y="36302"/>
                  </a:lnTo>
                  <a:cubicBezTo>
                    <a:pt x="3644" y="20574"/>
                    <a:pt x="191" y="8763"/>
                    <a:pt x="4299" y="215"/>
                  </a:cubicBezTo>
                  <a:close/>
                  <a:moveTo>
                    <a:pt x="4275" y="0"/>
                  </a:moveTo>
                  <a:cubicBezTo>
                    <a:pt x="4251" y="0"/>
                    <a:pt x="4227" y="24"/>
                    <a:pt x="4215" y="48"/>
                  </a:cubicBezTo>
                  <a:cubicBezTo>
                    <a:pt x="1" y="8656"/>
                    <a:pt x="3441" y="20562"/>
                    <a:pt x="14717" y="36421"/>
                  </a:cubicBezTo>
                  <a:cubicBezTo>
                    <a:pt x="14741" y="36433"/>
                    <a:pt x="14752" y="36445"/>
                    <a:pt x="14776" y="36445"/>
                  </a:cubicBezTo>
                  <a:lnTo>
                    <a:pt x="20491" y="36445"/>
                  </a:lnTo>
                  <a:cubicBezTo>
                    <a:pt x="20515" y="36445"/>
                    <a:pt x="20527" y="36445"/>
                    <a:pt x="20551" y="36421"/>
                  </a:cubicBezTo>
                  <a:cubicBezTo>
                    <a:pt x="20563" y="36398"/>
                    <a:pt x="20563" y="36374"/>
                    <a:pt x="20563" y="36350"/>
                  </a:cubicBezTo>
                  <a:cubicBezTo>
                    <a:pt x="16122" y="20717"/>
                    <a:pt x="10657" y="8489"/>
                    <a:pt x="4346" y="36"/>
                  </a:cubicBezTo>
                  <a:cubicBezTo>
                    <a:pt x="4323" y="12"/>
                    <a:pt x="4299" y="0"/>
                    <a:pt x="4275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8691098" y="3403505"/>
              <a:ext cx="731636" cy="2034128"/>
            </a:xfrm>
            <a:custGeom>
              <a:avLst/>
              <a:gdLst/>
              <a:ahLst/>
              <a:cxnLst/>
              <a:rect l="l" t="t" r="r" b="b"/>
              <a:pathLst>
                <a:path w="13110" h="36449" extrusionOk="0">
                  <a:moveTo>
                    <a:pt x="83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24" y="15"/>
                    <a:pt x="0" y="51"/>
                    <a:pt x="12" y="98"/>
                  </a:cubicBezTo>
                  <a:cubicBezTo>
                    <a:pt x="2394" y="10802"/>
                    <a:pt x="6632" y="22673"/>
                    <a:pt x="12954" y="36412"/>
                  </a:cubicBezTo>
                  <a:cubicBezTo>
                    <a:pt x="12966" y="36436"/>
                    <a:pt x="12990" y="36448"/>
                    <a:pt x="13026" y="36448"/>
                  </a:cubicBezTo>
                  <a:lnTo>
                    <a:pt x="13062" y="36448"/>
                  </a:lnTo>
                  <a:cubicBezTo>
                    <a:pt x="13097" y="36424"/>
                    <a:pt x="13109" y="36389"/>
                    <a:pt x="13097" y="36353"/>
                  </a:cubicBezTo>
                  <a:cubicBezTo>
                    <a:pt x="6775" y="22625"/>
                    <a:pt x="2548" y="10755"/>
                    <a:pt x="155" y="63"/>
                  </a:cubicBezTo>
                  <a:cubicBezTo>
                    <a:pt x="145" y="23"/>
                    <a:pt x="119" y="0"/>
                    <a:pt x="83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9281821" y="3593032"/>
              <a:ext cx="211343" cy="162846"/>
            </a:xfrm>
            <a:custGeom>
              <a:avLst/>
              <a:gdLst/>
              <a:ahLst/>
              <a:cxnLst/>
              <a:rect l="l" t="t" r="r" b="b"/>
              <a:pathLst>
                <a:path w="3787" h="2918" extrusionOk="0">
                  <a:moveTo>
                    <a:pt x="3699" y="0"/>
                  </a:moveTo>
                  <a:cubicBezTo>
                    <a:pt x="3674" y="0"/>
                    <a:pt x="3651" y="13"/>
                    <a:pt x="3644" y="36"/>
                  </a:cubicBezTo>
                  <a:cubicBezTo>
                    <a:pt x="3144" y="941"/>
                    <a:pt x="2882" y="1798"/>
                    <a:pt x="2822" y="2656"/>
                  </a:cubicBezTo>
                  <a:cubicBezTo>
                    <a:pt x="2036" y="1703"/>
                    <a:pt x="1132" y="870"/>
                    <a:pt x="131" y="155"/>
                  </a:cubicBezTo>
                  <a:cubicBezTo>
                    <a:pt x="118" y="146"/>
                    <a:pt x="102" y="142"/>
                    <a:pt x="87" y="142"/>
                  </a:cubicBezTo>
                  <a:cubicBezTo>
                    <a:pt x="63" y="142"/>
                    <a:pt x="39" y="152"/>
                    <a:pt x="24" y="167"/>
                  </a:cubicBezTo>
                  <a:cubicBezTo>
                    <a:pt x="0" y="203"/>
                    <a:pt x="12" y="251"/>
                    <a:pt x="48" y="274"/>
                  </a:cubicBezTo>
                  <a:cubicBezTo>
                    <a:pt x="1084" y="1013"/>
                    <a:pt x="2024" y="1894"/>
                    <a:pt x="2834" y="2894"/>
                  </a:cubicBezTo>
                  <a:cubicBezTo>
                    <a:pt x="2846" y="2918"/>
                    <a:pt x="2870" y="2918"/>
                    <a:pt x="2894" y="2918"/>
                  </a:cubicBezTo>
                  <a:lnTo>
                    <a:pt x="2917" y="2918"/>
                  </a:lnTo>
                  <a:cubicBezTo>
                    <a:pt x="2941" y="2906"/>
                    <a:pt x="2965" y="2882"/>
                    <a:pt x="2965" y="2846"/>
                  </a:cubicBezTo>
                  <a:cubicBezTo>
                    <a:pt x="2989" y="1965"/>
                    <a:pt x="3251" y="1060"/>
                    <a:pt x="3775" y="108"/>
                  </a:cubicBezTo>
                  <a:cubicBezTo>
                    <a:pt x="3787" y="72"/>
                    <a:pt x="3775" y="24"/>
                    <a:pt x="3739" y="12"/>
                  </a:cubicBezTo>
                  <a:cubicBezTo>
                    <a:pt x="3726" y="4"/>
                    <a:pt x="3712" y="0"/>
                    <a:pt x="369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9167528" y="3779044"/>
              <a:ext cx="352201" cy="198786"/>
            </a:xfrm>
            <a:custGeom>
              <a:avLst/>
              <a:gdLst/>
              <a:ahLst/>
              <a:cxnLst/>
              <a:rect l="l" t="t" r="r" b="b"/>
              <a:pathLst>
                <a:path w="6311" h="3562" extrusionOk="0">
                  <a:moveTo>
                    <a:pt x="6231" y="1"/>
                  </a:moveTo>
                  <a:cubicBezTo>
                    <a:pt x="6208" y="1"/>
                    <a:pt x="6183" y="14"/>
                    <a:pt x="6168" y="37"/>
                  </a:cubicBezTo>
                  <a:cubicBezTo>
                    <a:pt x="5275" y="1180"/>
                    <a:pt x="4596" y="2156"/>
                    <a:pt x="4465" y="3311"/>
                  </a:cubicBezTo>
                  <a:cubicBezTo>
                    <a:pt x="3393" y="2311"/>
                    <a:pt x="1738" y="1668"/>
                    <a:pt x="107" y="1097"/>
                  </a:cubicBezTo>
                  <a:cubicBezTo>
                    <a:pt x="99" y="1094"/>
                    <a:pt x="90" y="1092"/>
                    <a:pt x="82" y="1092"/>
                  </a:cubicBezTo>
                  <a:cubicBezTo>
                    <a:pt x="55" y="1092"/>
                    <a:pt x="30" y="1108"/>
                    <a:pt x="12" y="1144"/>
                  </a:cubicBezTo>
                  <a:cubicBezTo>
                    <a:pt x="0" y="1180"/>
                    <a:pt x="24" y="1228"/>
                    <a:pt x="60" y="1240"/>
                  </a:cubicBezTo>
                  <a:cubicBezTo>
                    <a:pt x="1727" y="1823"/>
                    <a:pt x="3441" y="2490"/>
                    <a:pt x="4477" y="3537"/>
                  </a:cubicBezTo>
                  <a:cubicBezTo>
                    <a:pt x="4489" y="3549"/>
                    <a:pt x="4513" y="3561"/>
                    <a:pt x="4525" y="3561"/>
                  </a:cubicBezTo>
                  <a:cubicBezTo>
                    <a:pt x="4536" y="3561"/>
                    <a:pt x="4548" y="3549"/>
                    <a:pt x="4560" y="3549"/>
                  </a:cubicBezTo>
                  <a:cubicBezTo>
                    <a:pt x="4584" y="3537"/>
                    <a:pt x="4608" y="3514"/>
                    <a:pt x="4608" y="3478"/>
                  </a:cubicBezTo>
                  <a:cubicBezTo>
                    <a:pt x="4679" y="2299"/>
                    <a:pt x="5370" y="1299"/>
                    <a:pt x="6275" y="120"/>
                  </a:cubicBezTo>
                  <a:cubicBezTo>
                    <a:pt x="6310" y="85"/>
                    <a:pt x="6299" y="49"/>
                    <a:pt x="6263" y="13"/>
                  </a:cubicBezTo>
                  <a:cubicBezTo>
                    <a:pt x="6254" y="5"/>
                    <a:pt x="6243" y="1"/>
                    <a:pt x="6231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9029348" y="4037942"/>
              <a:ext cx="455836" cy="272787"/>
            </a:xfrm>
            <a:custGeom>
              <a:avLst/>
              <a:gdLst/>
              <a:ahLst/>
              <a:cxnLst/>
              <a:rect l="l" t="t" r="r" b="b"/>
              <a:pathLst>
                <a:path w="8168" h="4888" extrusionOk="0">
                  <a:moveTo>
                    <a:pt x="8080" y="1"/>
                  </a:moveTo>
                  <a:cubicBezTo>
                    <a:pt x="8059" y="1"/>
                    <a:pt x="8038" y="10"/>
                    <a:pt x="8025" y="29"/>
                  </a:cubicBezTo>
                  <a:cubicBezTo>
                    <a:pt x="6965" y="1351"/>
                    <a:pt x="6227" y="2923"/>
                    <a:pt x="5834" y="4673"/>
                  </a:cubicBezTo>
                  <a:cubicBezTo>
                    <a:pt x="4584" y="3625"/>
                    <a:pt x="2763" y="2744"/>
                    <a:pt x="107" y="1887"/>
                  </a:cubicBezTo>
                  <a:cubicBezTo>
                    <a:pt x="101" y="1885"/>
                    <a:pt x="94" y="1884"/>
                    <a:pt x="88" y="1884"/>
                  </a:cubicBezTo>
                  <a:cubicBezTo>
                    <a:pt x="56" y="1884"/>
                    <a:pt x="22" y="1905"/>
                    <a:pt x="12" y="1934"/>
                  </a:cubicBezTo>
                  <a:cubicBezTo>
                    <a:pt x="0" y="1970"/>
                    <a:pt x="24" y="2018"/>
                    <a:pt x="60" y="2030"/>
                  </a:cubicBezTo>
                  <a:cubicBezTo>
                    <a:pt x="2763" y="2899"/>
                    <a:pt x="4596" y="3804"/>
                    <a:pt x="5834" y="4875"/>
                  </a:cubicBezTo>
                  <a:cubicBezTo>
                    <a:pt x="5846" y="4887"/>
                    <a:pt x="5858" y="4887"/>
                    <a:pt x="5882" y="4887"/>
                  </a:cubicBezTo>
                  <a:lnTo>
                    <a:pt x="5906" y="4887"/>
                  </a:lnTo>
                  <a:cubicBezTo>
                    <a:pt x="5930" y="4875"/>
                    <a:pt x="5942" y="4852"/>
                    <a:pt x="5953" y="4828"/>
                  </a:cubicBezTo>
                  <a:cubicBezTo>
                    <a:pt x="6334" y="3042"/>
                    <a:pt x="7073" y="1458"/>
                    <a:pt x="8144" y="113"/>
                  </a:cubicBezTo>
                  <a:cubicBezTo>
                    <a:pt x="8168" y="89"/>
                    <a:pt x="8168" y="41"/>
                    <a:pt x="8132" y="18"/>
                  </a:cubicBezTo>
                  <a:cubicBezTo>
                    <a:pt x="8116" y="7"/>
                    <a:pt x="8098" y="1"/>
                    <a:pt x="8080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911035" y="4289752"/>
              <a:ext cx="487758" cy="270164"/>
            </a:xfrm>
            <a:custGeom>
              <a:avLst/>
              <a:gdLst/>
              <a:ahLst/>
              <a:cxnLst/>
              <a:rect l="l" t="t" r="r" b="b"/>
              <a:pathLst>
                <a:path w="8740" h="4841" extrusionOk="0">
                  <a:moveTo>
                    <a:pt x="8654" y="0"/>
                  </a:moveTo>
                  <a:cubicBezTo>
                    <a:pt x="8635" y="0"/>
                    <a:pt x="8614" y="6"/>
                    <a:pt x="8596" y="18"/>
                  </a:cubicBezTo>
                  <a:cubicBezTo>
                    <a:pt x="7358" y="1352"/>
                    <a:pt x="6227" y="3316"/>
                    <a:pt x="5906" y="4638"/>
                  </a:cubicBezTo>
                  <a:cubicBezTo>
                    <a:pt x="4382" y="3542"/>
                    <a:pt x="2215" y="2971"/>
                    <a:pt x="95" y="2518"/>
                  </a:cubicBezTo>
                  <a:cubicBezTo>
                    <a:pt x="89" y="2516"/>
                    <a:pt x="83" y="2515"/>
                    <a:pt x="76" y="2515"/>
                  </a:cubicBezTo>
                  <a:cubicBezTo>
                    <a:pt x="45" y="2515"/>
                    <a:pt x="12" y="2538"/>
                    <a:pt x="12" y="2578"/>
                  </a:cubicBezTo>
                  <a:cubicBezTo>
                    <a:pt x="0" y="2614"/>
                    <a:pt x="24" y="2661"/>
                    <a:pt x="60" y="2661"/>
                  </a:cubicBezTo>
                  <a:cubicBezTo>
                    <a:pt x="2215" y="3126"/>
                    <a:pt x="4405" y="3697"/>
                    <a:pt x="5918" y="4828"/>
                  </a:cubicBezTo>
                  <a:cubicBezTo>
                    <a:pt x="5929" y="4828"/>
                    <a:pt x="5941" y="4840"/>
                    <a:pt x="5965" y="4840"/>
                  </a:cubicBezTo>
                  <a:cubicBezTo>
                    <a:pt x="5965" y="4840"/>
                    <a:pt x="5977" y="4840"/>
                    <a:pt x="5989" y="4828"/>
                  </a:cubicBezTo>
                  <a:cubicBezTo>
                    <a:pt x="6013" y="4828"/>
                    <a:pt x="6025" y="4804"/>
                    <a:pt x="6037" y="4781"/>
                  </a:cubicBezTo>
                  <a:cubicBezTo>
                    <a:pt x="6299" y="3483"/>
                    <a:pt x="7453" y="1483"/>
                    <a:pt x="8704" y="125"/>
                  </a:cubicBezTo>
                  <a:cubicBezTo>
                    <a:pt x="8739" y="89"/>
                    <a:pt x="8739" y="42"/>
                    <a:pt x="8704" y="18"/>
                  </a:cubicBezTo>
                  <a:cubicBezTo>
                    <a:pt x="8692" y="6"/>
                    <a:pt x="8674" y="0"/>
                    <a:pt x="865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394756" y="3193663"/>
              <a:ext cx="512369" cy="2239946"/>
            </a:xfrm>
            <a:custGeom>
              <a:avLst/>
              <a:gdLst/>
              <a:ahLst/>
              <a:cxnLst/>
              <a:rect l="l" t="t" r="r" b="b"/>
              <a:pathLst>
                <a:path w="9181" h="40137" extrusionOk="0">
                  <a:moveTo>
                    <a:pt x="3073" y="1"/>
                  </a:moveTo>
                  <a:cubicBezTo>
                    <a:pt x="453" y="10895"/>
                    <a:pt x="1" y="25909"/>
                    <a:pt x="4966" y="40137"/>
                  </a:cubicBezTo>
                  <a:lnTo>
                    <a:pt x="9180" y="40137"/>
                  </a:lnTo>
                  <a:cubicBezTo>
                    <a:pt x="8788" y="24075"/>
                    <a:pt x="8502" y="8692"/>
                    <a:pt x="3073" y="1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390794" y="3189701"/>
              <a:ext cx="575431" cy="2247926"/>
            </a:xfrm>
            <a:custGeom>
              <a:avLst/>
              <a:gdLst/>
              <a:ahLst/>
              <a:cxnLst/>
              <a:rect l="l" t="t" r="r" b="b"/>
              <a:pathLst>
                <a:path w="10311" h="40280" extrusionOk="0">
                  <a:moveTo>
                    <a:pt x="4167" y="262"/>
                  </a:moveTo>
                  <a:lnTo>
                    <a:pt x="4167" y="262"/>
                  </a:lnTo>
                  <a:cubicBezTo>
                    <a:pt x="9418" y="8847"/>
                    <a:pt x="9763" y="23753"/>
                    <a:pt x="10144" y="39529"/>
                  </a:cubicBezTo>
                  <a:lnTo>
                    <a:pt x="10156" y="40136"/>
                  </a:lnTo>
                  <a:lnTo>
                    <a:pt x="6084" y="40136"/>
                  </a:lnTo>
                  <a:cubicBezTo>
                    <a:pt x="0" y="22670"/>
                    <a:pt x="2667" y="6561"/>
                    <a:pt x="4167" y="262"/>
                  </a:cubicBezTo>
                  <a:close/>
                  <a:moveTo>
                    <a:pt x="4120" y="0"/>
                  </a:moveTo>
                  <a:cubicBezTo>
                    <a:pt x="4096" y="12"/>
                    <a:pt x="4072" y="24"/>
                    <a:pt x="4060" y="60"/>
                  </a:cubicBezTo>
                  <a:cubicBezTo>
                    <a:pt x="2655" y="5930"/>
                    <a:pt x="1988" y="12442"/>
                    <a:pt x="2167" y="18896"/>
                  </a:cubicBezTo>
                  <a:cubicBezTo>
                    <a:pt x="2358" y="26397"/>
                    <a:pt x="3631" y="33588"/>
                    <a:pt x="5953" y="40232"/>
                  </a:cubicBezTo>
                  <a:cubicBezTo>
                    <a:pt x="5965" y="40267"/>
                    <a:pt x="6001" y="40279"/>
                    <a:pt x="6025" y="40279"/>
                  </a:cubicBezTo>
                  <a:lnTo>
                    <a:pt x="10239" y="40279"/>
                  </a:lnTo>
                  <a:cubicBezTo>
                    <a:pt x="10251" y="40279"/>
                    <a:pt x="10275" y="40279"/>
                    <a:pt x="10287" y="40267"/>
                  </a:cubicBezTo>
                  <a:cubicBezTo>
                    <a:pt x="10299" y="40243"/>
                    <a:pt x="10311" y="40232"/>
                    <a:pt x="10311" y="40208"/>
                  </a:cubicBezTo>
                  <a:lnTo>
                    <a:pt x="10299" y="39517"/>
                  </a:lnTo>
                  <a:cubicBezTo>
                    <a:pt x="9918" y="23634"/>
                    <a:pt x="9561" y="8621"/>
                    <a:pt x="4191" y="36"/>
                  </a:cubicBezTo>
                  <a:cubicBezTo>
                    <a:pt x="4179" y="12"/>
                    <a:pt x="4155" y="0"/>
                    <a:pt x="4120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8509719" y="3189701"/>
              <a:ext cx="230597" cy="2247926"/>
            </a:xfrm>
            <a:custGeom>
              <a:avLst/>
              <a:gdLst/>
              <a:ahLst/>
              <a:cxnLst/>
              <a:rect l="l" t="t" r="r" b="b"/>
              <a:pathLst>
                <a:path w="4132" h="40280" extrusionOk="0">
                  <a:moveTo>
                    <a:pt x="72" y="0"/>
                  </a:moveTo>
                  <a:cubicBezTo>
                    <a:pt x="36" y="0"/>
                    <a:pt x="0" y="36"/>
                    <a:pt x="12" y="84"/>
                  </a:cubicBezTo>
                  <a:cubicBezTo>
                    <a:pt x="1262" y="16788"/>
                    <a:pt x="3096" y="32612"/>
                    <a:pt x="3977" y="40220"/>
                  </a:cubicBezTo>
                  <a:cubicBezTo>
                    <a:pt x="3989" y="40255"/>
                    <a:pt x="4025" y="40279"/>
                    <a:pt x="4060" y="40279"/>
                  </a:cubicBezTo>
                  <a:cubicBezTo>
                    <a:pt x="4108" y="40279"/>
                    <a:pt x="4132" y="40243"/>
                    <a:pt x="4132" y="40196"/>
                  </a:cubicBezTo>
                  <a:cubicBezTo>
                    <a:pt x="3251" y="32588"/>
                    <a:pt x="1417" y="16764"/>
                    <a:pt x="155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8665198" y="3309411"/>
              <a:ext cx="106369" cy="122888"/>
            </a:xfrm>
            <a:custGeom>
              <a:avLst/>
              <a:gdLst/>
              <a:ahLst/>
              <a:cxnLst/>
              <a:rect l="l" t="t" r="r" b="b"/>
              <a:pathLst>
                <a:path w="1906" h="2202" extrusionOk="0">
                  <a:moveTo>
                    <a:pt x="1826" y="1"/>
                  </a:moveTo>
                  <a:cubicBezTo>
                    <a:pt x="1798" y="1"/>
                    <a:pt x="1768" y="20"/>
                    <a:pt x="1751" y="46"/>
                  </a:cubicBezTo>
                  <a:cubicBezTo>
                    <a:pt x="1394" y="701"/>
                    <a:pt x="1132" y="1308"/>
                    <a:pt x="965" y="1892"/>
                  </a:cubicBezTo>
                  <a:cubicBezTo>
                    <a:pt x="739" y="1308"/>
                    <a:pt x="453" y="832"/>
                    <a:pt x="132" y="451"/>
                  </a:cubicBezTo>
                  <a:cubicBezTo>
                    <a:pt x="120" y="439"/>
                    <a:pt x="102" y="433"/>
                    <a:pt x="84" y="433"/>
                  </a:cubicBezTo>
                  <a:cubicBezTo>
                    <a:pt x="66" y="433"/>
                    <a:pt x="48" y="439"/>
                    <a:pt x="36" y="451"/>
                  </a:cubicBezTo>
                  <a:cubicBezTo>
                    <a:pt x="1" y="475"/>
                    <a:pt x="1" y="522"/>
                    <a:pt x="24" y="558"/>
                  </a:cubicBezTo>
                  <a:cubicBezTo>
                    <a:pt x="370" y="963"/>
                    <a:pt x="667" y="1499"/>
                    <a:pt x="905" y="2154"/>
                  </a:cubicBezTo>
                  <a:cubicBezTo>
                    <a:pt x="917" y="2177"/>
                    <a:pt x="941" y="2201"/>
                    <a:pt x="977" y="2201"/>
                  </a:cubicBezTo>
                  <a:cubicBezTo>
                    <a:pt x="1013" y="2201"/>
                    <a:pt x="1036" y="2177"/>
                    <a:pt x="1048" y="2142"/>
                  </a:cubicBezTo>
                  <a:cubicBezTo>
                    <a:pt x="1215" y="1511"/>
                    <a:pt x="1489" y="844"/>
                    <a:pt x="1882" y="118"/>
                  </a:cubicBezTo>
                  <a:cubicBezTo>
                    <a:pt x="1906" y="82"/>
                    <a:pt x="1894" y="34"/>
                    <a:pt x="1858" y="10"/>
                  </a:cubicBezTo>
                  <a:cubicBezTo>
                    <a:pt x="1848" y="4"/>
                    <a:pt x="1837" y="1"/>
                    <a:pt x="1826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8599402" y="3468355"/>
              <a:ext cx="204032" cy="203809"/>
            </a:xfrm>
            <a:custGeom>
              <a:avLst/>
              <a:gdLst/>
              <a:ahLst/>
              <a:cxnLst/>
              <a:rect l="l" t="t" r="r" b="b"/>
              <a:pathLst>
                <a:path w="3656" h="3652" extrusionOk="0">
                  <a:moveTo>
                    <a:pt x="3565" y="1"/>
                  </a:moveTo>
                  <a:cubicBezTo>
                    <a:pt x="3540" y="1"/>
                    <a:pt x="3516" y="9"/>
                    <a:pt x="3501" y="32"/>
                  </a:cubicBezTo>
                  <a:cubicBezTo>
                    <a:pt x="2977" y="865"/>
                    <a:pt x="2441" y="1973"/>
                    <a:pt x="1893" y="3413"/>
                  </a:cubicBezTo>
                  <a:cubicBezTo>
                    <a:pt x="1393" y="2556"/>
                    <a:pt x="810" y="1746"/>
                    <a:pt x="131" y="949"/>
                  </a:cubicBezTo>
                  <a:cubicBezTo>
                    <a:pt x="118" y="929"/>
                    <a:pt x="98" y="920"/>
                    <a:pt x="78" y="920"/>
                  </a:cubicBezTo>
                  <a:cubicBezTo>
                    <a:pt x="62" y="920"/>
                    <a:pt x="47" y="926"/>
                    <a:pt x="36" y="937"/>
                  </a:cubicBezTo>
                  <a:cubicBezTo>
                    <a:pt x="0" y="961"/>
                    <a:pt x="0" y="1008"/>
                    <a:pt x="24" y="1044"/>
                  </a:cubicBezTo>
                  <a:cubicBezTo>
                    <a:pt x="726" y="1877"/>
                    <a:pt x="1322" y="2723"/>
                    <a:pt x="1846" y="3616"/>
                  </a:cubicBezTo>
                  <a:cubicBezTo>
                    <a:pt x="1857" y="3639"/>
                    <a:pt x="1881" y="3651"/>
                    <a:pt x="1905" y="3651"/>
                  </a:cubicBezTo>
                  <a:lnTo>
                    <a:pt x="1917" y="3651"/>
                  </a:lnTo>
                  <a:cubicBezTo>
                    <a:pt x="1941" y="3651"/>
                    <a:pt x="1965" y="3639"/>
                    <a:pt x="1977" y="3604"/>
                  </a:cubicBezTo>
                  <a:cubicBezTo>
                    <a:pt x="2548" y="2115"/>
                    <a:pt x="3084" y="972"/>
                    <a:pt x="3632" y="115"/>
                  </a:cubicBezTo>
                  <a:cubicBezTo>
                    <a:pt x="3655" y="79"/>
                    <a:pt x="3643" y="32"/>
                    <a:pt x="3608" y="8"/>
                  </a:cubicBezTo>
                  <a:cubicBezTo>
                    <a:pt x="3595" y="4"/>
                    <a:pt x="3580" y="1"/>
                    <a:pt x="3565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8536953" y="3681155"/>
              <a:ext cx="291092" cy="236177"/>
            </a:xfrm>
            <a:custGeom>
              <a:avLst/>
              <a:gdLst/>
              <a:ahLst/>
              <a:cxnLst/>
              <a:rect l="l" t="t" r="r" b="b"/>
              <a:pathLst>
                <a:path w="5216" h="4232" extrusionOk="0">
                  <a:moveTo>
                    <a:pt x="5138" y="0"/>
                  </a:moveTo>
                  <a:cubicBezTo>
                    <a:pt x="5118" y="0"/>
                    <a:pt x="5098" y="9"/>
                    <a:pt x="5085" y="29"/>
                  </a:cubicBezTo>
                  <a:cubicBezTo>
                    <a:pt x="4287" y="981"/>
                    <a:pt x="3525" y="2267"/>
                    <a:pt x="2739" y="3970"/>
                  </a:cubicBezTo>
                  <a:cubicBezTo>
                    <a:pt x="2215" y="2791"/>
                    <a:pt x="1132" y="1672"/>
                    <a:pt x="132" y="731"/>
                  </a:cubicBezTo>
                  <a:cubicBezTo>
                    <a:pt x="120" y="719"/>
                    <a:pt x="102" y="713"/>
                    <a:pt x="82" y="713"/>
                  </a:cubicBezTo>
                  <a:cubicBezTo>
                    <a:pt x="63" y="713"/>
                    <a:pt x="42" y="719"/>
                    <a:pt x="24" y="731"/>
                  </a:cubicBezTo>
                  <a:cubicBezTo>
                    <a:pt x="1" y="767"/>
                    <a:pt x="1" y="815"/>
                    <a:pt x="36" y="838"/>
                  </a:cubicBezTo>
                  <a:cubicBezTo>
                    <a:pt x="1060" y="1815"/>
                    <a:pt x="2179" y="2970"/>
                    <a:pt x="2668" y="4184"/>
                  </a:cubicBezTo>
                  <a:cubicBezTo>
                    <a:pt x="2679" y="4208"/>
                    <a:pt x="2715" y="4232"/>
                    <a:pt x="2739" y="4232"/>
                  </a:cubicBezTo>
                  <a:cubicBezTo>
                    <a:pt x="2775" y="4232"/>
                    <a:pt x="2799" y="4220"/>
                    <a:pt x="2810" y="4184"/>
                  </a:cubicBezTo>
                  <a:cubicBezTo>
                    <a:pt x="3608" y="2422"/>
                    <a:pt x="4382" y="1089"/>
                    <a:pt x="5192" y="124"/>
                  </a:cubicBezTo>
                  <a:cubicBezTo>
                    <a:pt x="5216" y="88"/>
                    <a:pt x="5216" y="41"/>
                    <a:pt x="5180" y="17"/>
                  </a:cubicBezTo>
                  <a:cubicBezTo>
                    <a:pt x="5169" y="6"/>
                    <a:pt x="5154" y="0"/>
                    <a:pt x="5138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8483155" y="3949038"/>
              <a:ext cx="361521" cy="214803"/>
            </a:xfrm>
            <a:custGeom>
              <a:avLst/>
              <a:gdLst/>
              <a:ahLst/>
              <a:cxnLst/>
              <a:rect l="l" t="t" r="r" b="b"/>
              <a:pathLst>
                <a:path w="6478" h="3849" extrusionOk="0">
                  <a:moveTo>
                    <a:pt x="6393" y="0"/>
                  </a:moveTo>
                  <a:cubicBezTo>
                    <a:pt x="6374" y="0"/>
                    <a:pt x="6353" y="9"/>
                    <a:pt x="6335" y="27"/>
                  </a:cubicBezTo>
                  <a:cubicBezTo>
                    <a:pt x="5097" y="1349"/>
                    <a:pt x="4180" y="2504"/>
                    <a:pt x="3454" y="3647"/>
                  </a:cubicBezTo>
                  <a:cubicBezTo>
                    <a:pt x="2561" y="2480"/>
                    <a:pt x="1215" y="1361"/>
                    <a:pt x="132" y="503"/>
                  </a:cubicBezTo>
                  <a:cubicBezTo>
                    <a:pt x="116" y="493"/>
                    <a:pt x="97" y="487"/>
                    <a:pt x="80" y="487"/>
                  </a:cubicBezTo>
                  <a:cubicBezTo>
                    <a:pt x="58" y="487"/>
                    <a:pt x="38" y="496"/>
                    <a:pt x="25" y="515"/>
                  </a:cubicBezTo>
                  <a:cubicBezTo>
                    <a:pt x="1" y="551"/>
                    <a:pt x="1" y="587"/>
                    <a:pt x="37" y="622"/>
                  </a:cubicBezTo>
                  <a:cubicBezTo>
                    <a:pt x="1144" y="1492"/>
                    <a:pt x="2525" y="2635"/>
                    <a:pt x="3394" y="3825"/>
                  </a:cubicBezTo>
                  <a:cubicBezTo>
                    <a:pt x="3418" y="3837"/>
                    <a:pt x="3430" y="3849"/>
                    <a:pt x="3454" y="3849"/>
                  </a:cubicBezTo>
                  <a:lnTo>
                    <a:pt x="3466" y="3849"/>
                  </a:lnTo>
                  <a:cubicBezTo>
                    <a:pt x="3489" y="3849"/>
                    <a:pt x="3513" y="3837"/>
                    <a:pt x="3525" y="3813"/>
                  </a:cubicBezTo>
                  <a:cubicBezTo>
                    <a:pt x="4251" y="2646"/>
                    <a:pt x="5180" y="1480"/>
                    <a:pt x="6454" y="122"/>
                  </a:cubicBezTo>
                  <a:cubicBezTo>
                    <a:pt x="6478" y="99"/>
                    <a:pt x="6478" y="51"/>
                    <a:pt x="6442" y="27"/>
                  </a:cubicBezTo>
                  <a:cubicBezTo>
                    <a:pt x="6430" y="9"/>
                    <a:pt x="6412" y="0"/>
                    <a:pt x="6393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8445262" y="4247951"/>
              <a:ext cx="400698" cy="191699"/>
            </a:xfrm>
            <a:custGeom>
              <a:avLst/>
              <a:gdLst/>
              <a:ahLst/>
              <a:cxnLst/>
              <a:rect l="l" t="t" r="r" b="b"/>
              <a:pathLst>
                <a:path w="7180" h="3435" extrusionOk="0">
                  <a:moveTo>
                    <a:pt x="77" y="0"/>
                  </a:moveTo>
                  <a:cubicBezTo>
                    <a:pt x="57" y="0"/>
                    <a:pt x="37" y="9"/>
                    <a:pt x="24" y="29"/>
                  </a:cubicBezTo>
                  <a:cubicBezTo>
                    <a:pt x="0" y="65"/>
                    <a:pt x="12" y="112"/>
                    <a:pt x="48" y="136"/>
                  </a:cubicBezTo>
                  <a:cubicBezTo>
                    <a:pt x="1667" y="1219"/>
                    <a:pt x="3191" y="2279"/>
                    <a:pt x="3905" y="3398"/>
                  </a:cubicBezTo>
                  <a:cubicBezTo>
                    <a:pt x="3917" y="3410"/>
                    <a:pt x="3941" y="3434"/>
                    <a:pt x="3965" y="3434"/>
                  </a:cubicBezTo>
                  <a:cubicBezTo>
                    <a:pt x="3989" y="3434"/>
                    <a:pt x="4013" y="3422"/>
                    <a:pt x="4024" y="3398"/>
                  </a:cubicBezTo>
                  <a:cubicBezTo>
                    <a:pt x="4632" y="2493"/>
                    <a:pt x="5846" y="1339"/>
                    <a:pt x="7144" y="124"/>
                  </a:cubicBezTo>
                  <a:cubicBezTo>
                    <a:pt x="7180" y="100"/>
                    <a:pt x="7180" y="53"/>
                    <a:pt x="7156" y="29"/>
                  </a:cubicBezTo>
                  <a:cubicBezTo>
                    <a:pt x="7136" y="9"/>
                    <a:pt x="7113" y="0"/>
                    <a:pt x="7092" y="0"/>
                  </a:cubicBezTo>
                  <a:cubicBezTo>
                    <a:pt x="7075" y="0"/>
                    <a:pt x="7059" y="6"/>
                    <a:pt x="7049" y="17"/>
                  </a:cubicBezTo>
                  <a:cubicBezTo>
                    <a:pt x="5787" y="1196"/>
                    <a:pt x="4596" y="2327"/>
                    <a:pt x="3965" y="3220"/>
                  </a:cubicBezTo>
                  <a:cubicBezTo>
                    <a:pt x="3215" y="2112"/>
                    <a:pt x="1715" y="1077"/>
                    <a:pt x="119" y="17"/>
                  </a:cubicBezTo>
                  <a:cubicBezTo>
                    <a:pt x="108" y="6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911015" y="3537223"/>
              <a:ext cx="729627" cy="1896395"/>
            </a:xfrm>
            <a:custGeom>
              <a:avLst/>
              <a:gdLst/>
              <a:ahLst/>
              <a:cxnLst/>
              <a:rect l="l" t="t" r="r" b="b"/>
              <a:pathLst>
                <a:path w="13074" h="33981" extrusionOk="0">
                  <a:moveTo>
                    <a:pt x="11252" y="0"/>
                  </a:moveTo>
                  <a:lnTo>
                    <a:pt x="11252" y="0"/>
                  </a:lnTo>
                  <a:cubicBezTo>
                    <a:pt x="4227" y="7597"/>
                    <a:pt x="786" y="19288"/>
                    <a:pt x="0" y="33981"/>
                  </a:cubicBezTo>
                  <a:lnTo>
                    <a:pt x="5477" y="33981"/>
                  </a:lnTo>
                  <a:cubicBezTo>
                    <a:pt x="12930" y="19265"/>
                    <a:pt x="13073" y="8513"/>
                    <a:pt x="11252" y="0"/>
                  </a:cubicBez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879149" y="3532982"/>
              <a:ext cx="765511" cy="1904654"/>
            </a:xfrm>
            <a:custGeom>
              <a:avLst/>
              <a:gdLst/>
              <a:ahLst/>
              <a:cxnLst/>
              <a:rect l="l" t="t" r="r" b="b"/>
              <a:pathLst>
                <a:path w="13717" h="34129" extrusionOk="0">
                  <a:moveTo>
                    <a:pt x="11288" y="231"/>
                  </a:moveTo>
                  <a:lnTo>
                    <a:pt x="11288" y="231"/>
                  </a:lnTo>
                  <a:cubicBezTo>
                    <a:pt x="13550" y="10982"/>
                    <a:pt x="11705" y="21710"/>
                    <a:pt x="5501" y="33985"/>
                  </a:cubicBezTo>
                  <a:lnTo>
                    <a:pt x="155" y="33985"/>
                  </a:lnTo>
                  <a:cubicBezTo>
                    <a:pt x="989" y="18531"/>
                    <a:pt x="4632" y="7482"/>
                    <a:pt x="11288" y="231"/>
                  </a:cubicBezTo>
                  <a:close/>
                  <a:moveTo>
                    <a:pt x="11324" y="0"/>
                  </a:moveTo>
                  <a:cubicBezTo>
                    <a:pt x="11305" y="0"/>
                    <a:pt x="11284" y="8"/>
                    <a:pt x="11276" y="17"/>
                  </a:cubicBezTo>
                  <a:cubicBezTo>
                    <a:pt x="7847" y="3720"/>
                    <a:pt x="5156" y="8554"/>
                    <a:pt x="3287" y="14388"/>
                  </a:cubicBezTo>
                  <a:cubicBezTo>
                    <a:pt x="1513" y="19912"/>
                    <a:pt x="406" y="26532"/>
                    <a:pt x="1" y="34057"/>
                  </a:cubicBezTo>
                  <a:cubicBezTo>
                    <a:pt x="1" y="34069"/>
                    <a:pt x="1" y="34092"/>
                    <a:pt x="25" y="34104"/>
                  </a:cubicBezTo>
                  <a:cubicBezTo>
                    <a:pt x="36" y="34128"/>
                    <a:pt x="48" y="34128"/>
                    <a:pt x="72" y="34128"/>
                  </a:cubicBezTo>
                  <a:lnTo>
                    <a:pt x="5549" y="34128"/>
                  </a:lnTo>
                  <a:cubicBezTo>
                    <a:pt x="5573" y="34128"/>
                    <a:pt x="5597" y="34116"/>
                    <a:pt x="5609" y="34092"/>
                  </a:cubicBezTo>
                  <a:cubicBezTo>
                    <a:pt x="11883" y="21710"/>
                    <a:pt x="13717" y="10899"/>
                    <a:pt x="11395" y="53"/>
                  </a:cubicBezTo>
                  <a:cubicBezTo>
                    <a:pt x="11395" y="29"/>
                    <a:pt x="11371" y="5"/>
                    <a:pt x="11347" y="5"/>
                  </a:cubicBezTo>
                  <a:cubicBezTo>
                    <a:pt x="11340" y="1"/>
                    <a:pt x="11332" y="0"/>
                    <a:pt x="1132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08063" y="3533038"/>
              <a:ext cx="497691" cy="1904598"/>
            </a:xfrm>
            <a:custGeom>
              <a:avLst/>
              <a:gdLst/>
              <a:ahLst/>
              <a:cxnLst/>
              <a:rect l="l" t="t" r="r" b="b"/>
              <a:pathLst>
                <a:path w="8918" h="34128" extrusionOk="0">
                  <a:moveTo>
                    <a:pt x="8839" y="1"/>
                  </a:moveTo>
                  <a:cubicBezTo>
                    <a:pt x="8807" y="1"/>
                    <a:pt x="8773" y="22"/>
                    <a:pt x="8763" y="52"/>
                  </a:cubicBezTo>
                  <a:cubicBezTo>
                    <a:pt x="5120" y="10755"/>
                    <a:pt x="2179" y="22185"/>
                    <a:pt x="12" y="34044"/>
                  </a:cubicBezTo>
                  <a:cubicBezTo>
                    <a:pt x="0" y="34080"/>
                    <a:pt x="36" y="34127"/>
                    <a:pt x="72" y="34127"/>
                  </a:cubicBezTo>
                  <a:lnTo>
                    <a:pt x="83" y="34127"/>
                  </a:lnTo>
                  <a:cubicBezTo>
                    <a:pt x="119" y="34127"/>
                    <a:pt x="155" y="34103"/>
                    <a:pt x="155" y="34068"/>
                  </a:cubicBezTo>
                  <a:cubicBezTo>
                    <a:pt x="2322" y="22221"/>
                    <a:pt x="5263" y="10791"/>
                    <a:pt x="8906" y="99"/>
                  </a:cubicBezTo>
                  <a:cubicBezTo>
                    <a:pt x="8918" y="63"/>
                    <a:pt x="8894" y="16"/>
                    <a:pt x="8858" y="4"/>
                  </a:cubicBezTo>
                  <a:cubicBezTo>
                    <a:pt x="8852" y="2"/>
                    <a:pt x="8845" y="1"/>
                    <a:pt x="883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967489" y="3734341"/>
              <a:ext cx="209390" cy="179030"/>
            </a:xfrm>
            <a:custGeom>
              <a:avLst/>
              <a:gdLst/>
              <a:ahLst/>
              <a:cxnLst/>
              <a:rect l="l" t="t" r="r" b="b"/>
              <a:pathLst>
                <a:path w="3752" h="3208" extrusionOk="0">
                  <a:moveTo>
                    <a:pt x="82" y="0"/>
                  </a:moveTo>
                  <a:cubicBezTo>
                    <a:pt x="71" y="0"/>
                    <a:pt x="60" y="2"/>
                    <a:pt x="48" y="5"/>
                  </a:cubicBezTo>
                  <a:cubicBezTo>
                    <a:pt x="13" y="16"/>
                    <a:pt x="1" y="52"/>
                    <a:pt x="13" y="100"/>
                  </a:cubicBezTo>
                  <a:cubicBezTo>
                    <a:pt x="417" y="1231"/>
                    <a:pt x="656" y="2219"/>
                    <a:pt x="715" y="3136"/>
                  </a:cubicBezTo>
                  <a:cubicBezTo>
                    <a:pt x="715" y="3172"/>
                    <a:pt x="739" y="3195"/>
                    <a:pt x="763" y="3207"/>
                  </a:cubicBezTo>
                  <a:lnTo>
                    <a:pt x="787" y="3207"/>
                  </a:lnTo>
                  <a:cubicBezTo>
                    <a:pt x="810" y="3207"/>
                    <a:pt x="822" y="3207"/>
                    <a:pt x="846" y="3195"/>
                  </a:cubicBezTo>
                  <a:cubicBezTo>
                    <a:pt x="1751" y="2338"/>
                    <a:pt x="2692" y="1624"/>
                    <a:pt x="3704" y="1005"/>
                  </a:cubicBezTo>
                  <a:cubicBezTo>
                    <a:pt x="3739" y="981"/>
                    <a:pt x="3751" y="933"/>
                    <a:pt x="3727" y="898"/>
                  </a:cubicBezTo>
                  <a:cubicBezTo>
                    <a:pt x="3720" y="874"/>
                    <a:pt x="3697" y="861"/>
                    <a:pt x="3672" y="861"/>
                  </a:cubicBezTo>
                  <a:cubicBezTo>
                    <a:pt x="3659" y="861"/>
                    <a:pt x="3645" y="865"/>
                    <a:pt x="3632" y="874"/>
                  </a:cubicBezTo>
                  <a:cubicBezTo>
                    <a:pt x="2644" y="1469"/>
                    <a:pt x="1739" y="2160"/>
                    <a:pt x="858" y="2981"/>
                  </a:cubicBezTo>
                  <a:cubicBezTo>
                    <a:pt x="775" y="2088"/>
                    <a:pt x="536" y="1124"/>
                    <a:pt x="144" y="40"/>
                  </a:cubicBezTo>
                  <a:cubicBezTo>
                    <a:pt x="135" y="13"/>
                    <a:pt x="112" y="0"/>
                    <a:pt x="8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954207" y="3898140"/>
              <a:ext cx="323684" cy="285009"/>
            </a:xfrm>
            <a:custGeom>
              <a:avLst/>
              <a:gdLst/>
              <a:ahLst/>
              <a:cxnLst/>
              <a:rect l="l" t="t" r="r" b="b"/>
              <a:pathLst>
                <a:path w="5800" h="5107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58"/>
                    <a:pt x="13" y="106"/>
                  </a:cubicBezTo>
                  <a:cubicBezTo>
                    <a:pt x="632" y="1689"/>
                    <a:pt x="989" y="3344"/>
                    <a:pt x="1108" y="5035"/>
                  </a:cubicBezTo>
                  <a:cubicBezTo>
                    <a:pt x="1108" y="5071"/>
                    <a:pt x="1120" y="5094"/>
                    <a:pt x="1156" y="5106"/>
                  </a:cubicBezTo>
                  <a:lnTo>
                    <a:pt x="1180" y="5106"/>
                  </a:lnTo>
                  <a:cubicBezTo>
                    <a:pt x="1203" y="5106"/>
                    <a:pt x="1215" y="5106"/>
                    <a:pt x="1227" y="5082"/>
                  </a:cubicBezTo>
                  <a:cubicBezTo>
                    <a:pt x="2335" y="4094"/>
                    <a:pt x="3775" y="3046"/>
                    <a:pt x="5752" y="1784"/>
                  </a:cubicBezTo>
                  <a:cubicBezTo>
                    <a:pt x="5787" y="1772"/>
                    <a:pt x="5799" y="1725"/>
                    <a:pt x="5775" y="1689"/>
                  </a:cubicBezTo>
                  <a:cubicBezTo>
                    <a:pt x="5760" y="1666"/>
                    <a:pt x="5735" y="1653"/>
                    <a:pt x="5709" y="1653"/>
                  </a:cubicBezTo>
                  <a:cubicBezTo>
                    <a:pt x="5695" y="1653"/>
                    <a:pt x="5681" y="1657"/>
                    <a:pt x="5668" y="1665"/>
                  </a:cubicBezTo>
                  <a:cubicBezTo>
                    <a:pt x="3763" y="2892"/>
                    <a:pt x="2346" y="3916"/>
                    <a:pt x="1239" y="4880"/>
                  </a:cubicBezTo>
                  <a:cubicBezTo>
                    <a:pt x="1120" y="3225"/>
                    <a:pt x="751" y="160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962188" y="4127013"/>
              <a:ext cx="424639" cy="293324"/>
            </a:xfrm>
            <a:custGeom>
              <a:avLst/>
              <a:gdLst/>
              <a:ahLst/>
              <a:cxnLst/>
              <a:rect l="l" t="t" r="r" b="b"/>
              <a:pathLst>
                <a:path w="7609" h="5256" extrusionOk="0">
                  <a:moveTo>
                    <a:pt x="88" y="1"/>
                  </a:moveTo>
                  <a:cubicBezTo>
                    <a:pt x="78" y="1"/>
                    <a:pt x="69" y="2"/>
                    <a:pt x="60" y="5"/>
                  </a:cubicBezTo>
                  <a:cubicBezTo>
                    <a:pt x="24" y="17"/>
                    <a:pt x="0" y="65"/>
                    <a:pt x="12" y="100"/>
                  </a:cubicBezTo>
                  <a:cubicBezTo>
                    <a:pt x="810" y="1958"/>
                    <a:pt x="1620" y="3898"/>
                    <a:pt x="1905" y="5196"/>
                  </a:cubicBezTo>
                  <a:cubicBezTo>
                    <a:pt x="1917" y="5220"/>
                    <a:pt x="1929" y="5244"/>
                    <a:pt x="1953" y="5256"/>
                  </a:cubicBezTo>
                  <a:lnTo>
                    <a:pt x="1977" y="5256"/>
                  </a:lnTo>
                  <a:cubicBezTo>
                    <a:pt x="2001" y="5256"/>
                    <a:pt x="2012" y="5256"/>
                    <a:pt x="2024" y="5244"/>
                  </a:cubicBezTo>
                  <a:cubicBezTo>
                    <a:pt x="3739" y="3958"/>
                    <a:pt x="5596" y="2863"/>
                    <a:pt x="7561" y="2005"/>
                  </a:cubicBezTo>
                  <a:cubicBezTo>
                    <a:pt x="7597" y="1993"/>
                    <a:pt x="7608" y="1946"/>
                    <a:pt x="7597" y="1910"/>
                  </a:cubicBezTo>
                  <a:cubicBezTo>
                    <a:pt x="7588" y="1884"/>
                    <a:pt x="7561" y="1865"/>
                    <a:pt x="7533" y="1865"/>
                  </a:cubicBezTo>
                  <a:cubicBezTo>
                    <a:pt x="7522" y="1865"/>
                    <a:pt x="7511" y="1868"/>
                    <a:pt x="7501" y="1874"/>
                  </a:cubicBezTo>
                  <a:cubicBezTo>
                    <a:pt x="5572" y="2720"/>
                    <a:pt x="3727" y="3791"/>
                    <a:pt x="2024" y="5053"/>
                  </a:cubicBezTo>
                  <a:cubicBezTo>
                    <a:pt x="1715" y="3744"/>
                    <a:pt x="929" y="1862"/>
                    <a:pt x="155" y="41"/>
                  </a:cubicBezTo>
                  <a:cubicBezTo>
                    <a:pt x="146" y="14"/>
                    <a:pt x="117" y="1"/>
                    <a:pt x="88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8013365" y="4423749"/>
              <a:ext cx="476484" cy="318214"/>
            </a:xfrm>
            <a:custGeom>
              <a:avLst/>
              <a:gdLst/>
              <a:ahLst/>
              <a:cxnLst/>
              <a:rect l="l" t="t" r="r" b="b"/>
              <a:pathLst>
                <a:path w="8538" h="5702" extrusionOk="0">
                  <a:moveTo>
                    <a:pt x="92" y="1"/>
                  </a:moveTo>
                  <a:cubicBezTo>
                    <a:pt x="81" y="1"/>
                    <a:pt x="70" y="4"/>
                    <a:pt x="60" y="10"/>
                  </a:cubicBezTo>
                  <a:cubicBezTo>
                    <a:pt x="25" y="22"/>
                    <a:pt x="1" y="70"/>
                    <a:pt x="25" y="105"/>
                  </a:cubicBezTo>
                  <a:cubicBezTo>
                    <a:pt x="930" y="1891"/>
                    <a:pt x="1918" y="3939"/>
                    <a:pt x="2323" y="5642"/>
                  </a:cubicBezTo>
                  <a:cubicBezTo>
                    <a:pt x="2334" y="5666"/>
                    <a:pt x="2346" y="5689"/>
                    <a:pt x="2370" y="5689"/>
                  </a:cubicBezTo>
                  <a:cubicBezTo>
                    <a:pt x="2382" y="5701"/>
                    <a:pt x="2394" y="5701"/>
                    <a:pt x="2394" y="5701"/>
                  </a:cubicBezTo>
                  <a:cubicBezTo>
                    <a:pt x="2418" y="5701"/>
                    <a:pt x="2430" y="5689"/>
                    <a:pt x="2442" y="5678"/>
                  </a:cubicBezTo>
                  <a:cubicBezTo>
                    <a:pt x="4109" y="4380"/>
                    <a:pt x="6537" y="3451"/>
                    <a:pt x="8478" y="2784"/>
                  </a:cubicBezTo>
                  <a:cubicBezTo>
                    <a:pt x="8514" y="2772"/>
                    <a:pt x="8538" y="2737"/>
                    <a:pt x="8514" y="2689"/>
                  </a:cubicBezTo>
                  <a:cubicBezTo>
                    <a:pt x="8504" y="2660"/>
                    <a:pt x="8478" y="2638"/>
                    <a:pt x="8449" y="2638"/>
                  </a:cubicBezTo>
                  <a:cubicBezTo>
                    <a:pt x="8443" y="2638"/>
                    <a:pt x="8437" y="2639"/>
                    <a:pt x="8430" y="2641"/>
                  </a:cubicBezTo>
                  <a:cubicBezTo>
                    <a:pt x="6514" y="3296"/>
                    <a:pt x="4120" y="4213"/>
                    <a:pt x="2442" y="5499"/>
                  </a:cubicBezTo>
                  <a:cubicBezTo>
                    <a:pt x="2013" y="3808"/>
                    <a:pt x="1049" y="1796"/>
                    <a:pt x="156" y="46"/>
                  </a:cubicBezTo>
                  <a:cubicBezTo>
                    <a:pt x="147" y="20"/>
                    <a:pt x="120" y="1"/>
                    <a:pt x="9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2822648" y="1410592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3" name="Google Shape;83;p2"/>
          <p:cNvSpPr/>
          <p:nvPr/>
        </p:nvSpPr>
        <p:spPr>
          <a:xfrm>
            <a:off x="1836429" y="3587753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4" name="Google Shape;84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5" name="Google Shape;85;p2"/>
          <p:cNvSpPr/>
          <p:nvPr/>
        </p:nvSpPr>
        <p:spPr>
          <a:xfrm>
            <a:off x="5904699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155050" y="1546808"/>
            <a:ext cx="4836000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391600" y="3321323"/>
            <a:ext cx="43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7169342" y="1095366"/>
            <a:ext cx="398352" cy="427012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2"/>
          <p:cNvSpPr/>
          <p:nvPr/>
        </p:nvSpPr>
        <p:spPr>
          <a:xfrm>
            <a:off x="2155044" y="12140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2"/>
          <p:cNvSpPr/>
          <p:nvPr/>
        </p:nvSpPr>
        <p:spPr>
          <a:xfrm>
            <a:off x="1338102" y="2357863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1" name="Google Shape;91;p2"/>
          <p:cNvSpPr/>
          <p:nvPr/>
        </p:nvSpPr>
        <p:spPr>
          <a:xfrm>
            <a:off x="2206519" y="201292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4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2" name="Google Shape;92;p2"/>
          <p:cNvSpPr/>
          <p:nvPr/>
        </p:nvSpPr>
        <p:spPr>
          <a:xfrm>
            <a:off x="1658244" y="29307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2"/>
          <p:cNvSpPr/>
          <p:nvPr/>
        </p:nvSpPr>
        <p:spPr>
          <a:xfrm>
            <a:off x="6752400" y="1920823"/>
            <a:ext cx="553882" cy="59742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5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4" name="Google Shape;94;p2"/>
          <p:cNvSpPr/>
          <p:nvPr/>
        </p:nvSpPr>
        <p:spPr>
          <a:xfrm>
            <a:off x="1404152" y="1349988"/>
            <a:ext cx="198305" cy="213893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2"/>
          <p:cNvSpPr/>
          <p:nvPr/>
        </p:nvSpPr>
        <p:spPr>
          <a:xfrm>
            <a:off x="7420014" y="2930768"/>
            <a:ext cx="147682" cy="158298"/>
          </a:xfrm>
          <a:custGeom>
            <a:avLst/>
            <a:gdLst/>
            <a:ahLst/>
            <a:cxnLst/>
            <a:rect l="l" t="t" r="r" b="b"/>
            <a:pathLst>
              <a:path w="2977" h="3191" extrusionOk="0">
                <a:moveTo>
                  <a:pt x="1488" y="0"/>
                </a:moveTo>
                <a:lnTo>
                  <a:pt x="1262" y="667"/>
                </a:lnTo>
                <a:cubicBezTo>
                  <a:pt x="1155" y="988"/>
                  <a:pt x="917" y="1238"/>
                  <a:pt x="595" y="1357"/>
                </a:cubicBezTo>
                <a:lnTo>
                  <a:pt x="0" y="1595"/>
                </a:lnTo>
                <a:lnTo>
                  <a:pt x="595" y="1822"/>
                </a:lnTo>
                <a:cubicBezTo>
                  <a:pt x="917" y="1941"/>
                  <a:pt x="1155" y="2203"/>
                  <a:pt x="1262" y="2524"/>
                </a:cubicBezTo>
                <a:lnTo>
                  <a:pt x="1488" y="3191"/>
                </a:lnTo>
                <a:lnTo>
                  <a:pt x="1715" y="2524"/>
                </a:lnTo>
                <a:cubicBezTo>
                  <a:pt x="1822" y="2203"/>
                  <a:pt x="2072" y="1941"/>
                  <a:pt x="2381" y="1822"/>
                </a:cubicBezTo>
                <a:lnTo>
                  <a:pt x="2977" y="1595"/>
                </a:lnTo>
                <a:lnTo>
                  <a:pt x="2381" y="1357"/>
                </a:lnTo>
                <a:cubicBezTo>
                  <a:pt x="2072" y="1238"/>
                  <a:pt x="1822" y="988"/>
                  <a:pt x="1715" y="667"/>
                </a:cubicBezTo>
                <a:lnTo>
                  <a:pt x="1488" y="0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2"/>
          <p:cNvSpPr/>
          <p:nvPr/>
        </p:nvSpPr>
        <p:spPr>
          <a:xfrm>
            <a:off x="2968719" y="157870"/>
            <a:ext cx="285888" cy="308360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2"/>
          <p:cNvSpPr/>
          <p:nvPr/>
        </p:nvSpPr>
        <p:spPr>
          <a:xfrm>
            <a:off x="6166096" y="224980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8" name="Google Shape;98;p2"/>
          <p:cNvSpPr/>
          <p:nvPr/>
        </p:nvSpPr>
        <p:spPr>
          <a:xfrm>
            <a:off x="1801921" y="47842"/>
            <a:ext cx="489927" cy="528422"/>
          </a:xfrm>
          <a:custGeom>
            <a:avLst/>
            <a:gdLst/>
            <a:ahLst/>
            <a:cxnLst/>
            <a:rect l="l" t="t" r="r" b="b"/>
            <a:pathLst>
              <a:path w="5763" h="6216" extrusionOk="0">
                <a:moveTo>
                  <a:pt x="2882" y="1"/>
                </a:moveTo>
                <a:lnTo>
                  <a:pt x="2441" y="1299"/>
                </a:lnTo>
                <a:cubicBezTo>
                  <a:pt x="2239" y="1918"/>
                  <a:pt x="1762" y="2418"/>
                  <a:pt x="1143" y="2656"/>
                </a:cubicBezTo>
                <a:lnTo>
                  <a:pt x="0" y="3108"/>
                </a:lnTo>
                <a:lnTo>
                  <a:pt x="1143" y="3561"/>
                </a:lnTo>
                <a:cubicBezTo>
                  <a:pt x="1762" y="3799"/>
                  <a:pt x="2239" y="4287"/>
                  <a:pt x="2441" y="4918"/>
                </a:cubicBezTo>
                <a:lnTo>
                  <a:pt x="2882" y="6216"/>
                </a:lnTo>
                <a:lnTo>
                  <a:pt x="3310" y="4918"/>
                </a:lnTo>
                <a:cubicBezTo>
                  <a:pt x="3524" y="4287"/>
                  <a:pt x="4001" y="3799"/>
                  <a:pt x="4608" y="3561"/>
                </a:cubicBezTo>
                <a:lnTo>
                  <a:pt x="5763" y="3108"/>
                </a:lnTo>
                <a:lnTo>
                  <a:pt x="4608" y="2656"/>
                </a:lnTo>
                <a:cubicBezTo>
                  <a:pt x="4001" y="2418"/>
                  <a:pt x="3524" y="1918"/>
                  <a:pt x="3310" y="1299"/>
                </a:cubicBezTo>
                <a:lnTo>
                  <a:pt x="288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797326" y="671225"/>
            <a:ext cx="34893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4572000" y="360051"/>
            <a:ext cx="3858900" cy="18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TITLE_AND_DESCRIPTION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353168" y="163311"/>
            <a:ext cx="8452699" cy="4831682"/>
            <a:chOff x="345766" y="155909"/>
            <a:chExt cx="8452699" cy="4831682"/>
          </a:xfrm>
        </p:grpSpPr>
        <p:grpSp>
          <p:nvGrpSpPr>
            <p:cNvPr id="507" name="Google Shape;507;p16"/>
            <p:cNvGrpSpPr/>
            <p:nvPr/>
          </p:nvGrpSpPr>
          <p:grpSpPr>
            <a:xfrm>
              <a:off x="345766" y="155909"/>
              <a:ext cx="8452699" cy="4831682"/>
              <a:chOff x="271175" y="79714"/>
              <a:chExt cx="8452699" cy="4831682"/>
            </a:xfrm>
          </p:grpSpPr>
          <p:sp>
            <p:nvSpPr>
              <p:cNvPr id="508" name="Google Shape;508;p16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rgbClr val="00B9FF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</p:grpSp>
        <p:sp>
          <p:nvSpPr>
            <p:cNvPr id="512" name="Google Shape;512;p16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13225" y="58807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 txBox="1">
            <a:spLocks noGrp="1"/>
          </p:cNvSpPr>
          <p:nvPr>
            <p:ph type="title" idx="2"/>
          </p:nvPr>
        </p:nvSpPr>
        <p:spPr>
          <a:xfrm>
            <a:off x="1005350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7" name="Google Shape;517;p16"/>
          <p:cNvSpPr txBox="1">
            <a:spLocks noGrp="1"/>
          </p:cNvSpPr>
          <p:nvPr>
            <p:ph type="subTitle" idx="1"/>
          </p:nvPr>
        </p:nvSpPr>
        <p:spPr>
          <a:xfrm>
            <a:off x="1005350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8" name="Google Shape;518;p16"/>
          <p:cNvSpPr txBox="1">
            <a:spLocks noGrp="1"/>
          </p:cNvSpPr>
          <p:nvPr>
            <p:ph type="title" idx="3"/>
          </p:nvPr>
        </p:nvSpPr>
        <p:spPr>
          <a:xfrm>
            <a:off x="3445494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9" name="Google Shape;519;p16"/>
          <p:cNvSpPr txBox="1">
            <a:spLocks noGrp="1"/>
          </p:cNvSpPr>
          <p:nvPr>
            <p:ph type="subTitle" idx="4"/>
          </p:nvPr>
        </p:nvSpPr>
        <p:spPr>
          <a:xfrm>
            <a:off x="3445494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0" name="Google Shape;520;p16"/>
          <p:cNvSpPr txBox="1">
            <a:spLocks noGrp="1"/>
          </p:cNvSpPr>
          <p:nvPr>
            <p:ph type="title" idx="5"/>
          </p:nvPr>
        </p:nvSpPr>
        <p:spPr>
          <a:xfrm>
            <a:off x="5885639" y="18525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1" name="Google Shape;521;p16"/>
          <p:cNvSpPr txBox="1">
            <a:spLocks noGrp="1"/>
          </p:cNvSpPr>
          <p:nvPr>
            <p:ph type="subTitle" idx="6"/>
          </p:nvPr>
        </p:nvSpPr>
        <p:spPr>
          <a:xfrm>
            <a:off x="5885639" y="21639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2" name="Google Shape;522;p16"/>
          <p:cNvSpPr txBox="1">
            <a:spLocks noGrp="1"/>
          </p:cNvSpPr>
          <p:nvPr>
            <p:ph type="title" idx="7"/>
          </p:nvPr>
        </p:nvSpPr>
        <p:spPr>
          <a:xfrm>
            <a:off x="1005350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3" name="Google Shape;523;p16"/>
          <p:cNvSpPr txBox="1">
            <a:spLocks noGrp="1"/>
          </p:cNvSpPr>
          <p:nvPr>
            <p:ph type="subTitle" idx="8"/>
          </p:nvPr>
        </p:nvSpPr>
        <p:spPr>
          <a:xfrm>
            <a:off x="1005350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4" name="Google Shape;524;p16"/>
          <p:cNvSpPr txBox="1">
            <a:spLocks noGrp="1"/>
          </p:cNvSpPr>
          <p:nvPr>
            <p:ph type="title" idx="9"/>
          </p:nvPr>
        </p:nvSpPr>
        <p:spPr>
          <a:xfrm>
            <a:off x="3445494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5" name="Google Shape;525;p16"/>
          <p:cNvSpPr txBox="1">
            <a:spLocks noGrp="1"/>
          </p:cNvSpPr>
          <p:nvPr>
            <p:ph type="subTitle" idx="13"/>
          </p:nvPr>
        </p:nvSpPr>
        <p:spPr>
          <a:xfrm>
            <a:off x="3445494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6" name="Google Shape;526;p16"/>
          <p:cNvSpPr txBox="1">
            <a:spLocks noGrp="1"/>
          </p:cNvSpPr>
          <p:nvPr>
            <p:ph type="title" idx="14"/>
          </p:nvPr>
        </p:nvSpPr>
        <p:spPr>
          <a:xfrm>
            <a:off x="5885639" y="3207875"/>
            <a:ext cx="225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7" name="Google Shape;527;p16"/>
          <p:cNvSpPr txBox="1">
            <a:spLocks noGrp="1"/>
          </p:cNvSpPr>
          <p:nvPr>
            <p:ph type="subTitle" idx="15"/>
          </p:nvPr>
        </p:nvSpPr>
        <p:spPr>
          <a:xfrm>
            <a:off x="5885639" y="3519277"/>
            <a:ext cx="22530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25"/>
          <p:cNvGrpSpPr/>
          <p:nvPr/>
        </p:nvGrpSpPr>
        <p:grpSpPr>
          <a:xfrm>
            <a:off x="336518" y="150872"/>
            <a:ext cx="8485767" cy="4856559"/>
            <a:chOff x="329117" y="143471"/>
            <a:chExt cx="8485767" cy="4856559"/>
          </a:xfrm>
        </p:grpSpPr>
        <p:grpSp>
          <p:nvGrpSpPr>
            <p:cNvPr id="705" name="Google Shape;705;p25"/>
            <p:cNvGrpSpPr/>
            <p:nvPr/>
          </p:nvGrpSpPr>
          <p:grpSpPr>
            <a:xfrm>
              <a:off x="329117" y="143471"/>
              <a:ext cx="8485767" cy="4856559"/>
              <a:chOff x="254525" y="67275"/>
              <a:chExt cx="8485767" cy="4856559"/>
            </a:xfrm>
          </p:grpSpPr>
          <p:sp>
            <p:nvSpPr>
              <p:cNvPr id="706" name="Google Shape;706;p25"/>
              <p:cNvSpPr/>
              <p:nvPr/>
            </p:nvSpPr>
            <p:spPr>
              <a:xfrm>
                <a:off x="271175" y="79714"/>
                <a:ext cx="8452698" cy="483168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7968" extrusionOk="0">
                    <a:moveTo>
                      <a:pt x="0" y="0"/>
                    </a:moveTo>
                    <a:lnTo>
                      <a:pt x="0" y="27968"/>
                    </a:lnTo>
                    <a:lnTo>
                      <a:pt x="36553" y="27968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254525" y="67275"/>
                <a:ext cx="8485767" cy="4856559"/>
              </a:xfrm>
              <a:custGeom>
                <a:avLst/>
                <a:gdLst/>
                <a:ahLst/>
                <a:cxnLst/>
                <a:rect l="l" t="t" r="r" b="b"/>
                <a:pathLst>
                  <a:path w="36696" h="28112" extrusionOk="0">
                    <a:moveTo>
                      <a:pt x="36553" y="143"/>
                    </a:moveTo>
                    <a:lnTo>
                      <a:pt x="36553" y="27956"/>
                    </a:lnTo>
                    <a:lnTo>
                      <a:pt x="144" y="27956"/>
                    </a:lnTo>
                    <a:lnTo>
                      <a:pt x="144" y="143"/>
                    </a:lnTo>
                    <a:close/>
                    <a:moveTo>
                      <a:pt x="72" y="1"/>
                    </a:moveTo>
                    <a:cubicBezTo>
                      <a:pt x="37" y="1"/>
                      <a:pt x="1" y="24"/>
                      <a:pt x="1" y="72"/>
                    </a:cubicBezTo>
                    <a:lnTo>
                      <a:pt x="1" y="28040"/>
                    </a:lnTo>
                    <a:cubicBezTo>
                      <a:pt x="1" y="28075"/>
                      <a:pt x="37" y="28111"/>
                      <a:pt x="72" y="28111"/>
                    </a:cubicBezTo>
                    <a:lnTo>
                      <a:pt x="36625" y="28111"/>
                    </a:lnTo>
                    <a:cubicBezTo>
                      <a:pt x="36660" y="28111"/>
                      <a:pt x="36696" y="28075"/>
                      <a:pt x="36696" y="28040"/>
                    </a:cubicBezTo>
                    <a:lnTo>
                      <a:pt x="36696" y="72"/>
                    </a:lnTo>
                    <a:cubicBezTo>
                      <a:pt x="36696" y="24"/>
                      <a:pt x="36660" y="1"/>
                      <a:pt x="3662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271175" y="79723"/>
                <a:ext cx="8452698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36553" h="2620" extrusionOk="0">
                    <a:moveTo>
                      <a:pt x="0" y="0"/>
                    </a:moveTo>
                    <a:lnTo>
                      <a:pt x="0" y="2619"/>
                    </a:lnTo>
                    <a:lnTo>
                      <a:pt x="36553" y="2619"/>
                    </a:lnTo>
                    <a:lnTo>
                      <a:pt x="36553" y="0"/>
                    </a:lnTo>
                    <a:close/>
                  </a:path>
                </a:pathLst>
              </a:custGeom>
              <a:solidFill>
                <a:srgbClr val="00B9FF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224103" y="122754"/>
                <a:ext cx="364977" cy="269502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60" extrusionOk="0">
                    <a:moveTo>
                      <a:pt x="72" y="0"/>
                    </a:moveTo>
                    <a:cubicBezTo>
                      <a:pt x="24" y="0"/>
                      <a:pt x="0" y="36"/>
                      <a:pt x="0" y="72"/>
                    </a:cubicBezTo>
                    <a:cubicBezTo>
                      <a:pt x="0" y="119"/>
                      <a:pt x="24" y="143"/>
                      <a:pt x="72" y="143"/>
                    </a:cubicBezTo>
                    <a:lnTo>
                      <a:pt x="2310" y="143"/>
                    </a:lnTo>
                    <a:lnTo>
                      <a:pt x="2310" y="1477"/>
                    </a:lnTo>
                    <a:cubicBezTo>
                      <a:pt x="2310" y="1524"/>
                      <a:pt x="2334" y="1560"/>
                      <a:pt x="2382" y="1560"/>
                    </a:cubicBezTo>
                    <a:cubicBezTo>
                      <a:pt x="2417" y="1560"/>
                      <a:pt x="2453" y="1524"/>
                      <a:pt x="2453" y="1477"/>
                    </a:cubicBezTo>
                    <a:lnTo>
                      <a:pt x="2453" y="72"/>
                    </a:lnTo>
                    <a:cubicBezTo>
                      <a:pt x="2453" y="36"/>
                      <a:pt x="2417" y="0"/>
                      <a:pt x="2382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4845567" y="161946"/>
                <a:ext cx="1036891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56" extrusionOk="0">
                    <a:moveTo>
                      <a:pt x="72" y="0"/>
                    </a:moveTo>
                    <a:cubicBezTo>
                      <a:pt x="36" y="0"/>
                      <a:pt x="1" y="36"/>
                      <a:pt x="1" y="72"/>
                    </a:cubicBezTo>
                    <a:cubicBezTo>
                      <a:pt x="1" y="119"/>
                      <a:pt x="36" y="155"/>
                      <a:pt x="72" y="155"/>
                    </a:cubicBezTo>
                    <a:lnTo>
                      <a:pt x="5930" y="155"/>
                    </a:lnTo>
                    <a:cubicBezTo>
                      <a:pt x="5978" y="155"/>
                      <a:pt x="6001" y="119"/>
                      <a:pt x="6001" y="72"/>
                    </a:cubicBezTo>
                    <a:cubicBezTo>
                      <a:pt x="6001" y="36"/>
                      <a:pt x="5978" y="0"/>
                      <a:pt x="5930" y="0"/>
                    </a:cubicBezTo>
                    <a:close/>
                  </a:path>
                </a:pathLst>
              </a:custGeom>
              <a:solidFill>
                <a:srgbClr val="0000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43"/>
              </a:p>
            </p:txBody>
          </p:sp>
        </p:grpSp>
        <p:sp>
          <p:nvSpPr>
            <p:cNvPr id="711" name="Google Shape;711;p25"/>
            <p:cNvSpPr/>
            <p:nvPr/>
          </p:nvSpPr>
          <p:spPr>
            <a:xfrm>
              <a:off x="697224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94884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445599" y="237642"/>
              <a:ext cx="187269" cy="185369"/>
            </a:xfrm>
            <a:custGeom>
              <a:avLst/>
              <a:gdLst/>
              <a:ahLst/>
              <a:cxnLst/>
              <a:rect l="l" t="t" r="r" b="b"/>
              <a:pathLst>
                <a:path w="1084" h="1073" extrusionOk="0">
                  <a:moveTo>
                    <a:pt x="548" y="1"/>
                  </a:moveTo>
                  <a:cubicBezTo>
                    <a:pt x="250" y="1"/>
                    <a:pt x="0" y="239"/>
                    <a:pt x="0" y="536"/>
                  </a:cubicBezTo>
                  <a:cubicBezTo>
                    <a:pt x="0" y="834"/>
                    <a:pt x="250" y="1072"/>
                    <a:pt x="548" y="1072"/>
                  </a:cubicBezTo>
                  <a:cubicBezTo>
                    <a:pt x="846" y="1072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  <p:sp>
        <p:nvSpPr>
          <p:cNvPr id="714" name="Google Shape;714;p25"/>
          <p:cNvSpPr txBox="1">
            <a:spLocks noGrp="1"/>
          </p:cNvSpPr>
          <p:nvPr>
            <p:ph type="title"/>
          </p:nvPr>
        </p:nvSpPr>
        <p:spPr>
          <a:xfrm>
            <a:off x="697475" y="588957"/>
            <a:ext cx="773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5"/>
          <p:cNvSpPr txBox="1">
            <a:spLocks noGrp="1"/>
          </p:cNvSpPr>
          <p:nvPr>
            <p:ph type="body" idx="1"/>
          </p:nvPr>
        </p:nvSpPr>
        <p:spPr>
          <a:xfrm>
            <a:off x="909125" y="1767887"/>
            <a:ext cx="74061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6" name="Google Shape;716;p25"/>
          <p:cNvSpPr/>
          <p:nvPr/>
        </p:nvSpPr>
        <p:spPr>
          <a:xfrm rot="10800000">
            <a:off x="748296" y="874274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717" name="Google Shape;717;p25"/>
          <p:cNvSpPr/>
          <p:nvPr/>
        </p:nvSpPr>
        <p:spPr>
          <a:xfrm rot="10800000">
            <a:off x="42344" y="586627"/>
            <a:ext cx="314806" cy="337478"/>
          </a:xfrm>
          <a:custGeom>
            <a:avLst/>
            <a:gdLst/>
            <a:ahLst/>
            <a:cxnLst/>
            <a:rect l="l" t="t" r="r" b="b"/>
            <a:pathLst>
              <a:path w="3263" h="3498" extrusionOk="0">
                <a:moveTo>
                  <a:pt x="1632" y="307"/>
                </a:moveTo>
                <a:lnTo>
                  <a:pt x="1799" y="795"/>
                </a:lnTo>
                <a:cubicBezTo>
                  <a:pt x="1918" y="1152"/>
                  <a:pt x="2180" y="1438"/>
                  <a:pt x="2537" y="1569"/>
                </a:cubicBezTo>
                <a:lnTo>
                  <a:pt x="2977" y="1747"/>
                </a:lnTo>
                <a:lnTo>
                  <a:pt x="2537" y="1914"/>
                </a:lnTo>
                <a:cubicBezTo>
                  <a:pt x="2191" y="2057"/>
                  <a:pt x="1918" y="2343"/>
                  <a:pt x="1799" y="2700"/>
                </a:cubicBezTo>
                <a:lnTo>
                  <a:pt x="1632" y="3188"/>
                </a:lnTo>
                <a:lnTo>
                  <a:pt x="1465" y="2700"/>
                </a:lnTo>
                <a:cubicBezTo>
                  <a:pt x="1346" y="2343"/>
                  <a:pt x="1072" y="2057"/>
                  <a:pt x="727" y="1914"/>
                </a:cubicBezTo>
                <a:lnTo>
                  <a:pt x="286" y="1747"/>
                </a:lnTo>
                <a:lnTo>
                  <a:pt x="727" y="1569"/>
                </a:lnTo>
                <a:cubicBezTo>
                  <a:pt x="1072" y="1438"/>
                  <a:pt x="1346" y="1152"/>
                  <a:pt x="1465" y="795"/>
                </a:cubicBezTo>
                <a:lnTo>
                  <a:pt x="1632" y="307"/>
                </a:lnTo>
                <a:close/>
                <a:moveTo>
                  <a:pt x="1632" y="0"/>
                </a:moveTo>
                <a:cubicBezTo>
                  <a:pt x="1602" y="0"/>
                  <a:pt x="1572" y="15"/>
                  <a:pt x="1560" y="45"/>
                </a:cubicBezTo>
                <a:lnTo>
                  <a:pt x="1322" y="747"/>
                </a:lnTo>
                <a:cubicBezTo>
                  <a:pt x="1215" y="1057"/>
                  <a:pt x="977" y="1319"/>
                  <a:pt x="667" y="1438"/>
                </a:cubicBezTo>
                <a:lnTo>
                  <a:pt x="48" y="1676"/>
                </a:lnTo>
                <a:cubicBezTo>
                  <a:pt x="25" y="1688"/>
                  <a:pt x="1" y="1712"/>
                  <a:pt x="1" y="1747"/>
                </a:cubicBezTo>
                <a:cubicBezTo>
                  <a:pt x="1" y="1771"/>
                  <a:pt x="25" y="1807"/>
                  <a:pt x="48" y="1819"/>
                </a:cubicBezTo>
                <a:lnTo>
                  <a:pt x="667" y="2057"/>
                </a:lnTo>
                <a:cubicBezTo>
                  <a:pt x="977" y="2176"/>
                  <a:pt x="1227" y="2426"/>
                  <a:pt x="1322" y="2747"/>
                </a:cubicBezTo>
                <a:lnTo>
                  <a:pt x="1560" y="3450"/>
                </a:lnTo>
                <a:cubicBezTo>
                  <a:pt x="1572" y="3474"/>
                  <a:pt x="1596" y="3498"/>
                  <a:pt x="1632" y="3498"/>
                </a:cubicBezTo>
                <a:cubicBezTo>
                  <a:pt x="1668" y="3498"/>
                  <a:pt x="1691" y="3474"/>
                  <a:pt x="1703" y="3450"/>
                </a:cubicBezTo>
                <a:lnTo>
                  <a:pt x="1941" y="2747"/>
                </a:lnTo>
                <a:cubicBezTo>
                  <a:pt x="2049" y="2426"/>
                  <a:pt x="2287" y="2176"/>
                  <a:pt x="2596" y="2057"/>
                </a:cubicBezTo>
                <a:lnTo>
                  <a:pt x="3215" y="1819"/>
                </a:lnTo>
                <a:cubicBezTo>
                  <a:pt x="3251" y="1807"/>
                  <a:pt x="3263" y="1771"/>
                  <a:pt x="3263" y="1747"/>
                </a:cubicBezTo>
                <a:cubicBezTo>
                  <a:pt x="3263" y="1712"/>
                  <a:pt x="3251" y="1688"/>
                  <a:pt x="3215" y="1676"/>
                </a:cubicBezTo>
                <a:lnTo>
                  <a:pt x="2596" y="1438"/>
                </a:lnTo>
                <a:cubicBezTo>
                  <a:pt x="2287" y="1307"/>
                  <a:pt x="2049" y="1057"/>
                  <a:pt x="1941" y="747"/>
                </a:cubicBezTo>
                <a:lnTo>
                  <a:pt x="1703" y="45"/>
                </a:lnTo>
                <a:cubicBezTo>
                  <a:pt x="1691" y="15"/>
                  <a:pt x="1662" y="0"/>
                  <a:pt x="1632" y="0"/>
                </a:cubicBezTo>
                <a:close/>
              </a:path>
            </a:pathLst>
          </a:custGeom>
          <a:solidFill>
            <a:srgbClr val="00004D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718" name="Google Shape;718;p25"/>
          <p:cNvSpPr/>
          <p:nvPr/>
        </p:nvSpPr>
        <p:spPr>
          <a:xfrm rot="10800000">
            <a:off x="357160" y="4152525"/>
            <a:ext cx="424019" cy="456049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rgbClr val="FAEA00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719" name="Google Shape;719;p25"/>
          <p:cNvSpPr/>
          <p:nvPr/>
        </p:nvSpPr>
        <p:spPr>
          <a:xfrm rot="10800000">
            <a:off x="136852" y="1852663"/>
            <a:ext cx="560631" cy="603177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grpSp>
        <p:nvGrpSpPr>
          <p:cNvPr id="720" name="Google Shape;720;p25"/>
          <p:cNvGrpSpPr/>
          <p:nvPr/>
        </p:nvGrpSpPr>
        <p:grpSpPr>
          <a:xfrm rot="-3380402">
            <a:off x="7283274" y="2942118"/>
            <a:ext cx="3239089" cy="2443016"/>
            <a:chOff x="1852738" y="206787"/>
            <a:chExt cx="2668014" cy="2012295"/>
          </a:xfrm>
        </p:grpSpPr>
        <p:sp>
          <p:nvSpPr>
            <p:cNvPr id="721" name="Google Shape;721;p25"/>
            <p:cNvSpPr/>
            <p:nvPr/>
          </p:nvSpPr>
          <p:spPr>
            <a:xfrm>
              <a:off x="1863109" y="218911"/>
              <a:ext cx="2657643" cy="1988923"/>
            </a:xfrm>
            <a:custGeom>
              <a:avLst/>
              <a:gdLst/>
              <a:ahLst/>
              <a:cxnLst/>
              <a:rect l="l" t="t" r="r" b="b"/>
              <a:pathLst>
                <a:path w="18194" h="13616" extrusionOk="0">
                  <a:moveTo>
                    <a:pt x="7859" y="1"/>
                  </a:moveTo>
                  <a:cubicBezTo>
                    <a:pt x="7037" y="1"/>
                    <a:pt x="6251" y="215"/>
                    <a:pt x="5573" y="584"/>
                  </a:cubicBezTo>
                  <a:cubicBezTo>
                    <a:pt x="5311" y="536"/>
                    <a:pt x="5037" y="524"/>
                    <a:pt x="4751" y="524"/>
                  </a:cubicBezTo>
                  <a:cubicBezTo>
                    <a:pt x="2132" y="524"/>
                    <a:pt x="1" y="2310"/>
                    <a:pt x="1" y="4525"/>
                  </a:cubicBezTo>
                  <a:cubicBezTo>
                    <a:pt x="1" y="5775"/>
                    <a:pt x="679" y="6882"/>
                    <a:pt x="1751" y="7621"/>
                  </a:cubicBezTo>
                  <a:cubicBezTo>
                    <a:pt x="1239" y="10121"/>
                    <a:pt x="3037" y="12693"/>
                    <a:pt x="5859" y="13419"/>
                  </a:cubicBezTo>
                  <a:cubicBezTo>
                    <a:pt x="6373" y="13552"/>
                    <a:pt x="6888" y="13616"/>
                    <a:pt x="7390" y="13616"/>
                  </a:cubicBezTo>
                  <a:cubicBezTo>
                    <a:pt x="8410" y="13616"/>
                    <a:pt x="9379" y="13354"/>
                    <a:pt x="10192" y="12883"/>
                  </a:cubicBezTo>
                  <a:cubicBezTo>
                    <a:pt x="10705" y="13113"/>
                    <a:pt x="11245" y="13235"/>
                    <a:pt x="11788" y="13235"/>
                  </a:cubicBezTo>
                  <a:cubicBezTo>
                    <a:pt x="12203" y="13235"/>
                    <a:pt x="12619" y="13164"/>
                    <a:pt x="13026" y="13014"/>
                  </a:cubicBezTo>
                  <a:cubicBezTo>
                    <a:pt x="14479" y="12478"/>
                    <a:pt x="15395" y="11073"/>
                    <a:pt x="15526" y="9454"/>
                  </a:cubicBezTo>
                  <a:cubicBezTo>
                    <a:pt x="16253" y="9454"/>
                    <a:pt x="16872" y="9228"/>
                    <a:pt x="17277" y="8740"/>
                  </a:cubicBezTo>
                  <a:cubicBezTo>
                    <a:pt x="18193" y="7621"/>
                    <a:pt x="17586" y="5596"/>
                    <a:pt x="15919" y="4215"/>
                  </a:cubicBezTo>
                  <a:cubicBezTo>
                    <a:pt x="14965" y="3435"/>
                    <a:pt x="13878" y="3028"/>
                    <a:pt x="12949" y="3028"/>
                  </a:cubicBezTo>
                  <a:cubicBezTo>
                    <a:pt x="12731" y="3028"/>
                    <a:pt x="12521" y="3051"/>
                    <a:pt x="12324" y="3096"/>
                  </a:cubicBezTo>
                  <a:cubicBezTo>
                    <a:pt x="11645" y="1286"/>
                    <a:pt x="9907" y="1"/>
                    <a:pt x="7859" y="1"/>
                  </a:cubicBezTo>
                  <a:close/>
                </a:path>
              </a:pathLst>
            </a:custGeom>
            <a:solidFill>
              <a:srgbClr val="FFE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1852738" y="206787"/>
              <a:ext cx="2626237" cy="2012295"/>
            </a:xfrm>
            <a:custGeom>
              <a:avLst/>
              <a:gdLst/>
              <a:ahLst/>
              <a:cxnLst/>
              <a:rect l="l" t="t" r="r" b="b"/>
              <a:pathLst>
                <a:path w="17979" h="13776" extrusionOk="0">
                  <a:moveTo>
                    <a:pt x="7942" y="155"/>
                  </a:moveTo>
                  <a:cubicBezTo>
                    <a:pt x="9882" y="155"/>
                    <a:pt x="11645" y="1381"/>
                    <a:pt x="12323" y="3215"/>
                  </a:cubicBezTo>
                  <a:cubicBezTo>
                    <a:pt x="12335" y="3251"/>
                    <a:pt x="12371" y="3262"/>
                    <a:pt x="12407" y="3262"/>
                  </a:cubicBezTo>
                  <a:cubicBezTo>
                    <a:pt x="12607" y="3215"/>
                    <a:pt x="12818" y="3192"/>
                    <a:pt x="13036" y="3192"/>
                  </a:cubicBezTo>
                  <a:cubicBezTo>
                    <a:pt x="13971" y="3192"/>
                    <a:pt x="15035" y="3615"/>
                    <a:pt x="15943" y="4358"/>
                  </a:cubicBezTo>
                  <a:cubicBezTo>
                    <a:pt x="16740" y="5025"/>
                    <a:pt x="17324" y="5846"/>
                    <a:pt x="17574" y="6680"/>
                  </a:cubicBezTo>
                  <a:cubicBezTo>
                    <a:pt x="17824" y="7513"/>
                    <a:pt x="17729" y="8251"/>
                    <a:pt x="17300" y="8775"/>
                  </a:cubicBezTo>
                  <a:cubicBezTo>
                    <a:pt x="16931" y="9216"/>
                    <a:pt x="16336" y="9466"/>
                    <a:pt x="15633" y="9466"/>
                  </a:cubicBezTo>
                  <a:lnTo>
                    <a:pt x="15609" y="9466"/>
                  </a:lnTo>
                  <a:cubicBezTo>
                    <a:pt x="15574" y="9466"/>
                    <a:pt x="15538" y="9489"/>
                    <a:pt x="15538" y="9537"/>
                  </a:cubicBezTo>
                  <a:cubicBezTo>
                    <a:pt x="15383" y="11180"/>
                    <a:pt x="14442" y="12514"/>
                    <a:pt x="13073" y="13026"/>
                  </a:cubicBezTo>
                  <a:cubicBezTo>
                    <a:pt x="12680" y="13169"/>
                    <a:pt x="12265" y="13242"/>
                    <a:pt x="11845" y="13242"/>
                  </a:cubicBezTo>
                  <a:cubicBezTo>
                    <a:pt x="11326" y="13242"/>
                    <a:pt x="10800" y="13131"/>
                    <a:pt x="10299" y="12907"/>
                  </a:cubicBezTo>
                  <a:cubicBezTo>
                    <a:pt x="10287" y="12901"/>
                    <a:pt x="10275" y="12898"/>
                    <a:pt x="10263" y="12898"/>
                  </a:cubicBezTo>
                  <a:cubicBezTo>
                    <a:pt x="10251" y="12898"/>
                    <a:pt x="10240" y="12901"/>
                    <a:pt x="10228" y="12907"/>
                  </a:cubicBezTo>
                  <a:cubicBezTo>
                    <a:pt x="9408" y="13379"/>
                    <a:pt x="8448" y="13623"/>
                    <a:pt x="7464" y="13623"/>
                  </a:cubicBezTo>
                  <a:cubicBezTo>
                    <a:pt x="6961" y="13623"/>
                    <a:pt x="6452" y="13559"/>
                    <a:pt x="5953" y="13430"/>
                  </a:cubicBezTo>
                  <a:cubicBezTo>
                    <a:pt x="3167" y="12716"/>
                    <a:pt x="1393" y="10204"/>
                    <a:pt x="1893" y="7715"/>
                  </a:cubicBezTo>
                  <a:cubicBezTo>
                    <a:pt x="1893" y="7692"/>
                    <a:pt x="1881" y="7656"/>
                    <a:pt x="1858" y="7644"/>
                  </a:cubicBezTo>
                  <a:cubicBezTo>
                    <a:pt x="774" y="6894"/>
                    <a:pt x="143" y="5787"/>
                    <a:pt x="143" y="4608"/>
                  </a:cubicBezTo>
                  <a:cubicBezTo>
                    <a:pt x="143" y="2441"/>
                    <a:pt x="2250" y="679"/>
                    <a:pt x="4822" y="679"/>
                  </a:cubicBezTo>
                  <a:cubicBezTo>
                    <a:pt x="5096" y="679"/>
                    <a:pt x="5370" y="703"/>
                    <a:pt x="5644" y="738"/>
                  </a:cubicBezTo>
                  <a:cubicBezTo>
                    <a:pt x="5656" y="738"/>
                    <a:pt x="5679" y="738"/>
                    <a:pt x="5691" y="726"/>
                  </a:cubicBezTo>
                  <a:cubicBezTo>
                    <a:pt x="6370" y="357"/>
                    <a:pt x="7156" y="155"/>
                    <a:pt x="7942" y="155"/>
                  </a:cubicBezTo>
                  <a:close/>
                  <a:moveTo>
                    <a:pt x="7930" y="0"/>
                  </a:moveTo>
                  <a:cubicBezTo>
                    <a:pt x="7132" y="0"/>
                    <a:pt x="6334" y="203"/>
                    <a:pt x="5632" y="584"/>
                  </a:cubicBezTo>
                  <a:cubicBezTo>
                    <a:pt x="5358" y="548"/>
                    <a:pt x="5084" y="536"/>
                    <a:pt x="4822" y="536"/>
                  </a:cubicBezTo>
                  <a:cubicBezTo>
                    <a:pt x="2167" y="536"/>
                    <a:pt x="0" y="2358"/>
                    <a:pt x="0" y="4608"/>
                  </a:cubicBezTo>
                  <a:cubicBezTo>
                    <a:pt x="0" y="5822"/>
                    <a:pt x="631" y="6953"/>
                    <a:pt x="1739" y="7739"/>
                  </a:cubicBezTo>
                  <a:cubicBezTo>
                    <a:pt x="1250" y="10287"/>
                    <a:pt x="3072" y="12835"/>
                    <a:pt x="5906" y="13573"/>
                  </a:cubicBezTo>
                  <a:cubicBezTo>
                    <a:pt x="6418" y="13704"/>
                    <a:pt x="6942" y="13776"/>
                    <a:pt x="7465" y="13776"/>
                  </a:cubicBezTo>
                  <a:cubicBezTo>
                    <a:pt x="8454" y="13776"/>
                    <a:pt x="9430" y="13526"/>
                    <a:pt x="10263" y="13049"/>
                  </a:cubicBezTo>
                  <a:cubicBezTo>
                    <a:pt x="10787" y="13275"/>
                    <a:pt x="11332" y="13389"/>
                    <a:pt x="11869" y="13389"/>
                  </a:cubicBezTo>
                  <a:cubicBezTo>
                    <a:pt x="12297" y="13389"/>
                    <a:pt x="12719" y="13316"/>
                    <a:pt x="13121" y="13168"/>
                  </a:cubicBezTo>
                  <a:cubicBezTo>
                    <a:pt x="14526" y="12645"/>
                    <a:pt x="15502" y="11287"/>
                    <a:pt x="15669" y="9609"/>
                  </a:cubicBezTo>
                  <a:cubicBezTo>
                    <a:pt x="16407" y="9597"/>
                    <a:pt x="17026" y="9335"/>
                    <a:pt x="17407" y="8870"/>
                  </a:cubicBezTo>
                  <a:cubicBezTo>
                    <a:pt x="17871" y="8311"/>
                    <a:pt x="17979" y="7513"/>
                    <a:pt x="17717" y="6644"/>
                  </a:cubicBezTo>
                  <a:cubicBezTo>
                    <a:pt x="17455" y="5775"/>
                    <a:pt x="16848" y="4917"/>
                    <a:pt x="16038" y="4251"/>
                  </a:cubicBezTo>
                  <a:cubicBezTo>
                    <a:pt x="15089" y="3470"/>
                    <a:pt x="13984" y="3042"/>
                    <a:pt x="13016" y="3042"/>
                  </a:cubicBezTo>
                  <a:cubicBezTo>
                    <a:pt x="12818" y="3042"/>
                    <a:pt x="12626" y="3059"/>
                    <a:pt x="12442" y="3096"/>
                  </a:cubicBezTo>
                  <a:cubicBezTo>
                    <a:pt x="11728" y="1250"/>
                    <a:pt x="9918" y="0"/>
                    <a:pt x="7930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3252705" y="1222283"/>
              <a:ext cx="320191" cy="890750"/>
            </a:xfrm>
            <a:custGeom>
              <a:avLst/>
              <a:gdLst/>
              <a:ahLst/>
              <a:cxnLst/>
              <a:rect l="l" t="t" r="r" b="b"/>
              <a:pathLst>
                <a:path w="2192" h="6098" extrusionOk="0">
                  <a:moveTo>
                    <a:pt x="91" y="1"/>
                  </a:moveTo>
                  <a:cubicBezTo>
                    <a:pt x="65" y="1"/>
                    <a:pt x="40" y="14"/>
                    <a:pt x="25" y="37"/>
                  </a:cubicBezTo>
                  <a:cubicBezTo>
                    <a:pt x="1" y="61"/>
                    <a:pt x="1" y="109"/>
                    <a:pt x="36" y="132"/>
                  </a:cubicBezTo>
                  <a:cubicBezTo>
                    <a:pt x="1822" y="1478"/>
                    <a:pt x="2013" y="3442"/>
                    <a:pt x="608" y="5978"/>
                  </a:cubicBezTo>
                  <a:cubicBezTo>
                    <a:pt x="596" y="6014"/>
                    <a:pt x="608" y="6062"/>
                    <a:pt x="644" y="6086"/>
                  </a:cubicBezTo>
                  <a:cubicBezTo>
                    <a:pt x="656" y="6086"/>
                    <a:pt x="667" y="6097"/>
                    <a:pt x="679" y="6097"/>
                  </a:cubicBezTo>
                  <a:cubicBezTo>
                    <a:pt x="703" y="6097"/>
                    <a:pt x="727" y="6074"/>
                    <a:pt x="739" y="6050"/>
                  </a:cubicBezTo>
                  <a:cubicBezTo>
                    <a:pt x="2191" y="3442"/>
                    <a:pt x="1977" y="1406"/>
                    <a:pt x="132" y="13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2664906" y="293262"/>
              <a:ext cx="434858" cy="551862"/>
            </a:xfrm>
            <a:custGeom>
              <a:avLst/>
              <a:gdLst/>
              <a:ahLst/>
              <a:cxnLst/>
              <a:rect l="l" t="t" r="r" b="b"/>
              <a:pathLst>
                <a:path w="2977" h="3778" extrusionOk="0">
                  <a:moveTo>
                    <a:pt x="89" y="0"/>
                  </a:moveTo>
                  <a:cubicBezTo>
                    <a:pt x="60" y="0"/>
                    <a:pt x="34" y="22"/>
                    <a:pt x="24" y="51"/>
                  </a:cubicBezTo>
                  <a:cubicBezTo>
                    <a:pt x="0" y="87"/>
                    <a:pt x="24" y="134"/>
                    <a:pt x="60" y="146"/>
                  </a:cubicBezTo>
                  <a:cubicBezTo>
                    <a:pt x="1917" y="765"/>
                    <a:pt x="2822" y="1932"/>
                    <a:pt x="2834" y="3694"/>
                  </a:cubicBezTo>
                  <a:cubicBezTo>
                    <a:pt x="2834" y="3742"/>
                    <a:pt x="2858" y="3778"/>
                    <a:pt x="2906" y="3778"/>
                  </a:cubicBezTo>
                  <a:cubicBezTo>
                    <a:pt x="2941" y="3778"/>
                    <a:pt x="2977" y="3742"/>
                    <a:pt x="2977" y="3694"/>
                  </a:cubicBezTo>
                  <a:cubicBezTo>
                    <a:pt x="2965" y="1861"/>
                    <a:pt x="2036" y="646"/>
                    <a:pt x="108" y="4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364013" y="660634"/>
              <a:ext cx="309820" cy="184490"/>
            </a:xfrm>
            <a:custGeom>
              <a:avLst/>
              <a:gdLst/>
              <a:ahLst/>
              <a:cxnLst/>
              <a:rect l="l" t="t" r="r" b="b"/>
              <a:pathLst>
                <a:path w="2121" h="1263" extrusionOk="0">
                  <a:moveTo>
                    <a:pt x="2025" y="1"/>
                  </a:moveTo>
                  <a:cubicBezTo>
                    <a:pt x="1191" y="167"/>
                    <a:pt x="667" y="382"/>
                    <a:pt x="36" y="1132"/>
                  </a:cubicBezTo>
                  <a:cubicBezTo>
                    <a:pt x="1" y="1168"/>
                    <a:pt x="13" y="1215"/>
                    <a:pt x="36" y="1239"/>
                  </a:cubicBezTo>
                  <a:cubicBezTo>
                    <a:pt x="60" y="1251"/>
                    <a:pt x="72" y="1263"/>
                    <a:pt x="84" y="1263"/>
                  </a:cubicBezTo>
                  <a:cubicBezTo>
                    <a:pt x="108" y="1263"/>
                    <a:pt x="132" y="1251"/>
                    <a:pt x="144" y="1227"/>
                  </a:cubicBezTo>
                  <a:cubicBezTo>
                    <a:pt x="763" y="513"/>
                    <a:pt x="1239" y="322"/>
                    <a:pt x="2061" y="155"/>
                  </a:cubicBezTo>
                  <a:cubicBezTo>
                    <a:pt x="2096" y="144"/>
                    <a:pt x="2120" y="96"/>
                    <a:pt x="2120" y="60"/>
                  </a:cubicBezTo>
                  <a:cubicBezTo>
                    <a:pt x="2108" y="25"/>
                    <a:pt x="2072" y="1"/>
                    <a:pt x="2025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471815" y="1174956"/>
              <a:ext cx="247155" cy="418059"/>
            </a:xfrm>
            <a:custGeom>
              <a:avLst/>
              <a:gdLst/>
              <a:ahLst/>
              <a:cxnLst/>
              <a:rect l="l" t="t" r="r" b="b"/>
              <a:pathLst>
                <a:path w="1692" h="2862" extrusionOk="0">
                  <a:moveTo>
                    <a:pt x="1299" y="1"/>
                  </a:moveTo>
                  <a:cubicBezTo>
                    <a:pt x="1291" y="1"/>
                    <a:pt x="1283" y="2"/>
                    <a:pt x="1275" y="4"/>
                  </a:cubicBezTo>
                  <a:cubicBezTo>
                    <a:pt x="1239" y="28"/>
                    <a:pt x="1227" y="63"/>
                    <a:pt x="1239" y="99"/>
                  </a:cubicBezTo>
                  <a:cubicBezTo>
                    <a:pt x="1501" y="742"/>
                    <a:pt x="1549" y="1290"/>
                    <a:pt x="1346" y="1718"/>
                  </a:cubicBezTo>
                  <a:cubicBezTo>
                    <a:pt x="1156" y="2147"/>
                    <a:pt x="727" y="2492"/>
                    <a:pt x="60" y="2719"/>
                  </a:cubicBezTo>
                  <a:cubicBezTo>
                    <a:pt x="25" y="2730"/>
                    <a:pt x="1" y="2778"/>
                    <a:pt x="13" y="2814"/>
                  </a:cubicBezTo>
                  <a:cubicBezTo>
                    <a:pt x="25" y="2850"/>
                    <a:pt x="60" y="2861"/>
                    <a:pt x="84" y="2861"/>
                  </a:cubicBezTo>
                  <a:lnTo>
                    <a:pt x="108" y="2861"/>
                  </a:lnTo>
                  <a:cubicBezTo>
                    <a:pt x="811" y="2611"/>
                    <a:pt x="1275" y="2254"/>
                    <a:pt x="1489" y="1778"/>
                  </a:cubicBezTo>
                  <a:cubicBezTo>
                    <a:pt x="1692" y="1314"/>
                    <a:pt x="1656" y="730"/>
                    <a:pt x="1370" y="52"/>
                  </a:cubicBezTo>
                  <a:cubicBezTo>
                    <a:pt x="1360" y="22"/>
                    <a:pt x="1334" y="1"/>
                    <a:pt x="1299" y="1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2289205" y="652016"/>
              <a:ext cx="438510" cy="547918"/>
            </a:xfrm>
            <a:custGeom>
              <a:avLst/>
              <a:gdLst/>
              <a:ahLst/>
              <a:cxnLst/>
              <a:rect l="l" t="t" r="r" b="b"/>
              <a:pathLst>
                <a:path w="3002" h="3751" extrusionOk="0">
                  <a:moveTo>
                    <a:pt x="2918" y="0"/>
                  </a:moveTo>
                  <a:cubicBezTo>
                    <a:pt x="2049" y="48"/>
                    <a:pt x="1215" y="512"/>
                    <a:pt x="691" y="1215"/>
                  </a:cubicBezTo>
                  <a:cubicBezTo>
                    <a:pt x="179" y="1929"/>
                    <a:pt x="1" y="2858"/>
                    <a:pt x="215" y="3703"/>
                  </a:cubicBezTo>
                  <a:cubicBezTo>
                    <a:pt x="227" y="3727"/>
                    <a:pt x="263" y="3751"/>
                    <a:pt x="286" y="3751"/>
                  </a:cubicBezTo>
                  <a:lnTo>
                    <a:pt x="310" y="3751"/>
                  </a:lnTo>
                  <a:cubicBezTo>
                    <a:pt x="346" y="3739"/>
                    <a:pt x="370" y="3703"/>
                    <a:pt x="358" y="3667"/>
                  </a:cubicBezTo>
                  <a:cubicBezTo>
                    <a:pt x="155" y="2870"/>
                    <a:pt x="322" y="1989"/>
                    <a:pt x="810" y="1310"/>
                  </a:cubicBezTo>
                  <a:cubicBezTo>
                    <a:pt x="1310" y="631"/>
                    <a:pt x="2096" y="203"/>
                    <a:pt x="2930" y="155"/>
                  </a:cubicBezTo>
                  <a:cubicBezTo>
                    <a:pt x="2977" y="143"/>
                    <a:pt x="3001" y="107"/>
                    <a:pt x="3001" y="72"/>
                  </a:cubicBezTo>
                  <a:cubicBezTo>
                    <a:pt x="3001" y="24"/>
                    <a:pt x="2965" y="0"/>
                    <a:pt x="2918" y="0"/>
                  </a:cubicBezTo>
                  <a:close/>
                </a:path>
              </a:pathLst>
            </a:custGeom>
            <a:solidFill>
              <a:srgbClr val="00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43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 b="1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Teko"/>
              <a:buNone/>
              <a:defRPr sz="2800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loo 2"/>
              <a:buChar char="●"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  <p:sldLayoutId id="2147483662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8"/>
          <p:cNvSpPr txBox="1">
            <a:spLocks noGrp="1"/>
          </p:cNvSpPr>
          <p:nvPr>
            <p:ph type="ctrTitle"/>
          </p:nvPr>
        </p:nvSpPr>
        <p:spPr>
          <a:xfrm>
            <a:off x="1862669" y="598541"/>
            <a:ext cx="5602517" cy="17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dirty="0"/>
              <a:t>Autoevaluación</a:t>
            </a:r>
            <a:endParaRPr dirty="0"/>
          </a:p>
        </p:txBody>
      </p:sp>
      <p:sp>
        <p:nvSpPr>
          <p:cNvPr id="737" name="Google Shape;737;p28"/>
          <p:cNvSpPr txBox="1">
            <a:spLocks noGrp="1"/>
          </p:cNvSpPr>
          <p:nvPr>
            <p:ph type="subTitle" idx="1"/>
          </p:nvPr>
        </p:nvSpPr>
        <p:spPr>
          <a:xfrm>
            <a:off x="2009425" y="2477293"/>
            <a:ext cx="5455761" cy="1473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CL" dirty="0"/>
              <a:t>OA 10: Analizar y evaluar textos de los medios de comunicación, como noticias, reportajes, cartas al director, textos publicitarios o de las redes sociales</a:t>
            </a:r>
          </a:p>
          <a:p>
            <a:pPr marL="0" indent="0"/>
            <a:r>
              <a:rPr lang="es-CL" b="1" dirty="0">
                <a:solidFill>
                  <a:srgbClr val="00B9FF"/>
                </a:solidFill>
              </a:rPr>
              <a:t>S</a:t>
            </a:r>
            <a:r>
              <a:rPr lang="en" b="1" dirty="0">
                <a:solidFill>
                  <a:srgbClr val="00B9FF"/>
                </a:solidFill>
              </a:rPr>
              <a:t>emana 27 y 28</a:t>
            </a:r>
            <a:endParaRPr b="1" dirty="0">
              <a:solidFill>
                <a:srgbClr val="00B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" grpId="0"/>
      <p:bldP spid="7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5"/>
          <p:cNvSpPr txBox="1">
            <a:spLocks noGrp="1"/>
          </p:cNvSpPr>
          <p:nvPr>
            <p:ph type="title"/>
          </p:nvPr>
        </p:nvSpPr>
        <p:spPr>
          <a:xfrm>
            <a:off x="1199099" y="63761"/>
            <a:ext cx="3621708" cy="562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CARTAS AL DIRECTOR</a:t>
            </a:r>
            <a:endParaRPr dirty="0"/>
          </a:p>
        </p:txBody>
      </p:sp>
      <p:sp>
        <p:nvSpPr>
          <p:cNvPr id="846" name="Google Shape;846;p35"/>
          <p:cNvSpPr txBox="1">
            <a:spLocks noGrp="1"/>
          </p:cNvSpPr>
          <p:nvPr>
            <p:ph type="subTitle" idx="15"/>
          </p:nvPr>
        </p:nvSpPr>
        <p:spPr>
          <a:xfrm>
            <a:off x="5125156" y="1389959"/>
            <a:ext cx="3594026" cy="2934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CL" dirty="0">
                <a:highlight>
                  <a:srgbClr val="00FFFF"/>
                </a:highlight>
              </a:rPr>
              <a:t>1.- ¿Cuál es el tema principal de la carta al director?</a:t>
            </a:r>
          </a:p>
          <a:p>
            <a:pPr marL="0" indent="0" algn="just"/>
            <a:r>
              <a:rPr lang="es-CL" dirty="0"/>
              <a:t>a.- Dar a conocer consecuencias del terremoto. </a:t>
            </a:r>
          </a:p>
          <a:p>
            <a:pPr marL="0" indent="0" algn="just"/>
            <a:r>
              <a:rPr lang="es-CL" dirty="0"/>
              <a:t>b.- Reconstrucción de viviendas. </a:t>
            </a:r>
          </a:p>
          <a:p>
            <a:pPr marL="0" indent="0" algn="just"/>
            <a:endParaRPr lang="es-CL" dirty="0"/>
          </a:p>
          <a:p>
            <a:pPr marL="0" indent="0" algn="just"/>
            <a:r>
              <a:rPr lang="es-CL" dirty="0">
                <a:highlight>
                  <a:srgbClr val="00FFFF"/>
                </a:highlight>
              </a:rPr>
              <a:t>2.- ¿Qué desea el emisor destacar en la carta?</a:t>
            </a:r>
          </a:p>
          <a:p>
            <a:pPr marL="0" indent="0" algn="just"/>
            <a:r>
              <a:rPr lang="es-CL" dirty="0"/>
              <a:t>a.-Que subirán el valor de las propiedades.</a:t>
            </a:r>
          </a:p>
          <a:p>
            <a:pPr marL="0" indent="0" algn="just"/>
            <a:r>
              <a:rPr lang="es-CL" dirty="0"/>
              <a:t>b.-Que el nuevo gobierno va a reconstruir.</a:t>
            </a:r>
          </a:p>
        </p:txBody>
      </p:sp>
      <p:cxnSp>
        <p:nvCxnSpPr>
          <p:cNvPr id="847" name="Google Shape;847;p35"/>
          <p:cNvCxnSpPr/>
          <p:nvPr/>
        </p:nvCxnSpPr>
        <p:spPr>
          <a:xfrm rot="10800000">
            <a:off x="1199100" y="4457550"/>
            <a:ext cx="674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8" name="Google Shape;848;p35"/>
          <p:cNvCxnSpPr/>
          <p:nvPr/>
        </p:nvCxnSpPr>
        <p:spPr>
          <a:xfrm rot="10800000">
            <a:off x="1199100" y="1309725"/>
            <a:ext cx="6745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1" name="Google Shape;851;p35"/>
          <p:cNvSpPr/>
          <p:nvPr/>
        </p:nvSpPr>
        <p:spPr>
          <a:xfrm>
            <a:off x="931338" y="72122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DB1DB9F-8A7A-4720-BC0E-AA7E5B93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8" y="1106024"/>
            <a:ext cx="4572861" cy="3716016"/>
          </a:xfrm>
          <a:prstGeom prst="rect">
            <a:avLst/>
          </a:prstGeom>
        </p:spPr>
      </p:pic>
      <p:sp>
        <p:nvSpPr>
          <p:cNvPr id="24" name="Título 23">
            <a:extLst>
              <a:ext uri="{FF2B5EF4-FFF2-40B4-BE49-F238E27FC236}">
                <a16:creationId xmlns:a16="http://schemas.microsoft.com/office/drawing/2014/main" id="{E50A4A59-1E1F-45C2-BCDA-027D2C58E686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502754" y="668659"/>
            <a:ext cx="2208494" cy="437365"/>
          </a:xfrm>
        </p:spPr>
        <p:txBody>
          <a:bodyPr/>
          <a:lstStyle/>
          <a:p>
            <a:r>
              <a:rPr lang="es-CL" dirty="0"/>
              <a:t>TEXTO 1: </a:t>
            </a:r>
          </a:p>
        </p:txBody>
      </p:sp>
      <p:sp>
        <p:nvSpPr>
          <p:cNvPr id="49" name="Título 23">
            <a:extLst>
              <a:ext uri="{FF2B5EF4-FFF2-40B4-BE49-F238E27FC236}">
                <a16:creationId xmlns:a16="http://schemas.microsoft.com/office/drawing/2014/main" id="{340A8CA4-ADA1-4908-8E93-65B88ED54E81}"/>
              </a:ext>
            </a:extLst>
          </p:cNvPr>
          <p:cNvSpPr txBox="1">
            <a:spLocks/>
          </p:cNvSpPr>
          <p:nvPr/>
        </p:nvSpPr>
        <p:spPr>
          <a:xfrm>
            <a:off x="4997679" y="647439"/>
            <a:ext cx="2208494" cy="43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Teko"/>
              <a:buNone/>
              <a:defRPr sz="2000" b="1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Teko"/>
              <a:buNone/>
              <a:defRPr sz="1800" b="0" i="0" u="none" strike="noStrike" cap="none">
                <a:solidFill>
                  <a:schemeClr val="accent3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r>
              <a:rPr lang="es-CL" dirty="0"/>
              <a:t>RESPONDE: </a:t>
            </a:r>
          </a:p>
        </p:txBody>
      </p:sp>
      <p:sp>
        <p:nvSpPr>
          <p:cNvPr id="26" name="Google Shape;851;p35">
            <a:extLst>
              <a:ext uri="{FF2B5EF4-FFF2-40B4-BE49-F238E27FC236}">
                <a16:creationId xmlns:a16="http://schemas.microsoft.com/office/drawing/2014/main" id="{11AC4EEE-769F-45E9-BD6C-B0E47347BB59}"/>
              </a:ext>
            </a:extLst>
          </p:cNvPr>
          <p:cNvSpPr/>
          <p:nvPr/>
        </p:nvSpPr>
        <p:spPr>
          <a:xfrm>
            <a:off x="5260627" y="71010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13">
            <a:extLst>
              <a:ext uri="{FF2B5EF4-FFF2-40B4-BE49-F238E27FC236}">
                <a16:creationId xmlns:a16="http://schemas.microsoft.com/office/drawing/2014/main" id="{E485392D-071F-4700-B9A6-A10AD836ACF4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284248" y="551038"/>
            <a:ext cx="3802332" cy="4370917"/>
          </a:xfrm>
        </p:spPr>
        <p:txBody>
          <a:bodyPr/>
          <a:lstStyle/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3.- ¿Qué quiere decir el emisor con la frase: “El rubro de la construcción será ahora el gran motor de la reactivación económica” 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Se refiere a que no habrá empleo. </a:t>
            </a:r>
          </a:p>
          <a:p>
            <a:pPr marL="180975" indent="-66675" algn="just"/>
            <a:r>
              <a:rPr lang="es-CL" dirty="0"/>
              <a:t>b.- Se refiere a que habrá mucho empleo en construcción. </a:t>
            </a:r>
          </a:p>
          <a:p>
            <a:endParaRPr lang="es-CL" dirty="0"/>
          </a:p>
          <a:p>
            <a:r>
              <a:rPr lang="es-CL" dirty="0">
                <a:solidFill>
                  <a:schemeClr val="bg1"/>
                </a:solidFill>
              </a:rPr>
              <a:t>“Antes, las personas pagaban más por vivir en pisos altos con vista privilegiada”</a:t>
            </a:r>
          </a:p>
          <a:p>
            <a:pPr algn="just"/>
            <a:r>
              <a:rPr lang="es-CL" dirty="0"/>
              <a:t>4.- A partir de lo leído el termino </a:t>
            </a:r>
            <a:r>
              <a:rPr lang="es-CL" dirty="0">
                <a:highlight>
                  <a:srgbClr val="00FFFF"/>
                </a:highlight>
              </a:rPr>
              <a:t>privilegiada</a:t>
            </a:r>
            <a:r>
              <a:rPr lang="es-CL" dirty="0"/>
              <a:t>. significa.</a:t>
            </a:r>
          </a:p>
          <a:p>
            <a:pPr algn="just"/>
            <a:r>
              <a:rPr lang="es-CL" dirty="0"/>
              <a:t>a.- Exclusiva.</a:t>
            </a:r>
          </a:p>
          <a:p>
            <a:pPr algn="just"/>
            <a:r>
              <a:rPr lang="es-CL" dirty="0"/>
              <a:t>b.- oportuna. </a:t>
            </a:r>
          </a:p>
        </p:txBody>
      </p:sp>
      <p:sp>
        <p:nvSpPr>
          <p:cNvPr id="19" name="Subtítulo 13">
            <a:extLst>
              <a:ext uri="{FF2B5EF4-FFF2-40B4-BE49-F238E27FC236}">
                <a16:creationId xmlns:a16="http://schemas.microsoft.com/office/drawing/2014/main" id="{9E582B46-4D57-42E1-9B35-F248C27D569A}"/>
              </a:ext>
            </a:extLst>
          </p:cNvPr>
          <p:cNvSpPr txBox="1">
            <a:spLocks/>
          </p:cNvSpPr>
          <p:nvPr/>
        </p:nvSpPr>
        <p:spPr>
          <a:xfrm>
            <a:off x="4907048" y="551038"/>
            <a:ext cx="3802332" cy="163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5.- ¿Por qué aumentarán las propiedades ubicadas cerca del suelo?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Porque son más grandes. </a:t>
            </a:r>
          </a:p>
          <a:p>
            <a:pPr marL="180975" indent="-66675" algn="just"/>
            <a:r>
              <a:rPr lang="es-CL" dirty="0"/>
              <a:t>b.- Porque son mas seguras. </a:t>
            </a:r>
          </a:p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</p:txBody>
      </p:sp>
      <p:sp>
        <p:nvSpPr>
          <p:cNvPr id="44" name="Subtítulo 13">
            <a:extLst>
              <a:ext uri="{FF2B5EF4-FFF2-40B4-BE49-F238E27FC236}">
                <a16:creationId xmlns:a16="http://schemas.microsoft.com/office/drawing/2014/main" id="{3409CE59-EF4C-401E-94A8-13A969BEDA8A}"/>
              </a:ext>
            </a:extLst>
          </p:cNvPr>
          <p:cNvSpPr txBox="1">
            <a:spLocks/>
          </p:cNvSpPr>
          <p:nvPr/>
        </p:nvSpPr>
        <p:spPr>
          <a:xfrm>
            <a:off x="4907048" y="1975908"/>
            <a:ext cx="3802332" cy="205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  <a:p>
            <a:pPr marL="180975" indent="-66675" algn="just"/>
            <a:r>
              <a:rPr lang="es-CL" dirty="0">
                <a:highlight>
                  <a:srgbClr val="00FFFF"/>
                </a:highlight>
              </a:rPr>
              <a:t>6.- Según el texto: ¿Qué se necesita para  la reconstrucción? 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a.- Mucha gente del gobierno. </a:t>
            </a:r>
          </a:p>
          <a:p>
            <a:pPr algn="just"/>
            <a:r>
              <a:rPr lang="es-CL" dirty="0"/>
              <a:t>b.- Mucho dinero por el alto costo de la reconstrucción. </a:t>
            </a:r>
          </a:p>
        </p:txBody>
      </p:sp>
    </p:spTree>
    <p:extLst>
      <p:ext uri="{BB962C8B-B14F-4D97-AF65-F5344CB8AC3E}">
        <p14:creationId xmlns:p14="http://schemas.microsoft.com/office/powerpoint/2010/main" val="37258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39CDB3E-899C-43B1-9856-9389B15F64DD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342795" y="604523"/>
            <a:ext cx="1192494" cy="407400"/>
          </a:xfrm>
        </p:spPr>
        <p:txBody>
          <a:bodyPr/>
          <a:lstStyle/>
          <a:p>
            <a:r>
              <a:rPr lang="es-CL" dirty="0"/>
              <a:t>Texto 2: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C400635-D32E-4DC9-A08C-D66EC7110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5" y="900196"/>
            <a:ext cx="7659169" cy="1333686"/>
          </a:xfrm>
          <a:prstGeom prst="rect">
            <a:avLst/>
          </a:prstGeom>
        </p:spPr>
      </p:pic>
      <p:sp>
        <p:nvSpPr>
          <p:cNvPr id="22" name="Subtítulo 13">
            <a:extLst>
              <a:ext uri="{FF2B5EF4-FFF2-40B4-BE49-F238E27FC236}">
                <a16:creationId xmlns:a16="http://schemas.microsoft.com/office/drawing/2014/main" id="{56A167EE-3E34-43B6-A164-491D679671EE}"/>
              </a:ext>
            </a:extLst>
          </p:cNvPr>
          <p:cNvSpPr txBox="1">
            <a:spLocks/>
          </p:cNvSpPr>
          <p:nvPr/>
        </p:nvSpPr>
        <p:spPr>
          <a:xfrm>
            <a:off x="639848" y="2436283"/>
            <a:ext cx="3802332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7.- ¿Cual es la opinión que se señala en la carta al director?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Cada vez los adultos fuman más y más.</a:t>
            </a:r>
          </a:p>
          <a:p>
            <a:pPr marL="180975" indent="-66675" algn="just"/>
            <a:r>
              <a:rPr lang="es-CL" dirty="0"/>
              <a:t>b.- El cigarro es muy dañino.</a:t>
            </a:r>
          </a:p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</p:txBody>
      </p:sp>
      <p:sp>
        <p:nvSpPr>
          <p:cNvPr id="24" name="Subtítulo 13">
            <a:extLst>
              <a:ext uri="{FF2B5EF4-FFF2-40B4-BE49-F238E27FC236}">
                <a16:creationId xmlns:a16="http://schemas.microsoft.com/office/drawing/2014/main" id="{065DE48A-D50D-4222-9AC5-9CFFB99CC7B2}"/>
              </a:ext>
            </a:extLst>
          </p:cNvPr>
          <p:cNvSpPr txBox="1">
            <a:spLocks/>
          </p:cNvSpPr>
          <p:nvPr/>
        </p:nvSpPr>
        <p:spPr>
          <a:xfrm>
            <a:off x="4701822" y="2394655"/>
            <a:ext cx="3802332" cy="148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8.- ¿Qué argumento se señala en la carta sobre el tabaquismo?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Se debería enseñar los riesgos del tabaquismo en los colegios.</a:t>
            </a:r>
          </a:p>
          <a:p>
            <a:pPr marL="180975" indent="-66675" algn="just"/>
            <a:r>
              <a:rPr lang="es-CL" dirty="0"/>
              <a:t>b.- Fumar mucho te hace adicto.</a:t>
            </a:r>
          </a:p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76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39CDB3E-899C-43B1-9856-9389B15F64DD}"/>
              </a:ext>
            </a:extLst>
          </p:cNvPr>
          <p:cNvSpPr>
            <a:spLocks noGrp="1"/>
          </p:cNvSpPr>
          <p:nvPr>
            <p:ph type="title" idx="14"/>
          </p:nvPr>
        </p:nvSpPr>
        <p:spPr>
          <a:xfrm>
            <a:off x="342795" y="604523"/>
            <a:ext cx="1192494" cy="407400"/>
          </a:xfrm>
        </p:spPr>
        <p:txBody>
          <a:bodyPr/>
          <a:lstStyle/>
          <a:p>
            <a:r>
              <a:rPr lang="es-CL" dirty="0"/>
              <a:t>Texto 2: </a:t>
            </a:r>
          </a:p>
        </p:txBody>
      </p:sp>
      <p:sp>
        <p:nvSpPr>
          <p:cNvPr id="22" name="Subtítulo 13">
            <a:extLst>
              <a:ext uri="{FF2B5EF4-FFF2-40B4-BE49-F238E27FC236}">
                <a16:creationId xmlns:a16="http://schemas.microsoft.com/office/drawing/2014/main" id="{56A167EE-3E34-43B6-A164-491D679671EE}"/>
              </a:ext>
            </a:extLst>
          </p:cNvPr>
          <p:cNvSpPr txBox="1">
            <a:spLocks/>
          </p:cNvSpPr>
          <p:nvPr/>
        </p:nvSpPr>
        <p:spPr>
          <a:xfrm>
            <a:off x="342795" y="1011922"/>
            <a:ext cx="3802332" cy="164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9.- ¿Que le da seriedad a la carta escrita?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Que se haya realizado una encuesta a las personas que fuman.</a:t>
            </a:r>
          </a:p>
          <a:p>
            <a:pPr marL="90488" indent="23813" algn="just"/>
            <a:r>
              <a:rPr lang="es-CL" dirty="0"/>
              <a:t> b.- Que los fumadores saben los riesgos del tabaquismo.</a:t>
            </a:r>
          </a:p>
        </p:txBody>
      </p:sp>
      <p:sp>
        <p:nvSpPr>
          <p:cNvPr id="24" name="Subtítulo 13">
            <a:extLst>
              <a:ext uri="{FF2B5EF4-FFF2-40B4-BE49-F238E27FC236}">
                <a16:creationId xmlns:a16="http://schemas.microsoft.com/office/drawing/2014/main" id="{065DE48A-D50D-4222-9AC5-9CFFB99CC7B2}"/>
              </a:ext>
            </a:extLst>
          </p:cNvPr>
          <p:cNvSpPr txBox="1">
            <a:spLocks/>
          </p:cNvSpPr>
          <p:nvPr/>
        </p:nvSpPr>
        <p:spPr>
          <a:xfrm>
            <a:off x="4667955" y="1080911"/>
            <a:ext cx="3802332" cy="315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0" algn="just"/>
            <a:r>
              <a:rPr lang="es-CL" dirty="0">
                <a:highlight>
                  <a:srgbClr val="00FFFF"/>
                </a:highlight>
              </a:rPr>
              <a:t>11.- ¿Qué sentimiento trasmite la carta?</a:t>
            </a:r>
          </a:p>
          <a:p>
            <a:pPr algn="just"/>
            <a:endParaRPr lang="es-CL" dirty="0"/>
          </a:p>
          <a:p>
            <a:pPr marL="90488" indent="23813" algn="just"/>
            <a:r>
              <a:rPr lang="es-CL" dirty="0"/>
              <a:t>a.- Preocupación.</a:t>
            </a:r>
          </a:p>
          <a:p>
            <a:pPr marL="90488" indent="23813" algn="just"/>
            <a:r>
              <a:rPr lang="es-CL" dirty="0"/>
              <a:t>b.- Desinterés. </a:t>
            </a:r>
          </a:p>
          <a:p>
            <a:pPr marL="90488" indent="23813" algn="just"/>
            <a:endParaRPr lang="es-CL" dirty="0"/>
          </a:p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</p:txBody>
      </p:sp>
      <p:grpSp>
        <p:nvGrpSpPr>
          <p:cNvPr id="6" name="Google Shape;1021;p40">
            <a:extLst>
              <a:ext uri="{FF2B5EF4-FFF2-40B4-BE49-F238E27FC236}">
                <a16:creationId xmlns:a16="http://schemas.microsoft.com/office/drawing/2014/main" id="{793502AE-C44D-4F8E-B1F5-3894BEEA13CF}"/>
              </a:ext>
            </a:extLst>
          </p:cNvPr>
          <p:cNvGrpSpPr/>
          <p:nvPr/>
        </p:nvGrpSpPr>
        <p:grpSpPr>
          <a:xfrm>
            <a:off x="5242651" y="3773350"/>
            <a:ext cx="2348965" cy="1047005"/>
            <a:chOff x="207675" y="4196607"/>
            <a:chExt cx="2114090" cy="942314"/>
          </a:xfrm>
        </p:grpSpPr>
        <p:sp>
          <p:nvSpPr>
            <p:cNvPr id="7" name="Google Shape;1022;p40">
              <a:extLst>
                <a:ext uri="{FF2B5EF4-FFF2-40B4-BE49-F238E27FC236}">
                  <a16:creationId xmlns:a16="http://schemas.microsoft.com/office/drawing/2014/main" id="{A8945979-A6C3-4C0E-AE24-04AD0DC0E62A}"/>
                </a:ext>
              </a:extLst>
            </p:cNvPr>
            <p:cNvSpPr/>
            <p:nvPr/>
          </p:nvSpPr>
          <p:spPr>
            <a:xfrm>
              <a:off x="252785" y="4693315"/>
              <a:ext cx="2033294" cy="380317"/>
            </a:xfrm>
            <a:custGeom>
              <a:avLst/>
              <a:gdLst/>
              <a:ahLst/>
              <a:cxnLst/>
              <a:rect l="l" t="t" r="r" b="b"/>
              <a:pathLst>
                <a:path w="35970" h="6728" extrusionOk="0">
                  <a:moveTo>
                    <a:pt x="3334" y="1"/>
                  </a:moveTo>
                  <a:cubicBezTo>
                    <a:pt x="1489" y="1"/>
                    <a:pt x="0" y="1489"/>
                    <a:pt x="0" y="3334"/>
                  </a:cubicBezTo>
                  <a:lnTo>
                    <a:pt x="0" y="3406"/>
                  </a:lnTo>
                  <a:cubicBezTo>
                    <a:pt x="0" y="5239"/>
                    <a:pt x="1489" y="6728"/>
                    <a:pt x="3334" y="6728"/>
                  </a:cubicBezTo>
                  <a:lnTo>
                    <a:pt x="35969" y="6728"/>
                  </a:lnTo>
                  <a:lnTo>
                    <a:pt x="35969" y="1"/>
                  </a:lnTo>
                  <a:close/>
                </a:path>
              </a:pathLst>
            </a:custGeom>
            <a:solidFill>
              <a:srgbClr val="FFEF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023;p40">
              <a:extLst>
                <a:ext uri="{FF2B5EF4-FFF2-40B4-BE49-F238E27FC236}">
                  <a16:creationId xmlns:a16="http://schemas.microsoft.com/office/drawing/2014/main" id="{8DD13E62-39C6-4774-9E25-44A3011798BC}"/>
                </a:ext>
              </a:extLst>
            </p:cNvPr>
            <p:cNvSpPr/>
            <p:nvPr/>
          </p:nvSpPr>
          <p:spPr>
            <a:xfrm>
              <a:off x="248714" y="4689301"/>
              <a:ext cx="2041378" cy="389022"/>
            </a:xfrm>
            <a:custGeom>
              <a:avLst/>
              <a:gdLst/>
              <a:ahLst/>
              <a:cxnLst/>
              <a:rect l="l" t="t" r="r" b="b"/>
              <a:pathLst>
                <a:path w="36113" h="6882" extrusionOk="0">
                  <a:moveTo>
                    <a:pt x="35958" y="143"/>
                  </a:moveTo>
                  <a:lnTo>
                    <a:pt x="35958" y="6727"/>
                  </a:lnTo>
                  <a:lnTo>
                    <a:pt x="3406" y="6727"/>
                  </a:lnTo>
                  <a:cubicBezTo>
                    <a:pt x="1608" y="6727"/>
                    <a:pt x="144" y="5263"/>
                    <a:pt x="144" y="3477"/>
                  </a:cubicBezTo>
                  <a:lnTo>
                    <a:pt x="144" y="3405"/>
                  </a:lnTo>
                  <a:cubicBezTo>
                    <a:pt x="144" y="1607"/>
                    <a:pt x="1608" y="143"/>
                    <a:pt x="3406" y="143"/>
                  </a:cubicBezTo>
                  <a:close/>
                  <a:moveTo>
                    <a:pt x="3406" y="0"/>
                  </a:moveTo>
                  <a:cubicBezTo>
                    <a:pt x="1525" y="0"/>
                    <a:pt x="1" y="1524"/>
                    <a:pt x="1" y="3405"/>
                  </a:cubicBezTo>
                  <a:lnTo>
                    <a:pt x="1" y="3477"/>
                  </a:lnTo>
                  <a:cubicBezTo>
                    <a:pt x="1" y="5346"/>
                    <a:pt x="1525" y="6882"/>
                    <a:pt x="3406" y="6882"/>
                  </a:cubicBezTo>
                  <a:lnTo>
                    <a:pt x="36041" y="6882"/>
                  </a:lnTo>
                  <a:cubicBezTo>
                    <a:pt x="36077" y="6882"/>
                    <a:pt x="36113" y="6846"/>
                    <a:pt x="36113" y="6799"/>
                  </a:cubicBezTo>
                  <a:lnTo>
                    <a:pt x="36113" y="72"/>
                  </a:lnTo>
                  <a:cubicBezTo>
                    <a:pt x="36113" y="36"/>
                    <a:pt x="36077" y="0"/>
                    <a:pt x="36041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024;p40">
              <a:extLst>
                <a:ext uri="{FF2B5EF4-FFF2-40B4-BE49-F238E27FC236}">
                  <a16:creationId xmlns:a16="http://schemas.microsoft.com/office/drawing/2014/main" id="{1327F5F6-312B-4D17-9488-EE665C3302A8}"/>
                </a:ext>
              </a:extLst>
            </p:cNvPr>
            <p:cNvSpPr/>
            <p:nvPr/>
          </p:nvSpPr>
          <p:spPr>
            <a:xfrm>
              <a:off x="211745" y="4656289"/>
              <a:ext cx="2105932" cy="454368"/>
            </a:xfrm>
            <a:custGeom>
              <a:avLst/>
              <a:gdLst/>
              <a:ahLst/>
              <a:cxnLst/>
              <a:rect l="l" t="t" r="r" b="b"/>
              <a:pathLst>
                <a:path w="37255" h="8038" extrusionOk="0">
                  <a:moveTo>
                    <a:pt x="4024" y="1"/>
                  </a:moveTo>
                  <a:cubicBezTo>
                    <a:pt x="1798" y="1"/>
                    <a:pt x="0" y="1799"/>
                    <a:pt x="0" y="4025"/>
                  </a:cubicBezTo>
                  <a:cubicBezTo>
                    <a:pt x="0" y="6240"/>
                    <a:pt x="1810" y="8037"/>
                    <a:pt x="4024" y="8037"/>
                  </a:cubicBezTo>
                  <a:lnTo>
                    <a:pt x="37255" y="8037"/>
                  </a:lnTo>
                  <a:lnTo>
                    <a:pt x="37255" y="7383"/>
                  </a:lnTo>
                  <a:lnTo>
                    <a:pt x="4060" y="7383"/>
                  </a:lnTo>
                  <a:cubicBezTo>
                    <a:pt x="2215" y="7383"/>
                    <a:pt x="726" y="5894"/>
                    <a:pt x="726" y="4049"/>
                  </a:cubicBezTo>
                  <a:lnTo>
                    <a:pt x="726" y="3989"/>
                  </a:lnTo>
                  <a:cubicBezTo>
                    <a:pt x="726" y="2144"/>
                    <a:pt x="2215" y="656"/>
                    <a:pt x="4060" y="656"/>
                  </a:cubicBezTo>
                  <a:lnTo>
                    <a:pt x="37255" y="656"/>
                  </a:lnTo>
                  <a:lnTo>
                    <a:pt x="37255" y="1"/>
                  </a:lnTo>
                  <a:close/>
                </a:path>
              </a:pathLst>
            </a:custGeom>
            <a:solidFill>
              <a:srgbClr val="FF6A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025;p40">
              <a:extLst>
                <a:ext uri="{FF2B5EF4-FFF2-40B4-BE49-F238E27FC236}">
                  <a16:creationId xmlns:a16="http://schemas.microsoft.com/office/drawing/2014/main" id="{47F58BE0-AABB-44CD-B548-10ECCB6C9CEE}"/>
                </a:ext>
              </a:extLst>
            </p:cNvPr>
            <p:cNvSpPr/>
            <p:nvPr/>
          </p:nvSpPr>
          <p:spPr>
            <a:xfrm>
              <a:off x="207675" y="4652276"/>
              <a:ext cx="2114072" cy="462395"/>
            </a:xfrm>
            <a:custGeom>
              <a:avLst/>
              <a:gdLst/>
              <a:ahLst/>
              <a:cxnLst/>
              <a:rect l="l" t="t" r="r" b="b"/>
              <a:pathLst>
                <a:path w="37399" h="8180" extrusionOk="0">
                  <a:moveTo>
                    <a:pt x="37255" y="155"/>
                  </a:moveTo>
                  <a:lnTo>
                    <a:pt x="37255" y="655"/>
                  </a:lnTo>
                  <a:lnTo>
                    <a:pt x="4132" y="655"/>
                  </a:lnTo>
                  <a:cubicBezTo>
                    <a:pt x="2251" y="655"/>
                    <a:pt x="727" y="2179"/>
                    <a:pt x="727" y="4060"/>
                  </a:cubicBezTo>
                  <a:lnTo>
                    <a:pt x="727" y="4132"/>
                  </a:lnTo>
                  <a:cubicBezTo>
                    <a:pt x="727" y="6001"/>
                    <a:pt x="2251" y="7537"/>
                    <a:pt x="4132" y="7537"/>
                  </a:cubicBezTo>
                  <a:lnTo>
                    <a:pt x="37255" y="7537"/>
                  </a:lnTo>
                  <a:lnTo>
                    <a:pt x="37255" y="8037"/>
                  </a:lnTo>
                  <a:lnTo>
                    <a:pt x="4096" y="8037"/>
                  </a:lnTo>
                  <a:cubicBezTo>
                    <a:pt x="1918" y="8037"/>
                    <a:pt x="155" y="6263"/>
                    <a:pt x="155" y="4096"/>
                  </a:cubicBezTo>
                  <a:cubicBezTo>
                    <a:pt x="155" y="1917"/>
                    <a:pt x="1918" y="155"/>
                    <a:pt x="4096" y="155"/>
                  </a:cubicBezTo>
                  <a:close/>
                  <a:moveTo>
                    <a:pt x="4096" y="0"/>
                  </a:moveTo>
                  <a:cubicBezTo>
                    <a:pt x="1834" y="0"/>
                    <a:pt x="1" y="1834"/>
                    <a:pt x="1" y="4096"/>
                  </a:cubicBezTo>
                  <a:cubicBezTo>
                    <a:pt x="1" y="6346"/>
                    <a:pt x="1834" y="8180"/>
                    <a:pt x="4096" y="8180"/>
                  </a:cubicBezTo>
                  <a:lnTo>
                    <a:pt x="37327" y="8180"/>
                  </a:lnTo>
                  <a:cubicBezTo>
                    <a:pt x="37362" y="8180"/>
                    <a:pt x="37398" y="8156"/>
                    <a:pt x="37398" y="8108"/>
                  </a:cubicBezTo>
                  <a:lnTo>
                    <a:pt x="37398" y="7454"/>
                  </a:lnTo>
                  <a:cubicBezTo>
                    <a:pt x="37398" y="7418"/>
                    <a:pt x="37362" y="7382"/>
                    <a:pt x="37327" y="7382"/>
                  </a:cubicBezTo>
                  <a:lnTo>
                    <a:pt x="4132" y="7382"/>
                  </a:lnTo>
                  <a:cubicBezTo>
                    <a:pt x="2334" y="7382"/>
                    <a:pt x="870" y="5918"/>
                    <a:pt x="870" y="4132"/>
                  </a:cubicBezTo>
                  <a:lnTo>
                    <a:pt x="870" y="4060"/>
                  </a:lnTo>
                  <a:cubicBezTo>
                    <a:pt x="870" y="2262"/>
                    <a:pt x="2334" y="798"/>
                    <a:pt x="4132" y="798"/>
                  </a:cubicBezTo>
                  <a:lnTo>
                    <a:pt x="37327" y="798"/>
                  </a:lnTo>
                  <a:cubicBezTo>
                    <a:pt x="37362" y="798"/>
                    <a:pt x="37398" y="774"/>
                    <a:pt x="37398" y="727"/>
                  </a:cubicBezTo>
                  <a:lnTo>
                    <a:pt x="37398" y="72"/>
                  </a:lnTo>
                  <a:cubicBezTo>
                    <a:pt x="37398" y="36"/>
                    <a:pt x="37362" y="0"/>
                    <a:pt x="37327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026;p40">
              <a:extLst>
                <a:ext uri="{FF2B5EF4-FFF2-40B4-BE49-F238E27FC236}">
                  <a16:creationId xmlns:a16="http://schemas.microsoft.com/office/drawing/2014/main" id="{F187FB33-F16B-4C1F-890A-FBA702BADB4F}"/>
                </a:ext>
              </a:extLst>
            </p:cNvPr>
            <p:cNvSpPr/>
            <p:nvPr/>
          </p:nvSpPr>
          <p:spPr>
            <a:xfrm>
              <a:off x="1070522" y="5073576"/>
              <a:ext cx="1247166" cy="37082"/>
            </a:xfrm>
            <a:custGeom>
              <a:avLst/>
              <a:gdLst/>
              <a:ahLst/>
              <a:cxnLst/>
              <a:rect l="l" t="t" r="r" b="b"/>
              <a:pathLst>
                <a:path w="22063" h="656" extrusionOk="0">
                  <a:moveTo>
                    <a:pt x="405" y="1"/>
                  </a:moveTo>
                  <a:lnTo>
                    <a:pt x="0" y="655"/>
                  </a:lnTo>
                  <a:lnTo>
                    <a:pt x="22063" y="655"/>
                  </a:lnTo>
                  <a:lnTo>
                    <a:pt x="22063" y="1"/>
                  </a:ln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027;p40">
              <a:extLst>
                <a:ext uri="{FF2B5EF4-FFF2-40B4-BE49-F238E27FC236}">
                  <a16:creationId xmlns:a16="http://schemas.microsoft.com/office/drawing/2014/main" id="{57F09651-DF20-4F4F-BCC2-EC54E2A67650}"/>
                </a:ext>
              </a:extLst>
            </p:cNvPr>
            <p:cNvSpPr/>
            <p:nvPr/>
          </p:nvSpPr>
          <p:spPr>
            <a:xfrm>
              <a:off x="1066508" y="5069562"/>
              <a:ext cx="1255250" cy="45109"/>
            </a:xfrm>
            <a:custGeom>
              <a:avLst/>
              <a:gdLst/>
              <a:ahLst/>
              <a:cxnLst/>
              <a:rect l="l" t="t" r="r" b="b"/>
              <a:pathLst>
                <a:path w="22206" h="798" extrusionOk="0">
                  <a:moveTo>
                    <a:pt x="22062" y="155"/>
                  </a:moveTo>
                  <a:lnTo>
                    <a:pt x="22062" y="655"/>
                  </a:lnTo>
                  <a:lnTo>
                    <a:pt x="214" y="655"/>
                  </a:lnTo>
                  <a:lnTo>
                    <a:pt x="512" y="155"/>
                  </a:lnTo>
                  <a:close/>
                  <a:moveTo>
                    <a:pt x="476" y="0"/>
                  </a:moveTo>
                  <a:cubicBezTo>
                    <a:pt x="452" y="0"/>
                    <a:pt x="429" y="12"/>
                    <a:pt x="405" y="36"/>
                  </a:cubicBezTo>
                  <a:lnTo>
                    <a:pt x="12" y="691"/>
                  </a:lnTo>
                  <a:cubicBezTo>
                    <a:pt x="0" y="714"/>
                    <a:pt x="0" y="738"/>
                    <a:pt x="12" y="762"/>
                  </a:cubicBezTo>
                  <a:cubicBezTo>
                    <a:pt x="24" y="786"/>
                    <a:pt x="48" y="798"/>
                    <a:pt x="71" y="798"/>
                  </a:cubicBezTo>
                  <a:lnTo>
                    <a:pt x="22134" y="798"/>
                  </a:lnTo>
                  <a:cubicBezTo>
                    <a:pt x="22169" y="798"/>
                    <a:pt x="22205" y="774"/>
                    <a:pt x="22205" y="726"/>
                  </a:cubicBezTo>
                  <a:lnTo>
                    <a:pt x="22205" y="72"/>
                  </a:lnTo>
                  <a:cubicBezTo>
                    <a:pt x="22205" y="36"/>
                    <a:pt x="22169" y="0"/>
                    <a:pt x="22134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028;p40">
              <a:extLst>
                <a:ext uri="{FF2B5EF4-FFF2-40B4-BE49-F238E27FC236}">
                  <a16:creationId xmlns:a16="http://schemas.microsoft.com/office/drawing/2014/main" id="{FA8A5684-879A-4DB5-804C-4F517ADEC886}"/>
                </a:ext>
              </a:extLst>
            </p:cNvPr>
            <p:cNvSpPr/>
            <p:nvPr/>
          </p:nvSpPr>
          <p:spPr>
            <a:xfrm>
              <a:off x="1324955" y="4656289"/>
              <a:ext cx="992736" cy="37082"/>
            </a:xfrm>
            <a:custGeom>
              <a:avLst/>
              <a:gdLst/>
              <a:ahLst/>
              <a:cxnLst/>
              <a:rect l="l" t="t" r="r" b="b"/>
              <a:pathLst>
                <a:path w="17562" h="656" extrusionOk="0">
                  <a:moveTo>
                    <a:pt x="405" y="1"/>
                  </a:moveTo>
                  <a:lnTo>
                    <a:pt x="0" y="656"/>
                  </a:lnTo>
                  <a:lnTo>
                    <a:pt x="17562" y="656"/>
                  </a:lnTo>
                  <a:lnTo>
                    <a:pt x="17562" y="1"/>
                  </a:ln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29;p40">
              <a:extLst>
                <a:ext uri="{FF2B5EF4-FFF2-40B4-BE49-F238E27FC236}">
                  <a16:creationId xmlns:a16="http://schemas.microsoft.com/office/drawing/2014/main" id="{872AD171-04C2-4F24-9CAE-93F0A7BAF98E}"/>
                </a:ext>
              </a:extLst>
            </p:cNvPr>
            <p:cNvSpPr/>
            <p:nvPr/>
          </p:nvSpPr>
          <p:spPr>
            <a:xfrm>
              <a:off x="1320207" y="4652276"/>
              <a:ext cx="1001554" cy="45109"/>
            </a:xfrm>
            <a:custGeom>
              <a:avLst/>
              <a:gdLst/>
              <a:ahLst/>
              <a:cxnLst/>
              <a:rect l="l" t="t" r="r" b="b"/>
              <a:pathLst>
                <a:path w="17718" h="798" extrusionOk="0">
                  <a:moveTo>
                    <a:pt x="17574" y="155"/>
                  </a:moveTo>
                  <a:lnTo>
                    <a:pt x="17574" y="655"/>
                  </a:lnTo>
                  <a:lnTo>
                    <a:pt x="215" y="655"/>
                  </a:lnTo>
                  <a:lnTo>
                    <a:pt x="525" y="155"/>
                  </a:lnTo>
                  <a:close/>
                  <a:moveTo>
                    <a:pt x="477" y="0"/>
                  </a:moveTo>
                  <a:cubicBezTo>
                    <a:pt x="453" y="0"/>
                    <a:pt x="429" y="12"/>
                    <a:pt x="417" y="36"/>
                  </a:cubicBezTo>
                  <a:lnTo>
                    <a:pt x="25" y="691"/>
                  </a:lnTo>
                  <a:cubicBezTo>
                    <a:pt x="13" y="715"/>
                    <a:pt x="1" y="738"/>
                    <a:pt x="25" y="762"/>
                  </a:cubicBezTo>
                  <a:cubicBezTo>
                    <a:pt x="36" y="786"/>
                    <a:pt x="60" y="798"/>
                    <a:pt x="84" y="798"/>
                  </a:cubicBezTo>
                  <a:lnTo>
                    <a:pt x="17646" y="798"/>
                  </a:lnTo>
                  <a:cubicBezTo>
                    <a:pt x="17681" y="798"/>
                    <a:pt x="17717" y="774"/>
                    <a:pt x="17717" y="727"/>
                  </a:cubicBezTo>
                  <a:lnTo>
                    <a:pt x="17717" y="72"/>
                  </a:lnTo>
                  <a:cubicBezTo>
                    <a:pt x="17717" y="36"/>
                    <a:pt x="17681" y="0"/>
                    <a:pt x="17646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30;p40">
              <a:extLst>
                <a:ext uri="{FF2B5EF4-FFF2-40B4-BE49-F238E27FC236}">
                  <a16:creationId xmlns:a16="http://schemas.microsoft.com/office/drawing/2014/main" id="{9B49B190-0314-4DC5-AA32-421D2478457B}"/>
                </a:ext>
              </a:extLst>
            </p:cNvPr>
            <p:cNvSpPr/>
            <p:nvPr/>
          </p:nvSpPr>
          <p:spPr>
            <a:xfrm>
              <a:off x="746785" y="4879743"/>
              <a:ext cx="1207484" cy="8140"/>
            </a:xfrm>
            <a:custGeom>
              <a:avLst/>
              <a:gdLst/>
              <a:ahLst/>
              <a:cxnLst/>
              <a:rect l="l" t="t" r="r" b="b"/>
              <a:pathLst>
                <a:path w="21361" h="144" extrusionOk="0">
                  <a:moveTo>
                    <a:pt x="72" y="1"/>
                  </a:moveTo>
                  <a:cubicBezTo>
                    <a:pt x="36" y="1"/>
                    <a:pt x="1" y="24"/>
                    <a:pt x="1" y="72"/>
                  </a:cubicBezTo>
                  <a:cubicBezTo>
                    <a:pt x="1" y="108"/>
                    <a:pt x="36" y="143"/>
                    <a:pt x="72" y="143"/>
                  </a:cubicBezTo>
                  <a:lnTo>
                    <a:pt x="21289" y="143"/>
                  </a:lnTo>
                  <a:cubicBezTo>
                    <a:pt x="21325" y="143"/>
                    <a:pt x="21360" y="108"/>
                    <a:pt x="21360" y="72"/>
                  </a:cubicBezTo>
                  <a:cubicBezTo>
                    <a:pt x="21360" y="24"/>
                    <a:pt x="21325" y="1"/>
                    <a:pt x="2128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31;p40">
              <a:extLst>
                <a:ext uri="{FF2B5EF4-FFF2-40B4-BE49-F238E27FC236}">
                  <a16:creationId xmlns:a16="http://schemas.microsoft.com/office/drawing/2014/main" id="{25E74935-79ED-479D-91D4-DBAC0B70C9B1}"/>
                </a:ext>
              </a:extLst>
            </p:cNvPr>
            <p:cNvSpPr/>
            <p:nvPr/>
          </p:nvSpPr>
          <p:spPr>
            <a:xfrm>
              <a:off x="467479" y="4879743"/>
              <a:ext cx="182471" cy="8140"/>
            </a:xfrm>
            <a:custGeom>
              <a:avLst/>
              <a:gdLst/>
              <a:ahLst/>
              <a:cxnLst/>
              <a:rect l="l" t="t" r="r" b="b"/>
              <a:pathLst>
                <a:path w="3228" h="144" extrusionOk="0">
                  <a:moveTo>
                    <a:pt x="72" y="1"/>
                  </a:moveTo>
                  <a:cubicBezTo>
                    <a:pt x="36" y="1"/>
                    <a:pt x="0" y="24"/>
                    <a:pt x="0" y="72"/>
                  </a:cubicBezTo>
                  <a:cubicBezTo>
                    <a:pt x="0" y="108"/>
                    <a:pt x="36" y="143"/>
                    <a:pt x="72" y="143"/>
                  </a:cubicBezTo>
                  <a:lnTo>
                    <a:pt x="3144" y="143"/>
                  </a:lnTo>
                  <a:cubicBezTo>
                    <a:pt x="3191" y="143"/>
                    <a:pt x="3227" y="108"/>
                    <a:pt x="3227" y="72"/>
                  </a:cubicBezTo>
                  <a:cubicBezTo>
                    <a:pt x="3227" y="24"/>
                    <a:pt x="3191" y="1"/>
                    <a:pt x="3144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32;p40">
              <a:extLst>
                <a:ext uri="{FF2B5EF4-FFF2-40B4-BE49-F238E27FC236}">
                  <a16:creationId xmlns:a16="http://schemas.microsoft.com/office/drawing/2014/main" id="{F68EA9BA-63FF-42EC-ACFC-268E81D6BDE9}"/>
                </a:ext>
              </a:extLst>
            </p:cNvPr>
            <p:cNvSpPr/>
            <p:nvPr/>
          </p:nvSpPr>
          <p:spPr>
            <a:xfrm>
              <a:off x="732653" y="4996868"/>
              <a:ext cx="873633" cy="8762"/>
            </a:xfrm>
            <a:custGeom>
              <a:avLst/>
              <a:gdLst/>
              <a:ahLst/>
              <a:cxnLst/>
              <a:rect l="l" t="t" r="r" b="b"/>
              <a:pathLst>
                <a:path w="15455" h="155" extrusionOk="0">
                  <a:moveTo>
                    <a:pt x="72" y="0"/>
                  </a:moveTo>
                  <a:cubicBezTo>
                    <a:pt x="36" y="0"/>
                    <a:pt x="1" y="36"/>
                    <a:pt x="1" y="84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15372" y="155"/>
                  </a:lnTo>
                  <a:cubicBezTo>
                    <a:pt x="15419" y="155"/>
                    <a:pt x="15455" y="119"/>
                    <a:pt x="15455" y="84"/>
                  </a:cubicBezTo>
                  <a:cubicBezTo>
                    <a:pt x="15455" y="36"/>
                    <a:pt x="15419" y="0"/>
                    <a:pt x="1537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033;p40">
              <a:extLst>
                <a:ext uri="{FF2B5EF4-FFF2-40B4-BE49-F238E27FC236}">
                  <a16:creationId xmlns:a16="http://schemas.microsoft.com/office/drawing/2014/main" id="{E44A7EFA-35A5-4CDB-9FCB-CC555CD71306}"/>
                </a:ext>
              </a:extLst>
            </p:cNvPr>
            <p:cNvSpPr/>
            <p:nvPr/>
          </p:nvSpPr>
          <p:spPr>
            <a:xfrm>
              <a:off x="1066508" y="4735710"/>
              <a:ext cx="370877" cy="8140"/>
            </a:xfrm>
            <a:custGeom>
              <a:avLst/>
              <a:gdLst/>
              <a:ahLst/>
              <a:cxnLst/>
              <a:rect l="l" t="t" r="r" b="b"/>
              <a:pathLst>
                <a:path w="6561" h="144" extrusionOk="0">
                  <a:moveTo>
                    <a:pt x="71" y="1"/>
                  </a:moveTo>
                  <a:cubicBezTo>
                    <a:pt x="36" y="1"/>
                    <a:pt x="0" y="36"/>
                    <a:pt x="0" y="72"/>
                  </a:cubicBezTo>
                  <a:cubicBezTo>
                    <a:pt x="0" y="120"/>
                    <a:pt x="36" y="143"/>
                    <a:pt x="71" y="143"/>
                  </a:cubicBezTo>
                  <a:lnTo>
                    <a:pt x="6489" y="143"/>
                  </a:lnTo>
                  <a:cubicBezTo>
                    <a:pt x="6525" y="143"/>
                    <a:pt x="6560" y="120"/>
                    <a:pt x="6560" y="72"/>
                  </a:cubicBezTo>
                  <a:cubicBezTo>
                    <a:pt x="6560" y="36"/>
                    <a:pt x="6525" y="1"/>
                    <a:pt x="648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034;p40">
              <a:extLst>
                <a:ext uri="{FF2B5EF4-FFF2-40B4-BE49-F238E27FC236}">
                  <a16:creationId xmlns:a16="http://schemas.microsoft.com/office/drawing/2014/main" id="{D22340B0-6838-4737-B218-F844F8F1025C}"/>
                </a:ext>
              </a:extLst>
            </p:cNvPr>
            <p:cNvSpPr/>
            <p:nvPr/>
          </p:nvSpPr>
          <p:spPr>
            <a:xfrm>
              <a:off x="838982" y="4789581"/>
              <a:ext cx="173031" cy="345270"/>
            </a:xfrm>
            <a:custGeom>
              <a:avLst/>
              <a:gdLst/>
              <a:ahLst/>
              <a:cxnLst/>
              <a:rect l="l" t="t" r="r" b="b"/>
              <a:pathLst>
                <a:path w="3061" h="6108" extrusionOk="0">
                  <a:moveTo>
                    <a:pt x="1" y="0"/>
                  </a:moveTo>
                  <a:lnTo>
                    <a:pt x="1" y="6108"/>
                  </a:lnTo>
                  <a:lnTo>
                    <a:pt x="1525" y="4263"/>
                  </a:lnTo>
                  <a:lnTo>
                    <a:pt x="3061" y="6108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00B9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035;p40">
              <a:extLst>
                <a:ext uri="{FF2B5EF4-FFF2-40B4-BE49-F238E27FC236}">
                  <a16:creationId xmlns:a16="http://schemas.microsoft.com/office/drawing/2014/main" id="{F2FDCFD8-6D98-456B-80D9-D70DE0D479AE}"/>
                </a:ext>
              </a:extLst>
            </p:cNvPr>
            <p:cNvSpPr/>
            <p:nvPr/>
          </p:nvSpPr>
          <p:spPr>
            <a:xfrm>
              <a:off x="834969" y="4785511"/>
              <a:ext cx="181114" cy="353410"/>
            </a:xfrm>
            <a:custGeom>
              <a:avLst/>
              <a:gdLst/>
              <a:ahLst/>
              <a:cxnLst/>
              <a:rect l="l" t="t" r="r" b="b"/>
              <a:pathLst>
                <a:path w="3204" h="6252" extrusionOk="0">
                  <a:moveTo>
                    <a:pt x="3048" y="144"/>
                  </a:moveTo>
                  <a:lnTo>
                    <a:pt x="3048" y="5966"/>
                  </a:lnTo>
                  <a:lnTo>
                    <a:pt x="1655" y="4287"/>
                  </a:lnTo>
                  <a:cubicBezTo>
                    <a:pt x="1643" y="4275"/>
                    <a:pt x="1620" y="4263"/>
                    <a:pt x="1596" y="4263"/>
                  </a:cubicBezTo>
                  <a:cubicBezTo>
                    <a:pt x="1572" y="4263"/>
                    <a:pt x="1560" y="4275"/>
                    <a:pt x="1536" y="4287"/>
                  </a:cubicBezTo>
                  <a:lnTo>
                    <a:pt x="143" y="5966"/>
                  </a:lnTo>
                  <a:lnTo>
                    <a:pt x="143" y="144"/>
                  </a:lnTo>
                  <a:close/>
                  <a:moveTo>
                    <a:pt x="72" y="1"/>
                  </a:moveTo>
                  <a:cubicBezTo>
                    <a:pt x="24" y="1"/>
                    <a:pt x="0" y="36"/>
                    <a:pt x="0" y="72"/>
                  </a:cubicBezTo>
                  <a:lnTo>
                    <a:pt x="0" y="6180"/>
                  </a:lnTo>
                  <a:cubicBezTo>
                    <a:pt x="0" y="6204"/>
                    <a:pt x="12" y="6240"/>
                    <a:pt x="48" y="6240"/>
                  </a:cubicBezTo>
                  <a:cubicBezTo>
                    <a:pt x="58" y="6244"/>
                    <a:pt x="70" y="6247"/>
                    <a:pt x="82" y="6247"/>
                  </a:cubicBezTo>
                  <a:cubicBezTo>
                    <a:pt x="99" y="6247"/>
                    <a:pt x="117" y="6242"/>
                    <a:pt x="131" y="6228"/>
                  </a:cubicBezTo>
                  <a:lnTo>
                    <a:pt x="1596" y="4454"/>
                  </a:lnTo>
                  <a:lnTo>
                    <a:pt x="3072" y="6228"/>
                  </a:lnTo>
                  <a:cubicBezTo>
                    <a:pt x="3084" y="6240"/>
                    <a:pt x="3108" y="6251"/>
                    <a:pt x="3132" y="6251"/>
                  </a:cubicBezTo>
                  <a:cubicBezTo>
                    <a:pt x="3132" y="6251"/>
                    <a:pt x="3144" y="6251"/>
                    <a:pt x="3155" y="6240"/>
                  </a:cubicBezTo>
                  <a:cubicBezTo>
                    <a:pt x="3179" y="6240"/>
                    <a:pt x="3203" y="6204"/>
                    <a:pt x="3203" y="6180"/>
                  </a:cubicBezTo>
                  <a:lnTo>
                    <a:pt x="3203" y="72"/>
                  </a:lnTo>
                  <a:cubicBezTo>
                    <a:pt x="3203" y="36"/>
                    <a:pt x="3167" y="1"/>
                    <a:pt x="313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036;p40">
              <a:extLst>
                <a:ext uri="{FF2B5EF4-FFF2-40B4-BE49-F238E27FC236}">
                  <a16:creationId xmlns:a16="http://schemas.microsoft.com/office/drawing/2014/main" id="{FF2D4691-594B-4B84-9BAC-79E3663377CB}"/>
                </a:ext>
              </a:extLst>
            </p:cNvPr>
            <p:cNvSpPr/>
            <p:nvPr/>
          </p:nvSpPr>
          <p:spPr>
            <a:xfrm>
              <a:off x="862554" y="4879064"/>
              <a:ext cx="8140" cy="169017"/>
            </a:xfrm>
            <a:custGeom>
              <a:avLst/>
              <a:gdLst/>
              <a:ahLst/>
              <a:cxnLst/>
              <a:rect l="l" t="t" r="r" b="b"/>
              <a:pathLst>
                <a:path w="144" h="2990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lnTo>
                    <a:pt x="0" y="2918"/>
                  </a:lnTo>
                  <a:cubicBezTo>
                    <a:pt x="0" y="2965"/>
                    <a:pt x="24" y="2989"/>
                    <a:pt x="72" y="2989"/>
                  </a:cubicBezTo>
                  <a:cubicBezTo>
                    <a:pt x="108" y="2989"/>
                    <a:pt x="143" y="2965"/>
                    <a:pt x="143" y="2918"/>
                  </a:cubicBezTo>
                  <a:lnTo>
                    <a:pt x="143" y="84"/>
                  </a:lnTo>
                  <a:cubicBezTo>
                    <a:pt x="143" y="36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037;p40">
              <a:extLst>
                <a:ext uri="{FF2B5EF4-FFF2-40B4-BE49-F238E27FC236}">
                  <a16:creationId xmlns:a16="http://schemas.microsoft.com/office/drawing/2014/main" id="{128F99E7-AB0B-45DE-AACE-ABD859199710}"/>
                </a:ext>
              </a:extLst>
            </p:cNvPr>
            <p:cNvSpPr/>
            <p:nvPr/>
          </p:nvSpPr>
          <p:spPr>
            <a:xfrm>
              <a:off x="862554" y="4801000"/>
              <a:ext cx="92253" cy="56584"/>
            </a:xfrm>
            <a:custGeom>
              <a:avLst/>
              <a:gdLst/>
              <a:ahLst/>
              <a:cxnLst/>
              <a:rect l="l" t="t" r="r" b="b"/>
              <a:pathLst>
                <a:path w="1632" h="1001" extrusionOk="0">
                  <a:moveTo>
                    <a:pt x="72" y="1"/>
                  </a:moveTo>
                  <a:cubicBezTo>
                    <a:pt x="24" y="1"/>
                    <a:pt x="0" y="36"/>
                    <a:pt x="0" y="84"/>
                  </a:cubicBezTo>
                  <a:lnTo>
                    <a:pt x="0" y="917"/>
                  </a:lnTo>
                  <a:cubicBezTo>
                    <a:pt x="0" y="965"/>
                    <a:pt x="24" y="1001"/>
                    <a:pt x="72" y="1001"/>
                  </a:cubicBezTo>
                  <a:cubicBezTo>
                    <a:pt x="108" y="1001"/>
                    <a:pt x="143" y="965"/>
                    <a:pt x="143" y="917"/>
                  </a:cubicBezTo>
                  <a:lnTo>
                    <a:pt x="143" y="155"/>
                  </a:lnTo>
                  <a:lnTo>
                    <a:pt x="1560" y="155"/>
                  </a:lnTo>
                  <a:cubicBezTo>
                    <a:pt x="1596" y="155"/>
                    <a:pt x="1632" y="120"/>
                    <a:pt x="1632" y="84"/>
                  </a:cubicBezTo>
                  <a:cubicBezTo>
                    <a:pt x="1632" y="36"/>
                    <a:pt x="1596" y="1"/>
                    <a:pt x="1560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038;p40">
              <a:extLst>
                <a:ext uri="{FF2B5EF4-FFF2-40B4-BE49-F238E27FC236}">
                  <a16:creationId xmlns:a16="http://schemas.microsoft.com/office/drawing/2014/main" id="{52A0D758-F103-4340-BAC4-DEA7367A6A4E}"/>
                </a:ext>
              </a:extLst>
            </p:cNvPr>
            <p:cNvSpPr/>
            <p:nvPr/>
          </p:nvSpPr>
          <p:spPr>
            <a:xfrm>
              <a:off x="252785" y="4238324"/>
              <a:ext cx="2033294" cy="380317"/>
            </a:xfrm>
            <a:custGeom>
              <a:avLst/>
              <a:gdLst/>
              <a:ahLst/>
              <a:cxnLst/>
              <a:rect l="l" t="t" r="r" b="b"/>
              <a:pathLst>
                <a:path w="35970" h="6728" extrusionOk="0">
                  <a:moveTo>
                    <a:pt x="3334" y="1"/>
                  </a:moveTo>
                  <a:cubicBezTo>
                    <a:pt x="1489" y="1"/>
                    <a:pt x="0" y="1489"/>
                    <a:pt x="0" y="3323"/>
                  </a:cubicBezTo>
                  <a:lnTo>
                    <a:pt x="0" y="3394"/>
                  </a:lnTo>
                  <a:cubicBezTo>
                    <a:pt x="0" y="5240"/>
                    <a:pt x="1489" y="6728"/>
                    <a:pt x="3334" y="6728"/>
                  </a:cubicBezTo>
                  <a:lnTo>
                    <a:pt x="35969" y="6728"/>
                  </a:lnTo>
                  <a:lnTo>
                    <a:pt x="35969" y="1"/>
                  </a:lnTo>
                  <a:close/>
                </a:path>
              </a:pathLst>
            </a:custGeom>
            <a:solidFill>
              <a:srgbClr val="FFEF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039;p40">
              <a:extLst>
                <a:ext uri="{FF2B5EF4-FFF2-40B4-BE49-F238E27FC236}">
                  <a16:creationId xmlns:a16="http://schemas.microsoft.com/office/drawing/2014/main" id="{68DC0C92-8A4F-4D5C-B6C7-84B6043A063F}"/>
                </a:ext>
              </a:extLst>
            </p:cNvPr>
            <p:cNvSpPr/>
            <p:nvPr/>
          </p:nvSpPr>
          <p:spPr>
            <a:xfrm>
              <a:off x="248714" y="4233632"/>
              <a:ext cx="2041378" cy="389079"/>
            </a:xfrm>
            <a:custGeom>
              <a:avLst/>
              <a:gdLst/>
              <a:ahLst/>
              <a:cxnLst/>
              <a:rect l="l" t="t" r="r" b="b"/>
              <a:pathLst>
                <a:path w="36113" h="6883" extrusionOk="0">
                  <a:moveTo>
                    <a:pt x="35958" y="155"/>
                  </a:moveTo>
                  <a:lnTo>
                    <a:pt x="35958" y="6739"/>
                  </a:lnTo>
                  <a:lnTo>
                    <a:pt x="3406" y="6739"/>
                  </a:lnTo>
                  <a:cubicBezTo>
                    <a:pt x="1608" y="6739"/>
                    <a:pt x="144" y="5275"/>
                    <a:pt x="144" y="3477"/>
                  </a:cubicBezTo>
                  <a:lnTo>
                    <a:pt x="144" y="3406"/>
                  </a:lnTo>
                  <a:cubicBezTo>
                    <a:pt x="144" y="1620"/>
                    <a:pt x="1608" y="155"/>
                    <a:pt x="3406" y="155"/>
                  </a:cubicBezTo>
                  <a:close/>
                  <a:moveTo>
                    <a:pt x="3406" y="1"/>
                  </a:moveTo>
                  <a:cubicBezTo>
                    <a:pt x="1525" y="1"/>
                    <a:pt x="1" y="1536"/>
                    <a:pt x="1" y="3406"/>
                  </a:cubicBezTo>
                  <a:lnTo>
                    <a:pt x="1" y="3477"/>
                  </a:lnTo>
                  <a:cubicBezTo>
                    <a:pt x="1" y="5358"/>
                    <a:pt x="1525" y="6882"/>
                    <a:pt x="3406" y="6882"/>
                  </a:cubicBezTo>
                  <a:lnTo>
                    <a:pt x="36041" y="6882"/>
                  </a:lnTo>
                  <a:cubicBezTo>
                    <a:pt x="36077" y="6882"/>
                    <a:pt x="36113" y="6847"/>
                    <a:pt x="36113" y="6811"/>
                  </a:cubicBezTo>
                  <a:lnTo>
                    <a:pt x="36113" y="84"/>
                  </a:lnTo>
                  <a:cubicBezTo>
                    <a:pt x="36113" y="36"/>
                    <a:pt x="36077" y="1"/>
                    <a:pt x="36041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040;p40">
              <a:extLst>
                <a:ext uri="{FF2B5EF4-FFF2-40B4-BE49-F238E27FC236}">
                  <a16:creationId xmlns:a16="http://schemas.microsoft.com/office/drawing/2014/main" id="{719CC2D3-3339-430A-8647-D7FC10AA5ACB}"/>
                </a:ext>
              </a:extLst>
            </p:cNvPr>
            <p:cNvSpPr/>
            <p:nvPr/>
          </p:nvSpPr>
          <p:spPr>
            <a:xfrm>
              <a:off x="211745" y="4201355"/>
              <a:ext cx="2105932" cy="454312"/>
            </a:xfrm>
            <a:custGeom>
              <a:avLst/>
              <a:gdLst/>
              <a:ahLst/>
              <a:cxnLst/>
              <a:rect l="l" t="t" r="r" b="b"/>
              <a:pathLst>
                <a:path w="37255" h="8037" extrusionOk="0">
                  <a:moveTo>
                    <a:pt x="4024" y="0"/>
                  </a:moveTo>
                  <a:cubicBezTo>
                    <a:pt x="1798" y="0"/>
                    <a:pt x="0" y="1798"/>
                    <a:pt x="0" y="4012"/>
                  </a:cubicBezTo>
                  <a:cubicBezTo>
                    <a:pt x="0" y="6239"/>
                    <a:pt x="1810" y="8037"/>
                    <a:pt x="4024" y="8037"/>
                  </a:cubicBezTo>
                  <a:lnTo>
                    <a:pt x="37255" y="8037"/>
                  </a:lnTo>
                  <a:lnTo>
                    <a:pt x="37255" y="7382"/>
                  </a:lnTo>
                  <a:lnTo>
                    <a:pt x="4060" y="7382"/>
                  </a:lnTo>
                  <a:cubicBezTo>
                    <a:pt x="2215" y="7382"/>
                    <a:pt x="726" y="5882"/>
                    <a:pt x="726" y="4048"/>
                  </a:cubicBezTo>
                  <a:lnTo>
                    <a:pt x="726" y="3977"/>
                  </a:lnTo>
                  <a:cubicBezTo>
                    <a:pt x="726" y="2143"/>
                    <a:pt x="2215" y="655"/>
                    <a:pt x="4060" y="655"/>
                  </a:cubicBezTo>
                  <a:lnTo>
                    <a:pt x="37255" y="655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00B18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041;p40">
              <a:extLst>
                <a:ext uri="{FF2B5EF4-FFF2-40B4-BE49-F238E27FC236}">
                  <a16:creationId xmlns:a16="http://schemas.microsoft.com/office/drawing/2014/main" id="{86E39BFC-94D7-44D6-8DF4-E0A94A8A0147}"/>
                </a:ext>
              </a:extLst>
            </p:cNvPr>
            <p:cNvSpPr/>
            <p:nvPr/>
          </p:nvSpPr>
          <p:spPr>
            <a:xfrm>
              <a:off x="207675" y="4196607"/>
              <a:ext cx="2114072" cy="463130"/>
            </a:xfrm>
            <a:custGeom>
              <a:avLst/>
              <a:gdLst/>
              <a:ahLst/>
              <a:cxnLst/>
              <a:rect l="l" t="t" r="r" b="b"/>
              <a:pathLst>
                <a:path w="37399" h="8193" extrusionOk="0">
                  <a:moveTo>
                    <a:pt x="37255" y="156"/>
                  </a:moveTo>
                  <a:lnTo>
                    <a:pt x="37255" y="656"/>
                  </a:lnTo>
                  <a:lnTo>
                    <a:pt x="4132" y="656"/>
                  </a:lnTo>
                  <a:cubicBezTo>
                    <a:pt x="2251" y="656"/>
                    <a:pt x="727" y="2191"/>
                    <a:pt x="727" y="4061"/>
                  </a:cubicBezTo>
                  <a:lnTo>
                    <a:pt x="727" y="4132"/>
                  </a:lnTo>
                  <a:cubicBezTo>
                    <a:pt x="727" y="6013"/>
                    <a:pt x="2251" y="7537"/>
                    <a:pt x="4132" y="7537"/>
                  </a:cubicBezTo>
                  <a:lnTo>
                    <a:pt x="37255" y="7537"/>
                  </a:lnTo>
                  <a:lnTo>
                    <a:pt x="37255" y="8037"/>
                  </a:lnTo>
                  <a:lnTo>
                    <a:pt x="4096" y="8037"/>
                  </a:lnTo>
                  <a:cubicBezTo>
                    <a:pt x="1918" y="8037"/>
                    <a:pt x="155" y="6275"/>
                    <a:pt x="155" y="4096"/>
                  </a:cubicBezTo>
                  <a:cubicBezTo>
                    <a:pt x="155" y="1930"/>
                    <a:pt x="1918" y="156"/>
                    <a:pt x="4096" y="156"/>
                  </a:cubicBezTo>
                  <a:close/>
                  <a:moveTo>
                    <a:pt x="4096" y="1"/>
                  </a:moveTo>
                  <a:cubicBezTo>
                    <a:pt x="1834" y="1"/>
                    <a:pt x="1" y="1846"/>
                    <a:pt x="1" y="4096"/>
                  </a:cubicBezTo>
                  <a:cubicBezTo>
                    <a:pt x="1" y="6359"/>
                    <a:pt x="1834" y="8192"/>
                    <a:pt x="4096" y="8192"/>
                  </a:cubicBezTo>
                  <a:lnTo>
                    <a:pt x="37327" y="8192"/>
                  </a:lnTo>
                  <a:cubicBezTo>
                    <a:pt x="37362" y="8192"/>
                    <a:pt x="37398" y="8156"/>
                    <a:pt x="37398" y="8121"/>
                  </a:cubicBezTo>
                  <a:lnTo>
                    <a:pt x="37398" y="7466"/>
                  </a:lnTo>
                  <a:cubicBezTo>
                    <a:pt x="37398" y="7418"/>
                    <a:pt x="37362" y="7383"/>
                    <a:pt x="37327" y="7383"/>
                  </a:cubicBezTo>
                  <a:lnTo>
                    <a:pt x="4132" y="7383"/>
                  </a:lnTo>
                  <a:cubicBezTo>
                    <a:pt x="2334" y="7383"/>
                    <a:pt x="870" y="5930"/>
                    <a:pt x="870" y="4132"/>
                  </a:cubicBezTo>
                  <a:lnTo>
                    <a:pt x="870" y="4061"/>
                  </a:lnTo>
                  <a:cubicBezTo>
                    <a:pt x="870" y="2275"/>
                    <a:pt x="2334" y="810"/>
                    <a:pt x="4132" y="810"/>
                  </a:cubicBezTo>
                  <a:lnTo>
                    <a:pt x="37327" y="810"/>
                  </a:lnTo>
                  <a:cubicBezTo>
                    <a:pt x="37362" y="810"/>
                    <a:pt x="37398" y="775"/>
                    <a:pt x="37398" y="739"/>
                  </a:cubicBezTo>
                  <a:lnTo>
                    <a:pt x="37398" y="84"/>
                  </a:lnTo>
                  <a:cubicBezTo>
                    <a:pt x="37398" y="36"/>
                    <a:pt x="37362" y="1"/>
                    <a:pt x="37327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042;p40">
              <a:extLst>
                <a:ext uri="{FF2B5EF4-FFF2-40B4-BE49-F238E27FC236}">
                  <a16:creationId xmlns:a16="http://schemas.microsoft.com/office/drawing/2014/main" id="{49CF080D-198E-4343-B9E6-CB0DB6E0291A}"/>
                </a:ext>
              </a:extLst>
            </p:cNvPr>
            <p:cNvSpPr/>
            <p:nvPr/>
          </p:nvSpPr>
          <p:spPr>
            <a:xfrm>
              <a:off x="1348471" y="4618585"/>
              <a:ext cx="969221" cy="37082"/>
            </a:xfrm>
            <a:custGeom>
              <a:avLst/>
              <a:gdLst/>
              <a:ahLst/>
              <a:cxnLst/>
              <a:rect l="l" t="t" r="r" b="b"/>
              <a:pathLst>
                <a:path w="17146" h="656" extrusionOk="0">
                  <a:moveTo>
                    <a:pt x="394" y="1"/>
                  </a:moveTo>
                  <a:lnTo>
                    <a:pt x="1" y="656"/>
                  </a:lnTo>
                  <a:lnTo>
                    <a:pt x="17146" y="656"/>
                  </a:lnTo>
                  <a:lnTo>
                    <a:pt x="17146" y="1"/>
                  </a:ln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043;p40">
              <a:extLst>
                <a:ext uri="{FF2B5EF4-FFF2-40B4-BE49-F238E27FC236}">
                  <a16:creationId xmlns:a16="http://schemas.microsoft.com/office/drawing/2014/main" id="{F03F6AD6-435A-470F-815A-17313B4C5FEF}"/>
                </a:ext>
              </a:extLst>
            </p:cNvPr>
            <p:cNvSpPr/>
            <p:nvPr/>
          </p:nvSpPr>
          <p:spPr>
            <a:xfrm>
              <a:off x="1343779" y="4614572"/>
              <a:ext cx="977982" cy="45165"/>
            </a:xfrm>
            <a:custGeom>
              <a:avLst/>
              <a:gdLst/>
              <a:ahLst/>
              <a:cxnLst/>
              <a:rect l="l" t="t" r="r" b="b"/>
              <a:pathLst>
                <a:path w="17301" h="799" extrusionOk="0">
                  <a:moveTo>
                    <a:pt x="17157" y="143"/>
                  </a:moveTo>
                  <a:lnTo>
                    <a:pt x="17157" y="643"/>
                  </a:lnTo>
                  <a:lnTo>
                    <a:pt x="215" y="643"/>
                  </a:lnTo>
                  <a:lnTo>
                    <a:pt x="524" y="143"/>
                  </a:lnTo>
                  <a:close/>
                  <a:moveTo>
                    <a:pt x="477" y="0"/>
                  </a:moveTo>
                  <a:cubicBezTo>
                    <a:pt x="453" y="0"/>
                    <a:pt x="429" y="12"/>
                    <a:pt x="417" y="36"/>
                  </a:cubicBezTo>
                  <a:lnTo>
                    <a:pt x="12" y="679"/>
                  </a:lnTo>
                  <a:cubicBezTo>
                    <a:pt x="0" y="703"/>
                    <a:pt x="0" y="739"/>
                    <a:pt x="12" y="762"/>
                  </a:cubicBezTo>
                  <a:cubicBezTo>
                    <a:pt x="24" y="786"/>
                    <a:pt x="48" y="798"/>
                    <a:pt x="84" y="798"/>
                  </a:cubicBezTo>
                  <a:lnTo>
                    <a:pt x="17229" y="798"/>
                  </a:lnTo>
                  <a:cubicBezTo>
                    <a:pt x="17264" y="798"/>
                    <a:pt x="17300" y="762"/>
                    <a:pt x="17300" y="727"/>
                  </a:cubicBezTo>
                  <a:lnTo>
                    <a:pt x="17300" y="72"/>
                  </a:lnTo>
                  <a:cubicBezTo>
                    <a:pt x="17300" y="24"/>
                    <a:pt x="17264" y="0"/>
                    <a:pt x="1722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044;p40">
              <a:extLst>
                <a:ext uri="{FF2B5EF4-FFF2-40B4-BE49-F238E27FC236}">
                  <a16:creationId xmlns:a16="http://schemas.microsoft.com/office/drawing/2014/main" id="{E11EAB29-4BF4-43DE-BC83-9F0CEF2B3E8A}"/>
                </a:ext>
              </a:extLst>
            </p:cNvPr>
            <p:cNvSpPr/>
            <p:nvPr/>
          </p:nvSpPr>
          <p:spPr>
            <a:xfrm>
              <a:off x="1602226" y="4201355"/>
              <a:ext cx="715469" cy="37026"/>
            </a:xfrm>
            <a:custGeom>
              <a:avLst/>
              <a:gdLst/>
              <a:ahLst/>
              <a:cxnLst/>
              <a:rect l="l" t="t" r="r" b="b"/>
              <a:pathLst>
                <a:path w="12657" h="655" extrusionOk="0">
                  <a:moveTo>
                    <a:pt x="405" y="0"/>
                  </a:moveTo>
                  <a:lnTo>
                    <a:pt x="0" y="655"/>
                  </a:lnTo>
                  <a:lnTo>
                    <a:pt x="12657" y="655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045;p40">
              <a:extLst>
                <a:ext uri="{FF2B5EF4-FFF2-40B4-BE49-F238E27FC236}">
                  <a16:creationId xmlns:a16="http://schemas.microsoft.com/office/drawing/2014/main" id="{15062A86-F979-4CD1-9EC8-4BF2A0572050}"/>
                </a:ext>
              </a:extLst>
            </p:cNvPr>
            <p:cNvSpPr/>
            <p:nvPr/>
          </p:nvSpPr>
          <p:spPr>
            <a:xfrm>
              <a:off x="1598156" y="4197285"/>
              <a:ext cx="723609" cy="45165"/>
            </a:xfrm>
            <a:custGeom>
              <a:avLst/>
              <a:gdLst/>
              <a:ahLst/>
              <a:cxnLst/>
              <a:rect l="l" t="t" r="r" b="b"/>
              <a:pathLst>
                <a:path w="12801" h="799" extrusionOk="0">
                  <a:moveTo>
                    <a:pt x="12657" y="144"/>
                  </a:moveTo>
                  <a:lnTo>
                    <a:pt x="12657" y="644"/>
                  </a:lnTo>
                  <a:lnTo>
                    <a:pt x="215" y="644"/>
                  </a:lnTo>
                  <a:lnTo>
                    <a:pt x="513" y="144"/>
                  </a:lnTo>
                  <a:close/>
                  <a:moveTo>
                    <a:pt x="477" y="1"/>
                  </a:moveTo>
                  <a:cubicBezTo>
                    <a:pt x="442" y="1"/>
                    <a:pt x="418" y="13"/>
                    <a:pt x="406" y="36"/>
                  </a:cubicBezTo>
                  <a:lnTo>
                    <a:pt x="13" y="691"/>
                  </a:lnTo>
                  <a:cubicBezTo>
                    <a:pt x="1" y="703"/>
                    <a:pt x="1" y="739"/>
                    <a:pt x="13" y="763"/>
                  </a:cubicBezTo>
                  <a:cubicBezTo>
                    <a:pt x="25" y="786"/>
                    <a:pt x="49" y="798"/>
                    <a:pt x="72" y="798"/>
                  </a:cubicBezTo>
                  <a:lnTo>
                    <a:pt x="12729" y="798"/>
                  </a:lnTo>
                  <a:cubicBezTo>
                    <a:pt x="12764" y="798"/>
                    <a:pt x="12800" y="763"/>
                    <a:pt x="12800" y="727"/>
                  </a:cubicBezTo>
                  <a:lnTo>
                    <a:pt x="12800" y="72"/>
                  </a:lnTo>
                  <a:cubicBezTo>
                    <a:pt x="12800" y="24"/>
                    <a:pt x="12764" y="1"/>
                    <a:pt x="1272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046;p40">
              <a:extLst>
                <a:ext uri="{FF2B5EF4-FFF2-40B4-BE49-F238E27FC236}">
                  <a16:creationId xmlns:a16="http://schemas.microsoft.com/office/drawing/2014/main" id="{0A63B97E-EC54-4FBB-A924-42F9259950E0}"/>
                </a:ext>
              </a:extLst>
            </p:cNvPr>
            <p:cNvSpPr/>
            <p:nvPr/>
          </p:nvSpPr>
          <p:spPr>
            <a:xfrm>
              <a:off x="1366673" y="4315089"/>
              <a:ext cx="465787" cy="8762"/>
            </a:xfrm>
            <a:custGeom>
              <a:avLst/>
              <a:gdLst/>
              <a:ahLst/>
              <a:cxnLst/>
              <a:rect l="l" t="t" r="r" b="b"/>
              <a:pathLst>
                <a:path w="8240" h="155" extrusionOk="0">
                  <a:moveTo>
                    <a:pt x="72" y="0"/>
                  </a:moveTo>
                  <a:cubicBezTo>
                    <a:pt x="36" y="0"/>
                    <a:pt x="0" y="36"/>
                    <a:pt x="0" y="72"/>
                  </a:cubicBezTo>
                  <a:cubicBezTo>
                    <a:pt x="0" y="119"/>
                    <a:pt x="36" y="155"/>
                    <a:pt x="72" y="155"/>
                  </a:cubicBezTo>
                  <a:lnTo>
                    <a:pt x="8168" y="155"/>
                  </a:lnTo>
                  <a:cubicBezTo>
                    <a:pt x="8204" y="155"/>
                    <a:pt x="8239" y="119"/>
                    <a:pt x="8239" y="72"/>
                  </a:cubicBezTo>
                  <a:cubicBezTo>
                    <a:pt x="8239" y="36"/>
                    <a:pt x="8204" y="0"/>
                    <a:pt x="8168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047;p40">
              <a:extLst>
                <a:ext uri="{FF2B5EF4-FFF2-40B4-BE49-F238E27FC236}">
                  <a16:creationId xmlns:a16="http://schemas.microsoft.com/office/drawing/2014/main" id="{B2450C27-31BB-4C52-8CDE-A5F3241E3036}"/>
                </a:ext>
              </a:extLst>
            </p:cNvPr>
            <p:cNvSpPr/>
            <p:nvPr/>
          </p:nvSpPr>
          <p:spPr>
            <a:xfrm>
              <a:off x="681495" y="4315089"/>
              <a:ext cx="566745" cy="8762"/>
            </a:xfrm>
            <a:custGeom>
              <a:avLst/>
              <a:gdLst/>
              <a:ahLst/>
              <a:cxnLst/>
              <a:rect l="l" t="t" r="r" b="b"/>
              <a:pathLst>
                <a:path w="10026" h="155" extrusionOk="0">
                  <a:moveTo>
                    <a:pt x="72" y="0"/>
                  </a:moveTo>
                  <a:cubicBezTo>
                    <a:pt x="36" y="0"/>
                    <a:pt x="1" y="36"/>
                    <a:pt x="1" y="72"/>
                  </a:cubicBezTo>
                  <a:cubicBezTo>
                    <a:pt x="1" y="119"/>
                    <a:pt x="36" y="155"/>
                    <a:pt x="72" y="155"/>
                  </a:cubicBezTo>
                  <a:lnTo>
                    <a:pt x="9942" y="155"/>
                  </a:lnTo>
                  <a:cubicBezTo>
                    <a:pt x="9990" y="155"/>
                    <a:pt x="10026" y="119"/>
                    <a:pt x="10026" y="72"/>
                  </a:cubicBezTo>
                  <a:cubicBezTo>
                    <a:pt x="10026" y="36"/>
                    <a:pt x="9990" y="0"/>
                    <a:pt x="994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048;p40">
              <a:extLst>
                <a:ext uri="{FF2B5EF4-FFF2-40B4-BE49-F238E27FC236}">
                  <a16:creationId xmlns:a16="http://schemas.microsoft.com/office/drawing/2014/main" id="{8E8F1689-462D-4FAA-9835-D179C451A04A}"/>
                </a:ext>
              </a:extLst>
            </p:cNvPr>
            <p:cNvSpPr/>
            <p:nvPr/>
          </p:nvSpPr>
          <p:spPr>
            <a:xfrm>
              <a:off x="1101499" y="4453694"/>
              <a:ext cx="712755" cy="8818"/>
            </a:xfrm>
            <a:custGeom>
              <a:avLst/>
              <a:gdLst/>
              <a:ahLst/>
              <a:cxnLst/>
              <a:rect l="l" t="t" r="r" b="b"/>
              <a:pathLst>
                <a:path w="12609" h="156" extrusionOk="0">
                  <a:moveTo>
                    <a:pt x="72" y="1"/>
                  </a:moveTo>
                  <a:cubicBezTo>
                    <a:pt x="24" y="1"/>
                    <a:pt x="0" y="37"/>
                    <a:pt x="0" y="84"/>
                  </a:cubicBezTo>
                  <a:cubicBezTo>
                    <a:pt x="0" y="120"/>
                    <a:pt x="24" y="156"/>
                    <a:pt x="72" y="156"/>
                  </a:cubicBezTo>
                  <a:lnTo>
                    <a:pt x="12537" y="156"/>
                  </a:lnTo>
                  <a:cubicBezTo>
                    <a:pt x="12573" y="156"/>
                    <a:pt x="12609" y="120"/>
                    <a:pt x="12609" y="84"/>
                  </a:cubicBezTo>
                  <a:cubicBezTo>
                    <a:pt x="12609" y="37"/>
                    <a:pt x="12573" y="1"/>
                    <a:pt x="12537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049;p40">
              <a:extLst>
                <a:ext uri="{FF2B5EF4-FFF2-40B4-BE49-F238E27FC236}">
                  <a16:creationId xmlns:a16="http://schemas.microsoft.com/office/drawing/2014/main" id="{09635383-1042-4613-91C5-B036CEF36125}"/>
                </a:ext>
              </a:extLst>
            </p:cNvPr>
            <p:cNvSpPr/>
            <p:nvPr/>
          </p:nvSpPr>
          <p:spPr>
            <a:xfrm>
              <a:off x="427796" y="4453694"/>
              <a:ext cx="565388" cy="8818"/>
            </a:xfrm>
            <a:custGeom>
              <a:avLst/>
              <a:gdLst/>
              <a:ahLst/>
              <a:cxnLst/>
              <a:rect l="l" t="t" r="r" b="b"/>
              <a:pathLst>
                <a:path w="10002" h="156" extrusionOk="0">
                  <a:moveTo>
                    <a:pt x="83" y="1"/>
                  </a:moveTo>
                  <a:cubicBezTo>
                    <a:pt x="36" y="1"/>
                    <a:pt x="0" y="37"/>
                    <a:pt x="0" y="84"/>
                  </a:cubicBezTo>
                  <a:cubicBezTo>
                    <a:pt x="0" y="120"/>
                    <a:pt x="36" y="156"/>
                    <a:pt x="83" y="156"/>
                  </a:cubicBezTo>
                  <a:lnTo>
                    <a:pt x="9918" y="156"/>
                  </a:lnTo>
                  <a:cubicBezTo>
                    <a:pt x="9966" y="156"/>
                    <a:pt x="10001" y="120"/>
                    <a:pt x="10001" y="84"/>
                  </a:cubicBezTo>
                  <a:cubicBezTo>
                    <a:pt x="10001" y="37"/>
                    <a:pt x="9966" y="1"/>
                    <a:pt x="9918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050;p40">
              <a:extLst>
                <a:ext uri="{FF2B5EF4-FFF2-40B4-BE49-F238E27FC236}">
                  <a16:creationId xmlns:a16="http://schemas.microsoft.com/office/drawing/2014/main" id="{9C234659-FAA4-4F57-A855-3392A24D9B97}"/>
                </a:ext>
              </a:extLst>
            </p:cNvPr>
            <p:cNvSpPr/>
            <p:nvPr/>
          </p:nvSpPr>
          <p:spPr>
            <a:xfrm>
              <a:off x="1038866" y="4531137"/>
              <a:ext cx="706085" cy="8762"/>
            </a:xfrm>
            <a:custGeom>
              <a:avLst/>
              <a:gdLst/>
              <a:ahLst/>
              <a:cxnLst/>
              <a:rect l="l" t="t" r="r" b="b"/>
              <a:pathLst>
                <a:path w="12491" h="155" extrusionOk="0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19"/>
                    <a:pt x="37" y="155"/>
                    <a:pt x="72" y="155"/>
                  </a:cubicBezTo>
                  <a:lnTo>
                    <a:pt x="12419" y="155"/>
                  </a:lnTo>
                  <a:cubicBezTo>
                    <a:pt x="12455" y="155"/>
                    <a:pt x="12491" y="119"/>
                    <a:pt x="12491" y="72"/>
                  </a:cubicBezTo>
                  <a:cubicBezTo>
                    <a:pt x="12491" y="36"/>
                    <a:pt x="12467" y="0"/>
                    <a:pt x="12419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051;p40">
              <a:extLst>
                <a:ext uri="{FF2B5EF4-FFF2-40B4-BE49-F238E27FC236}">
                  <a16:creationId xmlns:a16="http://schemas.microsoft.com/office/drawing/2014/main" id="{BBBD53E2-0D38-4727-BC82-D924D040E4E3}"/>
                </a:ext>
              </a:extLst>
            </p:cNvPr>
            <p:cNvSpPr/>
            <p:nvPr/>
          </p:nvSpPr>
          <p:spPr>
            <a:xfrm>
              <a:off x="568438" y="4387783"/>
              <a:ext cx="168282" cy="444928"/>
            </a:xfrm>
            <a:custGeom>
              <a:avLst/>
              <a:gdLst/>
              <a:ahLst/>
              <a:cxnLst/>
              <a:rect l="l" t="t" r="r" b="b"/>
              <a:pathLst>
                <a:path w="2977" h="7871" extrusionOk="0">
                  <a:moveTo>
                    <a:pt x="0" y="0"/>
                  </a:moveTo>
                  <a:lnTo>
                    <a:pt x="0" y="7870"/>
                  </a:lnTo>
                  <a:lnTo>
                    <a:pt x="1489" y="6025"/>
                  </a:lnTo>
                  <a:lnTo>
                    <a:pt x="2977" y="787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7AA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052;p40">
              <a:extLst>
                <a:ext uri="{FF2B5EF4-FFF2-40B4-BE49-F238E27FC236}">
                  <a16:creationId xmlns:a16="http://schemas.microsoft.com/office/drawing/2014/main" id="{A879E9E5-18C5-4DDE-9A23-9DAAD9AF9530}"/>
                </a:ext>
              </a:extLst>
            </p:cNvPr>
            <p:cNvSpPr/>
            <p:nvPr/>
          </p:nvSpPr>
          <p:spPr>
            <a:xfrm>
              <a:off x="564368" y="4383713"/>
              <a:ext cx="176422" cy="453011"/>
            </a:xfrm>
            <a:custGeom>
              <a:avLst/>
              <a:gdLst/>
              <a:ahLst/>
              <a:cxnLst/>
              <a:rect l="l" t="t" r="r" b="b"/>
              <a:pathLst>
                <a:path w="3121" h="8014" extrusionOk="0">
                  <a:moveTo>
                    <a:pt x="2978" y="144"/>
                  </a:moveTo>
                  <a:lnTo>
                    <a:pt x="2978" y="7728"/>
                  </a:lnTo>
                  <a:lnTo>
                    <a:pt x="1620" y="6049"/>
                  </a:lnTo>
                  <a:cubicBezTo>
                    <a:pt x="1608" y="6037"/>
                    <a:pt x="1585" y="6025"/>
                    <a:pt x="1561" y="6025"/>
                  </a:cubicBezTo>
                  <a:cubicBezTo>
                    <a:pt x="1537" y="6025"/>
                    <a:pt x="1513" y="6037"/>
                    <a:pt x="1501" y="6049"/>
                  </a:cubicBezTo>
                  <a:lnTo>
                    <a:pt x="144" y="7728"/>
                  </a:lnTo>
                  <a:lnTo>
                    <a:pt x="144" y="144"/>
                  </a:lnTo>
                  <a:close/>
                  <a:moveTo>
                    <a:pt x="72" y="1"/>
                  </a:moveTo>
                  <a:cubicBezTo>
                    <a:pt x="25" y="1"/>
                    <a:pt x="1" y="36"/>
                    <a:pt x="1" y="72"/>
                  </a:cubicBezTo>
                  <a:lnTo>
                    <a:pt x="1" y="7942"/>
                  </a:lnTo>
                  <a:cubicBezTo>
                    <a:pt x="1" y="7966"/>
                    <a:pt x="13" y="8002"/>
                    <a:pt x="49" y="8014"/>
                  </a:cubicBezTo>
                  <a:cubicBezTo>
                    <a:pt x="72" y="8014"/>
                    <a:pt x="108" y="8014"/>
                    <a:pt x="132" y="7990"/>
                  </a:cubicBezTo>
                  <a:lnTo>
                    <a:pt x="1561" y="6216"/>
                  </a:lnTo>
                  <a:lnTo>
                    <a:pt x="2989" y="7990"/>
                  </a:lnTo>
                  <a:cubicBezTo>
                    <a:pt x="3013" y="8002"/>
                    <a:pt x="3025" y="8014"/>
                    <a:pt x="3049" y="8014"/>
                  </a:cubicBezTo>
                  <a:lnTo>
                    <a:pt x="3073" y="8014"/>
                  </a:lnTo>
                  <a:cubicBezTo>
                    <a:pt x="3109" y="8002"/>
                    <a:pt x="3120" y="7966"/>
                    <a:pt x="3120" y="7942"/>
                  </a:cubicBezTo>
                  <a:lnTo>
                    <a:pt x="3120" y="72"/>
                  </a:lnTo>
                  <a:cubicBezTo>
                    <a:pt x="3120" y="36"/>
                    <a:pt x="3097" y="1"/>
                    <a:pt x="3049" y="1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053;p40">
              <a:extLst>
                <a:ext uri="{FF2B5EF4-FFF2-40B4-BE49-F238E27FC236}">
                  <a16:creationId xmlns:a16="http://schemas.microsoft.com/office/drawing/2014/main" id="{FD875D3B-581D-4167-9989-E412D2D4CBFB}"/>
                </a:ext>
              </a:extLst>
            </p:cNvPr>
            <p:cNvSpPr/>
            <p:nvPr/>
          </p:nvSpPr>
          <p:spPr>
            <a:xfrm>
              <a:off x="706423" y="4636109"/>
              <a:ext cx="8140" cy="61276"/>
            </a:xfrm>
            <a:custGeom>
              <a:avLst/>
              <a:gdLst/>
              <a:ahLst/>
              <a:cxnLst/>
              <a:rect l="l" t="t" r="r" b="b"/>
              <a:pathLst>
                <a:path w="144" h="1084" extrusionOk="0">
                  <a:moveTo>
                    <a:pt x="72" y="0"/>
                  </a:moveTo>
                  <a:cubicBezTo>
                    <a:pt x="36" y="0"/>
                    <a:pt x="0" y="36"/>
                    <a:pt x="0" y="84"/>
                  </a:cubicBezTo>
                  <a:lnTo>
                    <a:pt x="0" y="1013"/>
                  </a:lnTo>
                  <a:cubicBezTo>
                    <a:pt x="0" y="1060"/>
                    <a:pt x="36" y="1084"/>
                    <a:pt x="72" y="1084"/>
                  </a:cubicBezTo>
                  <a:cubicBezTo>
                    <a:pt x="119" y="1084"/>
                    <a:pt x="143" y="1060"/>
                    <a:pt x="143" y="1013"/>
                  </a:cubicBezTo>
                  <a:lnTo>
                    <a:pt x="143" y="84"/>
                  </a:lnTo>
                  <a:cubicBezTo>
                    <a:pt x="143" y="36"/>
                    <a:pt x="119" y="0"/>
                    <a:pt x="72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054;p40">
              <a:extLst>
                <a:ext uri="{FF2B5EF4-FFF2-40B4-BE49-F238E27FC236}">
                  <a16:creationId xmlns:a16="http://schemas.microsoft.com/office/drawing/2014/main" id="{3BA04116-B54D-4F40-BEF3-47FEB265AF4A}"/>
                </a:ext>
              </a:extLst>
            </p:cNvPr>
            <p:cNvSpPr/>
            <p:nvPr/>
          </p:nvSpPr>
          <p:spPr>
            <a:xfrm>
              <a:off x="633728" y="4402593"/>
              <a:ext cx="80834" cy="212035"/>
            </a:xfrm>
            <a:custGeom>
              <a:avLst/>
              <a:gdLst/>
              <a:ahLst/>
              <a:cxnLst/>
              <a:rect l="l" t="t" r="r" b="b"/>
              <a:pathLst>
                <a:path w="1430" h="3751" extrusionOk="0">
                  <a:moveTo>
                    <a:pt x="72" y="0"/>
                  </a:moveTo>
                  <a:cubicBezTo>
                    <a:pt x="24" y="0"/>
                    <a:pt x="0" y="36"/>
                    <a:pt x="0" y="83"/>
                  </a:cubicBezTo>
                  <a:cubicBezTo>
                    <a:pt x="0" y="119"/>
                    <a:pt x="24" y="155"/>
                    <a:pt x="72" y="155"/>
                  </a:cubicBezTo>
                  <a:lnTo>
                    <a:pt x="1286" y="155"/>
                  </a:lnTo>
                  <a:lnTo>
                    <a:pt x="1286" y="3667"/>
                  </a:lnTo>
                  <a:cubicBezTo>
                    <a:pt x="1286" y="3715"/>
                    <a:pt x="1322" y="3750"/>
                    <a:pt x="1358" y="3750"/>
                  </a:cubicBezTo>
                  <a:cubicBezTo>
                    <a:pt x="1405" y="3750"/>
                    <a:pt x="1429" y="3715"/>
                    <a:pt x="1429" y="3667"/>
                  </a:cubicBezTo>
                  <a:lnTo>
                    <a:pt x="1429" y="83"/>
                  </a:lnTo>
                  <a:cubicBezTo>
                    <a:pt x="1429" y="36"/>
                    <a:pt x="1405" y="0"/>
                    <a:pt x="1358" y="0"/>
                  </a:cubicBezTo>
                  <a:close/>
                </a:path>
              </a:pathLst>
            </a:custGeom>
            <a:solidFill>
              <a:srgbClr val="00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" name="Google Shape;921;p38">
            <a:extLst>
              <a:ext uri="{FF2B5EF4-FFF2-40B4-BE49-F238E27FC236}">
                <a16:creationId xmlns:a16="http://schemas.microsoft.com/office/drawing/2014/main" id="{3B734F10-ADF3-4ACC-A185-22DBEF59ED91}"/>
              </a:ext>
            </a:extLst>
          </p:cNvPr>
          <p:cNvGrpSpPr/>
          <p:nvPr/>
        </p:nvGrpSpPr>
        <p:grpSpPr>
          <a:xfrm>
            <a:off x="4318715" y="1601601"/>
            <a:ext cx="314662" cy="359252"/>
            <a:chOff x="-55595775" y="3982375"/>
            <a:chExt cx="279625" cy="319250"/>
          </a:xfrm>
        </p:grpSpPr>
        <p:sp>
          <p:nvSpPr>
            <p:cNvPr id="45" name="Google Shape;922;p38">
              <a:extLst>
                <a:ext uri="{FF2B5EF4-FFF2-40B4-BE49-F238E27FC236}">
                  <a16:creationId xmlns:a16="http://schemas.microsoft.com/office/drawing/2014/main" id="{37676A36-B4F6-4467-9D4D-F25DEB3A4FD3}"/>
                </a:ext>
              </a:extLst>
            </p:cNvPr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923;p38">
              <a:extLst>
                <a:ext uri="{FF2B5EF4-FFF2-40B4-BE49-F238E27FC236}">
                  <a16:creationId xmlns:a16="http://schemas.microsoft.com/office/drawing/2014/main" id="{07661CB4-45BF-48A5-996A-DF34602279E3}"/>
                </a:ext>
              </a:extLst>
            </p:cNvPr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924;p38">
              <a:extLst>
                <a:ext uri="{FF2B5EF4-FFF2-40B4-BE49-F238E27FC236}">
                  <a16:creationId xmlns:a16="http://schemas.microsoft.com/office/drawing/2014/main" id="{B3618323-9CC6-4D81-815F-9A81846DA9A5}"/>
                </a:ext>
              </a:extLst>
            </p:cNvPr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925;p38">
              <a:extLst>
                <a:ext uri="{FF2B5EF4-FFF2-40B4-BE49-F238E27FC236}">
                  <a16:creationId xmlns:a16="http://schemas.microsoft.com/office/drawing/2014/main" id="{14B75A8A-A6BC-42A7-8E66-E8086A54D68D}"/>
                </a:ext>
              </a:extLst>
            </p:cNvPr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926;p38">
              <a:extLst>
                <a:ext uri="{FF2B5EF4-FFF2-40B4-BE49-F238E27FC236}">
                  <a16:creationId xmlns:a16="http://schemas.microsoft.com/office/drawing/2014/main" id="{445C8FBC-1AD8-40E9-9A41-6CDEF66EF829}"/>
                </a:ext>
              </a:extLst>
            </p:cNvPr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0" name="Google Shape;916;p38">
            <a:extLst>
              <a:ext uri="{FF2B5EF4-FFF2-40B4-BE49-F238E27FC236}">
                <a16:creationId xmlns:a16="http://schemas.microsoft.com/office/drawing/2014/main" id="{B9D30FDC-1B09-4125-B068-AEC8FD70B405}"/>
              </a:ext>
            </a:extLst>
          </p:cNvPr>
          <p:cNvGrpSpPr/>
          <p:nvPr/>
        </p:nvGrpSpPr>
        <p:grpSpPr>
          <a:xfrm>
            <a:off x="4329363" y="2935335"/>
            <a:ext cx="314662" cy="358999"/>
            <a:chOff x="-55576850" y="3198125"/>
            <a:chExt cx="279625" cy="319025"/>
          </a:xfrm>
        </p:grpSpPr>
        <p:sp>
          <p:nvSpPr>
            <p:cNvPr id="51" name="Google Shape;917;p38">
              <a:extLst>
                <a:ext uri="{FF2B5EF4-FFF2-40B4-BE49-F238E27FC236}">
                  <a16:creationId xmlns:a16="http://schemas.microsoft.com/office/drawing/2014/main" id="{CCEC2A86-98AF-47CE-9CB7-83398F426AF7}"/>
                </a:ext>
              </a:extLst>
            </p:cNvPr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918;p38">
              <a:extLst>
                <a:ext uri="{FF2B5EF4-FFF2-40B4-BE49-F238E27FC236}">
                  <a16:creationId xmlns:a16="http://schemas.microsoft.com/office/drawing/2014/main" id="{5693B9EC-AFED-406C-9B22-91F5080E6B4F}"/>
                </a:ext>
              </a:extLst>
            </p:cNvPr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919;p38">
              <a:extLst>
                <a:ext uri="{FF2B5EF4-FFF2-40B4-BE49-F238E27FC236}">
                  <a16:creationId xmlns:a16="http://schemas.microsoft.com/office/drawing/2014/main" id="{13EB74C6-D3D4-49E6-A786-66738E2105B8}"/>
                </a:ext>
              </a:extLst>
            </p:cNvPr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920;p38">
              <a:extLst>
                <a:ext uri="{FF2B5EF4-FFF2-40B4-BE49-F238E27FC236}">
                  <a16:creationId xmlns:a16="http://schemas.microsoft.com/office/drawing/2014/main" id="{F18A0379-6D41-47DF-A922-BEEC4FA44115}"/>
                </a:ext>
              </a:extLst>
            </p:cNvPr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5" name="Subtítulo 13">
            <a:extLst>
              <a:ext uri="{FF2B5EF4-FFF2-40B4-BE49-F238E27FC236}">
                <a16:creationId xmlns:a16="http://schemas.microsoft.com/office/drawing/2014/main" id="{30DD2CF0-1727-4B9E-9CEA-8CAF45D96563}"/>
              </a:ext>
            </a:extLst>
          </p:cNvPr>
          <p:cNvSpPr txBox="1">
            <a:spLocks/>
          </p:cNvSpPr>
          <p:nvPr/>
        </p:nvSpPr>
        <p:spPr>
          <a:xfrm>
            <a:off x="364597" y="2574897"/>
            <a:ext cx="3802332" cy="172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  <a:p>
            <a:pPr marL="180975" indent="-66675" algn="just"/>
            <a:r>
              <a:rPr lang="es-CL" dirty="0">
                <a:highlight>
                  <a:srgbClr val="00FFFF"/>
                </a:highlight>
              </a:rPr>
              <a:t>10.- ¿Cómo es la estructura de la carta al director?</a:t>
            </a:r>
          </a:p>
          <a:p>
            <a:pPr marL="180975" indent="-66675" algn="just"/>
            <a:r>
              <a:rPr lang="es-CL" dirty="0"/>
              <a:t>a.- </a:t>
            </a:r>
            <a:r>
              <a:rPr lang="es-C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C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pinión, despedida.</a:t>
            </a:r>
          </a:p>
          <a:p>
            <a:pPr marL="180975" indent="-66675" algn="just"/>
            <a:r>
              <a:rPr lang="es-CL" dirty="0"/>
              <a:t>b.- </a:t>
            </a: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Introducción, opinión, conclusión y despedida.</a:t>
            </a:r>
            <a:endParaRPr lang="es-CL" dirty="0"/>
          </a:p>
        </p:txBody>
      </p:sp>
      <p:sp>
        <p:nvSpPr>
          <p:cNvPr id="56" name="Subtítulo 13">
            <a:extLst>
              <a:ext uri="{FF2B5EF4-FFF2-40B4-BE49-F238E27FC236}">
                <a16:creationId xmlns:a16="http://schemas.microsoft.com/office/drawing/2014/main" id="{9BD240BB-2AFE-4D7F-AF09-DF1BF9DA2E17}"/>
              </a:ext>
            </a:extLst>
          </p:cNvPr>
          <p:cNvSpPr txBox="1">
            <a:spLocks/>
          </p:cNvSpPr>
          <p:nvPr/>
        </p:nvSpPr>
        <p:spPr>
          <a:xfrm>
            <a:off x="4611307" y="2051239"/>
            <a:ext cx="3802332" cy="159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loo 2"/>
              <a:buNone/>
              <a:defRPr sz="21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90488" indent="23813" algn="just"/>
            <a:endParaRPr lang="es-CL" dirty="0"/>
          </a:p>
          <a:p>
            <a:pPr marL="90488" indent="23813" algn="just"/>
            <a:r>
              <a:rPr lang="es-CL" dirty="0">
                <a:highlight>
                  <a:srgbClr val="00FFFF"/>
                </a:highlight>
              </a:rPr>
              <a:t>12.- ¿Qué se puede suponer sobre el autor de la carta?</a:t>
            </a:r>
          </a:p>
          <a:p>
            <a:pPr marL="90488" indent="23813" algn="just"/>
            <a:endParaRPr lang="es-CL" dirty="0"/>
          </a:p>
          <a:p>
            <a:pPr marL="90488" indent="23813" algn="just"/>
            <a:r>
              <a:rPr lang="es-CL" dirty="0"/>
              <a:t>a.- Trabaja en un colegio.</a:t>
            </a:r>
          </a:p>
          <a:p>
            <a:pPr marL="90488" indent="23813" algn="just"/>
            <a:r>
              <a:rPr lang="es-CL" dirty="0"/>
              <a:t>b.- Tiene hijos pequeños.</a:t>
            </a:r>
          </a:p>
          <a:p>
            <a:pPr marL="90488" indent="23813" algn="just"/>
            <a:endParaRPr lang="es-CL" dirty="0"/>
          </a:p>
          <a:p>
            <a:pPr marL="180975" indent="-66675" algn="just"/>
            <a:endParaRPr lang="es-CL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350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59"/>
          <p:cNvSpPr txBox="1">
            <a:spLocks noGrp="1"/>
          </p:cNvSpPr>
          <p:nvPr>
            <p:ph type="title"/>
          </p:nvPr>
        </p:nvSpPr>
        <p:spPr>
          <a:xfrm>
            <a:off x="3681050" y="676413"/>
            <a:ext cx="4222042" cy="4381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CL" dirty="0">
                <a:solidFill>
                  <a:schemeClr val="bg1"/>
                </a:solidFill>
              </a:rPr>
              <a:t>1)  Escribe una opinión acerca del tema presente en el cartel. </a:t>
            </a:r>
            <a:r>
              <a:rPr lang="es-CL" sz="1600" dirty="0"/>
              <a:t>(usa el chat o pide la palabra)</a:t>
            </a:r>
            <a:br>
              <a:rPr lang="es-CL" dirty="0"/>
            </a:br>
            <a:r>
              <a:rPr lang="es-C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Piensa y escribe dos argumentos que sustenten tu opinión. </a:t>
            </a:r>
            <a:r>
              <a:rPr lang="es-CL" sz="1400" dirty="0"/>
              <a:t>(usa el chat o pide la palabra)</a:t>
            </a:r>
            <a:br>
              <a:rPr lang="es-CL" sz="1400" dirty="0">
                <a:highlight>
                  <a:srgbClr val="FF00FF"/>
                </a:highlight>
              </a:rPr>
            </a:br>
            <a:br>
              <a:rPr lang="es-CL" sz="2400" dirty="0"/>
            </a:br>
            <a:br>
              <a:rPr lang="es-CL" sz="2400" dirty="0"/>
            </a:br>
            <a:endParaRPr lang="es-CL" sz="2400" dirty="0"/>
          </a:p>
        </p:txBody>
      </p:sp>
      <p:sp>
        <p:nvSpPr>
          <p:cNvPr id="1949" name="Google Shape;1949;p59"/>
          <p:cNvSpPr/>
          <p:nvPr/>
        </p:nvSpPr>
        <p:spPr>
          <a:xfrm rot="10800000">
            <a:off x="419657" y="1278612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0" name="Google Shape;1950;p59"/>
          <p:cNvSpPr/>
          <p:nvPr/>
        </p:nvSpPr>
        <p:spPr>
          <a:xfrm rot="10800000">
            <a:off x="3513221" y="1361850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1" name="Google Shape;1951;p59"/>
          <p:cNvSpPr/>
          <p:nvPr/>
        </p:nvSpPr>
        <p:spPr>
          <a:xfrm rot="10800000">
            <a:off x="3506389" y="3676017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2" name="Google Shape;1952;p59"/>
          <p:cNvSpPr/>
          <p:nvPr/>
        </p:nvSpPr>
        <p:spPr>
          <a:xfrm rot="10800000">
            <a:off x="3466098" y="2540905"/>
            <a:ext cx="214952" cy="326287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C7BB97-D2AD-409E-9CEE-B923A152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5" y="588957"/>
            <a:ext cx="2512216" cy="431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50"/>
          <p:cNvSpPr txBox="1">
            <a:spLocks noGrp="1"/>
          </p:cNvSpPr>
          <p:nvPr>
            <p:ph type="title"/>
          </p:nvPr>
        </p:nvSpPr>
        <p:spPr>
          <a:xfrm>
            <a:off x="2822223" y="197939"/>
            <a:ext cx="3858900" cy="18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CL" dirty="0"/>
              <a:t>Te Felicito por tu esfuerzo…</a:t>
            </a:r>
            <a:endParaRPr dirty="0"/>
          </a:p>
        </p:txBody>
      </p:sp>
      <p:sp>
        <p:nvSpPr>
          <p:cNvPr id="1627" name="Google Shape;1627;p50"/>
          <p:cNvSpPr/>
          <p:nvPr/>
        </p:nvSpPr>
        <p:spPr>
          <a:xfrm>
            <a:off x="8001518" y="2391232"/>
            <a:ext cx="299362" cy="440740"/>
          </a:xfrm>
          <a:custGeom>
            <a:avLst/>
            <a:gdLst/>
            <a:ahLst/>
            <a:cxnLst/>
            <a:rect l="l" t="t" r="r" b="b"/>
            <a:pathLst>
              <a:path w="3858" h="5680" extrusionOk="0">
                <a:moveTo>
                  <a:pt x="1929" y="0"/>
                </a:moveTo>
                <a:lnTo>
                  <a:pt x="1679" y="941"/>
                </a:lnTo>
                <a:cubicBezTo>
                  <a:pt x="1489" y="1643"/>
                  <a:pt x="1024" y="2238"/>
                  <a:pt x="393" y="2608"/>
                </a:cubicBezTo>
                <a:lnTo>
                  <a:pt x="0" y="2834"/>
                </a:lnTo>
                <a:lnTo>
                  <a:pt x="393" y="3072"/>
                </a:lnTo>
                <a:cubicBezTo>
                  <a:pt x="1024" y="3441"/>
                  <a:pt x="1489" y="4036"/>
                  <a:pt x="1679" y="4739"/>
                </a:cubicBezTo>
                <a:lnTo>
                  <a:pt x="1929" y="5679"/>
                </a:lnTo>
                <a:lnTo>
                  <a:pt x="2179" y="4739"/>
                </a:lnTo>
                <a:cubicBezTo>
                  <a:pt x="2370" y="4036"/>
                  <a:pt x="2834" y="3441"/>
                  <a:pt x="3453" y="3072"/>
                </a:cubicBezTo>
                <a:lnTo>
                  <a:pt x="3858" y="2834"/>
                </a:lnTo>
                <a:lnTo>
                  <a:pt x="3453" y="2608"/>
                </a:lnTo>
                <a:cubicBezTo>
                  <a:pt x="2822" y="2238"/>
                  <a:pt x="2370" y="1643"/>
                  <a:pt x="2179" y="941"/>
                </a:cubicBezTo>
                <a:lnTo>
                  <a:pt x="1929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8" name="Google Shape;1628;p50"/>
          <p:cNvSpPr/>
          <p:nvPr/>
        </p:nvSpPr>
        <p:spPr>
          <a:xfrm>
            <a:off x="6875388" y="39739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9" name="Google Shape;1629;p50"/>
          <p:cNvSpPr/>
          <p:nvPr/>
        </p:nvSpPr>
        <p:spPr>
          <a:xfrm>
            <a:off x="7980678" y="39756"/>
            <a:ext cx="341030" cy="366792"/>
          </a:xfrm>
          <a:custGeom>
            <a:avLst/>
            <a:gdLst/>
            <a:ahLst/>
            <a:cxnLst/>
            <a:rect l="l" t="t" r="r" b="b"/>
            <a:pathLst>
              <a:path w="4395" h="4727" extrusionOk="0">
                <a:moveTo>
                  <a:pt x="2191" y="0"/>
                </a:moveTo>
                <a:lnTo>
                  <a:pt x="1858" y="988"/>
                </a:lnTo>
                <a:cubicBezTo>
                  <a:pt x="1703" y="1465"/>
                  <a:pt x="1334" y="1846"/>
                  <a:pt x="870" y="2024"/>
                </a:cubicBezTo>
                <a:lnTo>
                  <a:pt x="1" y="2369"/>
                </a:lnTo>
                <a:lnTo>
                  <a:pt x="870" y="2703"/>
                </a:lnTo>
                <a:cubicBezTo>
                  <a:pt x="1334" y="2893"/>
                  <a:pt x="1703" y="3262"/>
                  <a:pt x="1858" y="3739"/>
                </a:cubicBezTo>
                <a:lnTo>
                  <a:pt x="2191" y="4727"/>
                </a:lnTo>
                <a:lnTo>
                  <a:pt x="2525" y="3739"/>
                </a:lnTo>
                <a:cubicBezTo>
                  <a:pt x="2680" y="3262"/>
                  <a:pt x="3049" y="2893"/>
                  <a:pt x="3513" y="2703"/>
                </a:cubicBezTo>
                <a:lnTo>
                  <a:pt x="4394" y="2369"/>
                </a:lnTo>
                <a:lnTo>
                  <a:pt x="3513" y="2024"/>
                </a:lnTo>
                <a:cubicBezTo>
                  <a:pt x="3049" y="1846"/>
                  <a:pt x="2680" y="1465"/>
                  <a:pt x="2525" y="988"/>
                </a:cubicBezTo>
                <a:lnTo>
                  <a:pt x="2191" y="0"/>
                </a:lnTo>
                <a:close/>
              </a:path>
            </a:pathLst>
          </a:custGeom>
          <a:solidFill>
            <a:srgbClr val="FAEA00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0" name="Google Shape;1630;p50"/>
          <p:cNvSpPr/>
          <p:nvPr/>
        </p:nvSpPr>
        <p:spPr>
          <a:xfrm>
            <a:off x="8626054" y="631376"/>
            <a:ext cx="450905" cy="485124"/>
          </a:xfrm>
          <a:custGeom>
            <a:avLst/>
            <a:gdLst/>
            <a:ahLst/>
            <a:cxnLst/>
            <a:rect l="l" t="t" r="r" b="b"/>
            <a:pathLst>
              <a:path w="5811" h="6252" extrusionOk="0">
                <a:moveTo>
                  <a:pt x="2906" y="0"/>
                </a:moveTo>
                <a:lnTo>
                  <a:pt x="2465" y="1310"/>
                </a:lnTo>
                <a:cubicBezTo>
                  <a:pt x="2251" y="1929"/>
                  <a:pt x="1775" y="2429"/>
                  <a:pt x="1156" y="2679"/>
                </a:cubicBezTo>
                <a:lnTo>
                  <a:pt x="1" y="3120"/>
                </a:lnTo>
                <a:lnTo>
                  <a:pt x="1156" y="3572"/>
                </a:lnTo>
                <a:cubicBezTo>
                  <a:pt x="1775" y="3810"/>
                  <a:pt x="2251" y="4322"/>
                  <a:pt x="2465" y="4942"/>
                </a:cubicBezTo>
                <a:lnTo>
                  <a:pt x="2906" y="6251"/>
                </a:lnTo>
                <a:lnTo>
                  <a:pt x="3346" y="4942"/>
                </a:lnTo>
                <a:cubicBezTo>
                  <a:pt x="3549" y="4322"/>
                  <a:pt x="4025" y="3810"/>
                  <a:pt x="4644" y="3572"/>
                </a:cubicBezTo>
                <a:lnTo>
                  <a:pt x="5811" y="3120"/>
                </a:lnTo>
                <a:lnTo>
                  <a:pt x="4644" y="2679"/>
                </a:lnTo>
                <a:cubicBezTo>
                  <a:pt x="4037" y="2429"/>
                  <a:pt x="3549" y="1929"/>
                  <a:pt x="3346" y="1310"/>
                </a:cubicBezTo>
                <a:lnTo>
                  <a:pt x="2906" y="0"/>
                </a:lnTo>
                <a:close/>
              </a:path>
            </a:pathLst>
          </a:custGeom>
          <a:solidFill>
            <a:srgbClr val="00B18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1" name="Google Shape;1631;p50"/>
          <p:cNvSpPr/>
          <p:nvPr/>
        </p:nvSpPr>
        <p:spPr>
          <a:xfrm>
            <a:off x="8906488" y="1903414"/>
            <a:ext cx="172882" cy="262426"/>
          </a:xfrm>
          <a:custGeom>
            <a:avLst/>
            <a:gdLst/>
            <a:ahLst/>
            <a:cxnLst/>
            <a:rect l="l" t="t" r="r" b="b"/>
            <a:pathLst>
              <a:path w="2228" h="3382" extrusionOk="0">
                <a:moveTo>
                  <a:pt x="1168" y="0"/>
                </a:moveTo>
                <a:lnTo>
                  <a:pt x="1049" y="405"/>
                </a:lnTo>
                <a:cubicBezTo>
                  <a:pt x="894" y="917"/>
                  <a:pt x="572" y="1334"/>
                  <a:pt x="144" y="1584"/>
                </a:cubicBezTo>
                <a:lnTo>
                  <a:pt x="1" y="1655"/>
                </a:lnTo>
                <a:lnTo>
                  <a:pt x="144" y="1751"/>
                </a:lnTo>
                <a:cubicBezTo>
                  <a:pt x="560" y="2013"/>
                  <a:pt x="858" y="2453"/>
                  <a:pt x="977" y="2965"/>
                </a:cubicBezTo>
                <a:lnTo>
                  <a:pt x="1072" y="3382"/>
                </a:lnTo>
                <a:lnTo>
                  <a:pt x="1192" y="2965"/>
                </a:lnTo>
                <a:cubicBezTo>
                  <a:pt x="1334" y="2465"/>
                  <a:pt x="1656" y="2036"/>
                  <a:pt x="2084" y="1798"/>
                </a:cubicBezTo>
                <a:lnTo>
                  <a:pt x="2227" y="1715"/>
                </a:lnTo>
                <a:lnTo>
                  <a:pt x="2096" y="1632"/>
                </a:lnTo>
                <a:cubicBezTo>
                  <a:pt x="1680" y="1370"/>
                  <a:pt x="1382" y="929"/>
                  <a:pt x="1263" y="417"/>
                </a:cubicBezTo>
                <a:lnTo>
                  <a:pt x="1168" y="0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" grpId="0"/>
    </p:bldLst>
  </p:timing>
</p:sld>
</file>

<file path=ppt/theme/theme1.xml><?xml version="1.0" encoding="utf-8"?>
<a:theme xmlns:a="http://schemas.openxmlformats.org/drawingml/2006/main" name="Virtual Campaign by Slidesgo">
  <a:themeElements>
    <a:clrScheme name="Simple Light">
      <a:dk1>
        <a:srgbClr val="00004D"/>
      </a:dk1>
      <a:lt1>
        <a:srgbClr val="FFFFFF"/>
      </a:lt1>
      <a:dk2>
        <a:srgbClr val="FFEFE1"/>
      </a:dk2>
      <a:lt2>
        <a:srgbClr val="FFEFE1"/>
      </a:lt2>
      <a:accent1>
        <a:srgbClr val="FAEA00"/>
      </a:accent1>
      <a:accent2>
        <a:srgbClr val="00B181"/>
      </a:accent2>
      <a:accent3>
        <a:srgbClr val="00004D"/>
      </a:accent3>
      <a:accent4>
        <a:srgbClr val="00B9FF"/>
      </a:accent4>
      <a:accent5>
        <a:srgbClr val="FF7AA1"/>
      </a:accent5>
      <a:accent6>
        <a:srgbClr val="FF6A00"/>
      </a:accent6>
      <a:hlink>
        <a:srgbClr val="0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492</Words>
  <Application>Microsoft Office PowerPoint</Application>
  <PresentationFormat>Presentación en pantalla (16:9)</PresentationFormat>
  <Paragraphs>60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Calibri</vt:lpstr>
      <vt:lpstr>Baloo 2</vt:lpstr>
      <vt:lpstr>Teko</vt:lpstr>
      <vt:lpstr>Concert One</vt:lpstr>
      <vt:lpstr>Virtual Campaign by Slidesgo</vt:lpstr>
      <vt:lpstr>Autoevaluación</vt:lpstr>
      <vt:lpstr>CARTAS AL DIRECTOR</vt:lpstr>
      <vt:lpstr>Presentación de PowerPoint</vt:lpstr>
      <vt:lpstr>Texto 2: </vt:lpstr>
      <vt:lpstr>Texto 2: </vt:lpstr>
      <vt:lpstr>1)  Escribe una opinión acerca del tema presente en el cartel. (usa el chat o pide la palabra) 2) Piensa y escribe dos argumentos que sustenten tu opinión. (usa el chat o pide la palabra)   </vt:lpstr>
      <vt:lpstr>Te Felicito por tu esfuerzo…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Autoevaluación</dc:title>
  <dc:creator>Yosselyn</dc:creator>
  <cp:lastModifiedBy>caropiz</cp:lastModifiedBy>
  <cp:revision>18</cp:revision>
  <dcterms:modified xsi:type="dcterms:W3CDTF">2020-09-10T19:17:44Z</dcterms:modified>
</cp:coreProperties>
</file>