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73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21A26-17E6-4BDC-83D2-303BA8EA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1B57DD-34C5-4E5A-9D61-770E14837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3FE415-7B95-4E69-BB76-1DD9C65F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DF212-5A45-4590-9747-F76CB1B1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03BA6-5472-457E-BE71-1C0FAFC1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27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E469E-BBC1-46A1-BAEB-6BBB244D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33C6D-BBD4-49E1-9DC5-774CE0D7E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0FC36-8A01-4D98-B6B8-7C7D91EB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85871-15F4-421B-817F-FA7B4386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5F082-A9AE-4D31-9BF2-4B510F15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62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1B99E8-5168-480A-8681-18B0BE1CA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E2582D-17DF-4F94-AD24-E7027A6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BE324-D0D7-4E79-A8C0-A967A040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A5BB2-4790-4B3A-9DE8-43FF1D8B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C6DF5-4FD0-484B-AB3D-A254C4B6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11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B5924-0000-4BBE-8F7C-7DB80CEE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99CD8-BA8E-4E18-AA09-F2F444B0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1D03D-8AB7-4FD8-B8AF-6EFB2FD5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C2098-E9E1-46AA-A621-FF250C70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ACC139-4772-4819-AB44-12A65E0A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52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D9C3D-626C-4EDB-9AAA-014A05F8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25765-2A7D-4A01-8561-4C27440C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927FA-FD52-4411-A33A-1DC659C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4F87F8-9C0C-4860-A799-FA57B8BA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440E9-4F94-4A39-A66B-5C341158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68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8E229-808C-4ACF-A5B7-76C72F50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6AB63-BEAB-4636-BFBF-CDA49DF00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467DA-BF93-42DD-999A-DD2571E62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1FCDAA-3BC8-4F19-983A-FAA15DD3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845319-F582-4D96-A0B8-65CBDE4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C99EDB-31C6-4C9F-8C97-00842E1A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53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DAC92-773A-43CB-8173-1FE07179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8C0232-5FA7-4B87-BCDB-16A6FB37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C48C84-9836-4FB8-B201-53C8C635C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50BF33-108C-44C9-BAE8-A22061044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8E808D-2535-4DF5-A1EB-53D4CCD15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8FD801-7DE9-4B03-803F-AAEC1F2A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42A5B3-1D2E-42B4-B56E-FDD25267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3A1BF3-F508-4F34-A72B-3179A6F9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09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2ACE9-BFDF-473B-BFB3-5760EC17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BEBA19-BFC5-41EE-8E93-CFDD44EF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8F8093-59A6-48D6-9C13-94E1B522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405E4A-6B17-4BC1-92FB-E3F08645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6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D0D281-F2AA-4671-9534-7B2A2B77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352C96-D68F-4094-ACB6-33AC0100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E167F7-C9B7-481E-922B-F64B861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83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FA4D3-29A2-479E-8524-015C1964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F9AD8C-A170-43A4-962D-A44D6614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73C396-F061-4AB7-A119-3621477D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36A88A-B9B8-4503-97B9-918BE465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9E0059-C652-459C-8370-F26DB89E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E281B-A43E-4736-BFA3-3D3E0E38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1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3B4F5-E032-4172-8066-62DBD04F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6CFAD8-0BDA-4082-87E6-0658AC227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9A8270-DF78-4986-94D5-342A1A761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D95C39-3A23-4137-BA17-340DD399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7B2C80-5FBD-445C-9B99-A82A0ADB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101E8F-89DC-4E38-996E-472AEFDA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6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2A53F5-DF31-454D-BA3B-4DF68CC5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08362B-9F08-4D2F-A7DF-7AD92E229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5DA38C-CEDE-4CED-996F-79ECFF35D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AAA7-34E7-42D9-B5DD-692B9ACEC317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C22A9-E040-4FCF-B86B-0032355B1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3F7C89-2744-4CE0-BF58-9E347D11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06E9-FAD0-47BD-ABDA-7A82CD48CF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1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7131E-023E-4448-8CE3-6EDDBCC99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6EDB2A-F55F-4954-B31E-06E45013E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81F33E1-4351-48C2-BBB4-F720678A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60BE8845-8E00-42A0-A925-6955EA002354}"/>
              </a:ext>
            </a:extLst>
          </p:cNvPr>
          <p:cNvSpPr txBox="1">
            <a:spLocks/>
          </p:cNvSpPr>
          <p:nvPr/>
        </p:nvSpPr>
        <p:spPr>
          <a:xfrm>
            <a:off x="415600" y="330500"/>
            <a:ext cx="11360800" cy="32205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DEPARTAMENTO DE ORIENTACIÓN</a:t>
            </a:r>
          </a:p>
          <a:p>
            <a:pPr>
              <a:spcBef>
                <a:spcPts val="0"/>
              </a:spcBef>
            </a:pP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7° - 8° BÁSICOS</a:t>
            </a:r>
            <a:endParaRPr lang="es-ES" sz="4400" dirty="0"/>
          </a:p>
        </p:txBody>
      </p:sp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6AF70BBA-1721-4994-8C26-76E002FEDC5F}"/>
              </a:ext>
            </a:extLst>
          </p:cNvPr>
          <p:cNvSpPr txBox="1">
            <a:spLocks/>
          </p:cNvSpPr>
          <p:nvPr/>
        </p:nvSpPr>
        <p:spPr>
          <a:xfrm>
            <a:off x="415600" y="3551049"/>
            <a:ext cx="113608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s-CL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COLEGIO REPÚBLICA ARGENTINA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s-CL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Orientadora: Constanza Muñoz Villacura</a:t>
            </a:r>
          </a:p>
          <a:p>
            <a:pPr>
              <a:spcBef>
                <a:spcPts val="0"/>
              </a:spcBef>
            </a:pPr>
            <a:endParaRPr lang="es-CL" dirty="0"/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015B5430-2E77-469D-B855-F0253322A651}"/>
              </a:ext>
            </a:extLst>
          </p:cNvPr>
          <p:cNvSpPr txBox="1"/>
          <p:nvPr/>
        </p:nvSpPr>
        <p:spPr>
          <a:xfrm>
            <a:off x="5453200" y="5253474"/>
            <a:ext cx="6323200" cy="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sz="2133" b="1" dirty="0">
                <a:latin typeface="Proxima Nova"/>
                <a:ea typeface="Proxima Nova"/>
                <a:cs typeface="Proxima Nova"/>
                <a:sym typeface="Proxima Nova"/>
              </a:rPr>
              <a:t>TEMA: “REDES SOCIALES ” </a:t>
            </a:r>
            <a:endParaRPr sz="2133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oogle Shape;59;p13">
            <a:extLst>
              <a:ext uri="{FF2B5EF4-FFF2-40B4-BE49-F238E27FC236}">
                <a16:creationId xmlns:a16="http://schemas.microsoft.com/office/drawing/2014/main" id="{A92E2A8B-D8B7-4668-A673-29EEA71B41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34" y="104934"/>
            <a:ext cx="1936358" cy="193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2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2460160D-06AE-4315-A4AB-B20B577FAD8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795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DF2E5E4C-DC31-412A-A48A-34091EB971D3}"/>
              </a:ext>
            </a:extLst>
          </p:cNvPr>
          <p:cNvSpPr txBox="1"/>
          <p:nvPr/>
        </p:nvSpPr>
        <p:spPr>
          <a:xfrm>
            <a:off x="2040207" y="1730300"/>
            <a:ext cx="8111586" cy="2801943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2400" dirty="0">
                <a:latin typeface="Arial" panose="020B0604020202020204" pitchFamily="34" charset="0"/>
                <a:cs typeface="Arial" panose="020B0604020202020204" pitchFamily="34" charset="0"/>
              </a:rPr>
              <a:t>Objetivo: OA4. Integrar a su vida cotidiana acciones que favorezcan el bienestar y la vida saludable en el plano personal.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Proponer acciones que aseguren un buen uso de las redes de</a:t>
            </a:r>
          </a:p>
          <a:p>
            <a:pPr algn="just"/>
            <a:r>
              <a:rPr lang="es-ES" sz="2400" b="0" i="0" u="none" strike="noStrike" baseline="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virtual y la protección de información personal en internet.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62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E5FDFB9B-31C2-41B5-AD80-6129316F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38" y="1595734"/>
            <a:ext cx="7118175" cy="2554388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 redes sociales e Internet tienen un gran impacto en la niñez y adolescencia de hoy en día. Aunque todos se benefician de las posibilidades de Internet como comunicación inmediata y acceso libre a la información de su interés, es importante tener en cuenta medidas de seguridad para no 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expuestas a riesgos en línea, como la exposición a contenido inapropiado o el sufrimiento de hostigamiento online.</a:t>
            </a:r>
            <a:endParaRPr lang="es-CL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62851A66-0EF4-4081-94DB-690EE361ED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82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179B5-753D-4229-9C78-B2EE0108B5A7}"/>
              </a:ext>
            </a:extLst>
          </p:cNvPr>
          <p:cNvSpPr txBox="1"/>
          <p:nvPr/>
        </p:nvSpPr>
        <p:spPr>
          <a:xfrm>
            <a:off x="4728435" y="5262266"/>
            <a:ext cx="618876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000" b="1" dirty="0"/>
              <a:t>Las redes sociales que más usan las adolescentes son: juegos en línea, Instagram, foros, whatsApp, mensajes de texto etc.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3799C-2059-4A93-B046-EF111102AB68}"/>
              </a:ext>
            </a:extLst>
          </p:cNvPr>
          <p:cNvSpPr txBox="1"/>
          <p:nvPr/>
        </p:nvSpPr>
        <p:spPr>
          <a:xfrm>
            <a:off x="2700997" y="470694"/>
            <a:ext cx="7118175" cy="584775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3200" b="1" dirty="0"/>
              <a:t>LAS REDES SOCIALES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CF7357-950C-4104-B2C3-D2E5A080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8" y="4554995"/>
            <a:ext cx="3994447" cy="1952569"/>
          </a:xfrm>
          <a:prstGeom prst="rect">
            <a:avLst/>
          </a:prstGeom>
        </p:spPr>
      </p:pic>
      <p:pic>
        <p:nvPicPr>
          <p:cNvPr id="9" name="Picture 2" descr="Gifs animados de Internet, animaciones de Internet">
            <a:extLst>
              <a:ext uri="{FF2B5EF4-FFF2-40B4-BE49-F238E27FC236}">
                <a16:creationId xmlns:a16="http://schemas.microsoft.com/office/drawing/2014/main" id="{C4315B69-66DF-448B-A20F-A1A37E9A3B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75" y="1595734"/>
            <a:ext cx="3217793" cy="32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72F37-7072-44EE-97BD-67FB75CD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582" y="145461"/>
            <a:ext cx="3829572" cy="8328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CL" dirty="0"/>
              <a:t>BENEFICIOS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F1985F-C741-49E6-91FC-AC884DCBE1F7}"/>
              </a:ext>
            </a:extLst>
          </p:cNvPr>
          <p:cNvSpPr/>
          <p:nvPr/>
        </p:nvSpPr>
        <p:spPr>
          <a:xfrm>
            <a:off x="4396597" y="2857708"/>
            <a:ext cx="266829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/>
              <a:t>Comunicación Instantánea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513640-B8A7-4248-84F5-F4C421722605}"/>
              </a:ext>
            </a:extLst>
          </p:cNvPr>
          <p:cNvSpPr/>
          <p:nvPr/>
        </p:nvSpPr>
        <p:spPr>
          <a:xfrm>
            <a:off x="904039" y="4547452"/>
            <a:ext cx="402020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2400" dirty="0"/>
              <a:t>Información y entretenimiento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BE9EA8-8896-4DF1-AA44-FCF0EB883E3D}"/>
              </a:ext>
            </a:extLst>
          </p:cNvPr>
          <p:cNvSpPr/>
          <p:nvPr/>
        </p:nvSpPr>
        <p:spPr>
          <a:xfrm>
            <a:off x="9149399" y="2950041"/>
            <a:ext cx="22464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/>
              <a:t> Denuncia Social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A56EB0-9C28-4D5B-B373-20042E2153D1}"/>
              </a:ext>
            </a:extLst>
          </p:cNvPr>
          <p:cNvSpPr/>
          <p:nvPr/>
        </p:nvSpPr>
        <p:spPr>
          <a:xfrm>
            <a:off x="5730745" y="4844377"/>
            <a:ext cx="232740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/>
              <a:t>Compartir conocimientos e información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BFC602-4809-45D2-8315-089503685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06" t="27084"/>
          <a:stretch/>
        </p:blipFill>
        <p:spPr>
          <a:xfrm>
            <a:off x="2235054" y="2536987"/>
            <a:ext cx="1993528" cy="1628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26018E-5D47-44C8-9DBD-9E68282D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58" y="939749"/>
            <a:ext cx="2800350" cy="16287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EF8C5A-7C7D-4055-9883-0CFEADF99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489" y="5102449"/>
            <a:ext cx="2762250" cy="16573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87ACBF-BCBF-44EC-97BA-017D012BE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815" y="4383775"/>
            <a:ext cx="2028825" cy="22574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4051A40-6432-4124-B96D-50F5255C8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9" y="475485"/>
            <a:ext cx="1918922" cy="1918922"/>
          </a:xfrm>
          <a:prstGeom prst="rect">
            <a:avLst/>
          </a:prstGeom>
        </p:spPr>
      </p:pic>
      <p:pic>
        <p:nvPicPr>
          <p:cNvPr id="15" name="Google Shape;64;p14">
            <a:extLst>
              <a:ext uri="{FF2B5EF4-FFF2-40B4-BE49-F238E27FC236}">
                <a16:creationId xmlns:a16="http://schemas.microsoft.com/office/drawing/2014/main" id="{31E76EDE-13A8-43C1-8D59-80732385186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801" y="78700"/>
            <a:ext cx="805348" cy="86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0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EC3886-25F1-44B2-8691-6C847D12A35A}"/>
              </a:ext>
            </a:extLst>
          </p:cNvPr>
          <p:cNvSpPr txBox="1">
            <a:spLocks/>
          </p:cNvSpPr>
          <p:nvPr/>
        </p:nvSpPr>
        <p:spPr>
          <a:xfrm>
            <a:off x="3885615" y="204222"/>
            <a:ext cx="3443652" cy="590446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/>
              <a:t>¡Riesgos!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5587D1-41E8-4C09-9BB9-3C9AE856DF51}"/>
              </a:ext>
            </a:extLst>
          </p:cNvPr>
          <p:cNvSpPr txBox="1"/>
          <p:nvPr/>
        </p:nvSpPr>
        <p:spPr>
          <a:xfrm>
            <a:off x="4181060" y="2703443"/>
            <a:ext cx="3829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PRIVACIDAD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DISTORSIÓN DE LA REALIDAD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PÉRDIDA DE TIEMPO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PETICIÓN DE DESCONOCIDOS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ADICCIÓN A LAS REDES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CHALLENGE O RETOS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SEXTORSION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B43BEC-B22B-4B5C-9AC1-B71621D0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202" y="794668"/>
            <a:ext cx="1924869" cy="14436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2EDFDE-D47D-408D-A32A-3A0F05DE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5" y="2212159"/>
            <a:ext cx="2426656" cy="1411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5FC7F2-663C-444D-83CC-656248E3D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602" y="2917870"/>
            <a:ext cx="2049195" cy="160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075D4E-B283-4D89-A42D-5D05DB9EF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4" t="3391" r="7268" b="5070"/>
          <a:stretch/>
        </p:blipFill>
        <p:spPr>
          <a:xfrm>
            <a:off x="482990" y="4370157"/>
            <a:ext cx="2728674" cy="16024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0CBF-4C30-4BF5-8CAB-13447E451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99" y="1029877"/>
            <a:ext cx="2029684" cy="13930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F70E73-B21C-43B3-9F1F-EA27747B7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98" y="5171393"/>
            <a:ext cx="2392243" cy="13396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45AF5E-FD12-4F10-A050-1BF23877D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8492" y="5164485"/>
            <a:ext cx="2392243" cy="1472150"/>
          </a:xfrm>
          <a:prstGeom prst="rect">
            <a:avLst/>
          </a:prstGeom>
        </p:spPr>
      </p:pic>
      <p:pic>
        <p:nvPicPr>
          <p:cNvPr id="14" name="Picture 4" descr="Redes Sociales: armas de doble filo digitales - El Despertador ...">
            <a:extLst>
              <a:ext uri="{FF2B5EF4-FFF2-40B4-BE49-F238E27FC236}">
                <a16:creationId xmlns:a16="http://schemas.microsoft.com/office/drawing/2014/main" id="{4467A4C7-43C5-46A6-BBB8-40EDED32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86" y="129160"/>
            <a:ext cx="1794515" cy="15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64;p14">
            <a:extLst>
              <a:ext uri="{FF2B5EF4-FFF2-40B4-BE49-F238E27FC236}">
                <a16:creationId xmlns:a16="http://schemas.microsoft.com/office/drawing/2014/main" id="{C4CC8253-28DC-4099-B0F7-EB943FC4803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801" y="78700"/>
            <a:ext cx="805348" cy="82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8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9B0F-8222-4416-8EA2-47C9F40F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374" y="217754"/>
            <a:ext cx="6777251" cy="1489904"/>
          </a:xfr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¿</a:t>
            </a:r>
            <a:r>
              <a:rPr lang="es-ES" sz="3100" dirty="0"/>
              <a:t>Cómo prevenir riesgos al participar de una red social?</a:t>
            </a:r>
            <a:br>
              <a:rPr lang="es-ES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2C9BDC-2A01-4842-B307-CF52E5FFB9DE}"/>
              </a:ext>
            </a:extLst>
          </p:cNvPr>
          <p:cNvSpPr/>
          <p:nvPr/>
        </p:nvSpPr>
        <p:spPr>
          <a:xfrm>
            <a:off x="838200" y="1836428"/>
            <a:ext cx="6096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Verificar la política de privacidad de la red social en la que se quiere abrir una cuenta.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No publicar teléfonos, dirección, ni registrar los lugares que normalmente frecuentan.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No aceptar como “amigos o seguidores” a personas desconocidas.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 Ajustar los niveles de privacidad de manera adecuada.</a:t>
            </a:r>
          </a:p>
          <a:p>
            <a:r>
              <a:rPr lang="es-ES" dirty="0"/>
              <a:t>	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93D162-2C3C-45A2-B2CD-4A659FCB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51" y="1943100"/>
            <a:ext cx="3067050" cy="148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22D5AD-DAED-48D2-900C-4E60DF16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6" t="16518" r="22439" b="18070"/>
          <a:stretch/>
        </p:blipFill>
        <p:spPr>
          <a:xfrm>
            <a:off x="7974416" y="3775904"/>
            <a:ext cx="2901475" cy="28813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D5D33A-4C57-4766-9D13-FE1A2AD59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0" y="4290493"/>
            <a:ext cx="2554121" cy="23667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509558-47E9-462E-81FF-48500EB0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35" y="4402292"/>
            <a:ext cx="2143125" cy="2143125"/>
          </a:xfrm>
          <a:prstGeom prst="rect">
            <a:avLst/>
          </a:prstGeom>
        </p:spPr>
      </p:pic>
      <p:pic>
        <p:nvPicPr>
          <p:cNvPr id="10" name="Google Shape;64;p14">
            <a:extLst>
              <a:ext uri="{FF2B5EF4-FFF2-40B4-BE49-F238E27FC236}">
                <a16:creationId xmlns:a16="http://schemas.microsoft.com/office/drawing/2014/main" id="{38C15E30-CC3F-4924-A8F0-779A9FFD009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01" y="78700"/>
            <a:ext cx="805348" cy="8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0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8DFECB5-E9DD-48C9-92FB-02AAA9DEE2CF}"/>
              </a:ext>
            </a:extLst>
          </p:cNvPr>
          <p:cNvSpPr txBox="1"/>
          <p:nvPr/>
        </p:nvSpPr>
        <p:spPr>
          <a:xfrm>
            <a:off x="2199249" y="397249"/>
            <a:ext cx="7793502" cy="5847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Pauta para protegerte de las redes sociales</a:t>
            </a:r>
          </a:p>
        </p:txBody>
      </p:sp>
      <p:sp>
        <p:nvSpPr>
          <p:cNvPr id="5" name="Google Shape;101;p18">
            <a:extLst>
              <a:ext uri="{FF2B5EF4-FFF2-40B4-BE49-F238E27FC236}">
                <a16:creationId xmlns:a16="http://schemas.microsoft.com/office/drawing/2014/main" id="{20D4FAF9-D73B-4664-B8F6-FA6EA64FF23A}"/>
              </a:ext>
            </a:extLst>
          </p:cNvPr>
          <p:cNvSpPr/>
          <p:nvPr/>
        </p:nvSpPr>
        <p:spPr>
          <a:xfrm rot="2411553">
            <a:off x="56890" y="593827"/>
            <a:ext cx="3499400" cy="237743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/>
              <a:t>9 Formas de tener un buen uso de la red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3548D8-DAFF-4A20-AC1D-805EDD5AC3D8}"/>
              </a:ext>
            </a:extLst>
          </p:cNvPr>
          <p:cNvSpPr txBox="1"/>
          <p:nvPr/>
        </p:nvSpPr>
        <p:spPr>
          <a:xfrm>
            <a:off x="3390314" y="1782547"/>
            <a:ext cx="5894363" cy="4678204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s-E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Esperar la edad sugerida para entrar a las redes sociales. (15 a 16 años)</a:t>
            </a:r>
          </a:p>
          <a:p>
            <a:pPr marL="342900" indent="-342900" algn="l">
              <a:buAutoNum type="arabicPeriod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Tener siempre la supervisión de un adulto.</a:t>
            </a:r>
          </a:p>
          <a:p>
            <a:pPr marL="342900" indent="-342900" algn="l">
              <a:buAutoNum type="arabicPeriod"/>
            </a:pPr>
            <a:r>
              <a:rPr lang="es-E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Tener claridad de con quién estas hablando.</a:t>
            </a:r>
          </a:p>
          <a:p>
            <a:pPr marL="342900" indent="-342900">
              <a:buFontTx/>
              <a:buAutoNum type="arabicPeriod"/>
            </a:pPr>
            <a:r>
              <a:rPr lang="es-CL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publicar información personal.</a:t>
            </a:r>
          </a:p>
          <a:p>
            <a:pPr marL="342900" indent="-342900">
              <a:buFontTx/>
              <a:buAutoNum type="arabicPeriod"/>
            </a:pPr>
            <a:r>
              <a:rPr lang="es-CL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Verificar que lo que compartes no sea “público”.</a:t>
            </a:r>
          </a:p>
          <a:p>
            <a:pPr marL="342900" indent="-342900">
              <a:buFontTx/>
              <a:buAutoNum type="arabicPeriod"/>
            </a:pPr>
            <a:r>
              <a:rPr lang="es-E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Sólo aceptar solicitudes de amistad de personas que conozcas en la vida real.</a:t>
            </a:r>
          </a:p>
          <a:p>
            <a:pPr marL="342900" indent="-342900">
              <a:buFontTx/>
              <a:buAutoNum type="arabicPeriod"/>
            </a:pPr>
            <a:r>
              <a:rPr lang="es-CL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Evitar presumir</a:t>
            </a:r>
          </a:p>
          <a:p>
            <a:pPr marL="342900" indent="-342900">
              <a:buFontTx/>
              <a:buAutoNum type="arabicPeriod"/>
            </a:pPr>
            <a:r>
              <a:rPr lang="es-E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burlarse o discriminar a otros en publicaciones o mensajes.</a:t>
            </a:r>
          </a:p>
          <a:p>
            <a:pPr marL="342900" indent="-342900">
              <a:buFontTx/>
              <a:buAutoNum type="arabicPeriod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Ser responsable de sus actos frente a cualquier red social.</a:t>
            </a:r>
            <a:endParaRPr lang="es-ES" b="0" i="0" dirty="0">
              <a:solidFill>
                <a:srgbClr val="000000"/>
              </a:solidFill>
              <a:effectLst/>
              <a:latin typeface="Roboto Condensed"/>
            </a:endParaRPr>
          </a:p>
          <a:p>
            <a:pPr marL="342900" indent="-342900" algn="l">
              <a:buAutoNum type="arabicPeriod"/>
            </a:pPr>
            <a:endParaRPr lang="es-ES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413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2AF9370F-446C-48B1-8033-E15257687C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915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B1A6C7-8B20-4692-A425-BEBE262DD451}"/>
              </a:ext>
            </a:extLst>
          </p:cNvPr>
          <p:cNvSpPr txBox="1"/>
          <p:nvPr/>
        </p:nvSpPr>
        <p:spPr>
          <a:xfrm>
            <a:off x="1812387" y="2070282"/>
            <a:ext cx="8370277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68275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INTERNET ES COMO  LA VIDA…</a:t>
            </a:r>
          </a:p>
          <a:p>
            <a:pPr algn="ctr"/>
            <a:r>
              <a:rPr lang="es-CL" sz="3200" dirty="0"/>
              <a:t>EXISTE LO BUENO Y LO MALO.</a:t>
            </a:r>
          </a:p>
          <a:p>
            <a:pPr algn="ctr"/>
            <a:r>
              <a:rPr lang="es-CL" sz="3200" dirty="0"/>
              <a:t>TE INVITO A PREVENIR LAS MALAS…</a:t>
            </a:r>
          </a:p>
          <a:p>
            <a:pPr algn="ctr"/>
            <a:r>
              <a:rPr lang="es-CL" sz="3200" dirty="0"/>
              <a:t>¡PARA DISFRUTAR MÁS DE LAS BUENAS!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2C6033-CE8B-4E35-8241-84FE4D6C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8" y="4507508"/>
            <a:ext cx="2021245" cy="20621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C49A49-77CF-4B3E-9638-63076C945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95" y="235005"/>
            <a:ext cx="1703869" cy="16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4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408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Proxima Nova</vt:lpstr>
      <vt:lpstr>Roboto Condensed</vt:lpstr>
      <vt:lpstr>Wingdings</vt:lpstr>
      <vt:lpstr>Tema de Office</vt:lpstr>
      <vt:lpstr>Presentación de PowerPoint</vt:lpstr>
      <vt:lpstr>Presentación de PowerPoint</vt:lpstr>
      <vt:lpstr>Presentación de PowerPoint</vt:lpstr>
      <vt:lpstr>BENEFICIOS </vt:lpstr>
      <vt:lpstr>Presentación de PowerPoint</vt:lpstr>
      <vt:lpstr> ¿Cómo prevenir riesgos al participar de una red social?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Andrea Muñóz Villacura</dc:creator>
  <cp:lastModifiedBy>Sandra Navarro</cp:lastModifiedBy>
  <cp:revision>10</cp:revision>
  <dcterms:created xsi:type="dcterms:W3CDTF">2020-07-29T22:24:48Z</dcterms:created>
  <dcterms:modified xsi:type="dcterms:W3CDTF">2020-08-03T01:08:45Z</dcterms:modified>
</cp:coreProperties>
</file>