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58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180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9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2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4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3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91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67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634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54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08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13C7-C119-4551-9E3C-A511670B4754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9EB6-931F-415D-A58D-806534E6F9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666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923"/>
            <a:ext cx="12192000" cy="67700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9791" y="1412509"/>
            <a:ext cx="3927231" cy="1550498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para mejorar la </a:t>
            </a:r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Convivencia Familiar</a:t>
            </a:r>
            <a:r>
              <a:rPr lang="es-CL" b="1" dirty="0"/>
              <a:t/>
            </a:r>
            <a:br>
              <a:rPr lang="es-CL" b="1" dirty="0"/>
            </a:br>
            <a:endParaRPr lang="es-CL" b="1" dirty="0"/>
          </a:p>
        </p:txBody>
      </p:sp>
      <p:pic>
        <p:nvPicPr>
          <p:cNvPr id="1027" name="Imagen 1" descr="Resultado de imagen para insignia colegio republica argentina ranca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" y="340438"/>
            <a:ext cx="486001" cy="5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478108" y="6334789"/>
            <a:ext cx="259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Encargada de Convivencia Escolar Sandra Navarro Flores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127553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623" y="269386"/>
            <a:ext cx="10515600" cy="17880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CL" b="1" dirty="0"/>
              <a:t>Juegos de mesa</a:t>
            </a:r>
            <a:r>
              <a:rPr lang="es-CL" dirty="0"/>
              <a:t>: una tarde con la familia y </a:t>
            </a:r>
            <a:r>
              <a:rPr lang="es-CL" dirty="0" smtClean="0"/>
              <a:t>la niña presente </a:t>
            </a:r>
            <a:r>
              <a:rPr lang="es-CL" dirty="0"/>
              <a:t>puede ser muy divertido, sobre todo con juegos que </a:t>
            </a:r>
            <a:r>
              <a:rPr lang="es-CL" dirty="0" smtClean="0"/>
              <a:t>ella </a:t>
            </a:r>
            <a:r>
              <a:rPr lang="es-CL" dirty="0"/>
              <a:t>pueda entender como el ludo, juegos con fichas como la </a:t>
            </a:r>
            <a:r>
              <a:rPr lang="es-CL" dirty="0" err="1"/>
              <a:t>jenga</a:t>
            </a:r>
            <a:r>
              <a:rPr lang="es-CL" dirty="0"/>
              <a:t> -juego que consiste en armar torres con bloques-, armar rompecabezas en familia, etc.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11" y="2298823"/>
            <a:ext cx="6201812" cy="41371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5461" y="2890069"/>
            <a:ext cx="4264269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0" i="0" dirty="0" smtClean="0">
                <a:solidFill>
                  <a:srgbClr val="1E1E1E"/>
                </a:solidFill>
                <a:effectLst/>
                <a:latin typeface="Raleway"/>
              </a:rPr>
              <a:t>La niña que juega es un niña sana y el adulto que juega también. Por eso el juego es reconocido como un derecho de los niños y niñas y una necesidad para los adultos.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079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108" y="577118"/>
            <a:ext cx="10515600" cy="1392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CL" b="1" dirty="0"/>
              <a:t>Hacer deportes</a:t>
            </a:r>
            <a:r>
              <a:rPr lang="es-CL" dirty="0"/>
              <a:t>: jueguen con </a:t>
            </a:r>
            <a:r>
              <a:rPr lang="es-CL" dirty="0" smtClean="0"/>
              <a:t>tu niña de </a:t>
            </a:r>
            <a:r>
              <a:rPr lang="es-CL" dirty="0"/>
              <a:t>una manera acorde a su edad; </a:t>
            </a:r>
            <a:r>
              <a:rPr lang="es-CL" dirty="0" smtClean="0"/>
              <a:t>puedan </a:t>
            </a:r>
            <a:r>
              <a:rPr lang="es-CL" dirty="0"/>
              <a:t>jugar mientras hacen su deporte </a:t>
            </a:r>
            <a:r>
              <a:rPr lang="es-CL" dirty="0" smtClean="0"/>
              <a:t>favorito, dentro de su hogar como por ejemplo bailar.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58" y="2039406"/>
            <a:ext cx="5781984" cy="41391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9200" y="3018608"/>
            <a:ext cx="3308839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 ejercicio físico, ya sea de corta o larga duración, contribuye a establecer un bienestar mental, mejorando la autonomía de la persona, la memoria, rapidez de ideas.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046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0615" y="480402"/>
            <a:ext cx="10515600" cy="20869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CL" b="1" dirty="0"/>
              <a:t>Música en familia</a:t>
            </a:r>
            <a:r>
              <a:rPr lang="es-CL" dirty="0"/>
              <a:t>: si a tu </a:t>
            </a:r>
            <a:r>
              <a:rPr lang="es-CL" dirty="0" smtClean="0"/>
              <a:t>niña </a:t>
            </a:r>
            <a:r>
              <a:rPr lang="es-CL" dirty="0"/>
              <a:t>le gusta la música, esta es una idea que le encantará. Hagan música con objetos que encuentres en tu hogar, puedes usar botellas de plástico rellenas como maracas y algún otro accesorio improvisado. Solo necesitas un poco de imaginación y pasarán un momento muy divertido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43" y="2716090"/>
            <a:ext cx="4696252" cy="35176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87316" y="3551588"/>
            <a:ext cx="462768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 musicoterapia es un recurso muy efectivo, puesto que puede fortalecer los lazos de unión del sistema </a:t>
            </a:r>
            <a:r>
              <a:rPr lang="es-CL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familiar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604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808" y="330933"/>
            <a:ext cx="10515600" cy="20605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CL" b="1" dirty="0"/>
              <a:t>Pinten juntos</a:t>
            </a:r>
            <a:r>
              <a:rPr lang="es-CL" dirty="0"/>
              <a:t>: inventen una historia divertida y luego reúne los útiles escolares de tu pequeño. En un pliego de cartulina recreen alguna de las escenas para que desarrolle su imaginación y a su vez le enseñes a dibujar y usar diferentes materiales en una linda pintura que luego podrá tener en su habitación.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95" y="3043602"/>
            <a:ext cx="5490167" cy="21878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4754" y="3198113"/>
            <a:ext cx="439908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 ayuda a coordinar sus movimientos físicos tanto en brazos como en manos y dedos. Desarrolla la capacidad de concentración, ya </a:t>
            </a:r>
            <a:r>
              <a:rPr lang="es-CL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CL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es una actividad </a:t>
            </a:r>
            <a:r>
              <a:rPr lang="es-CL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CL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requiere de esta habilidad.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11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6963" y="612287"/>
            <a:ext cx="9126414" cy="609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4800" dirty="0" smtClean="0">
                <a:solidFill>
                  <a:srgbClr val="92D050"/>
                </a:solidFill>
              </a:rPr>
              <a:t>Aprender a convivir es saber vivir.</a:t>
            </a:r>
            <a:endParaRPr lang="es-CL" sz="4800" dirty="0">
              <a:solidFill>
                <a:srgbClr val="92D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54" y="1493959"/>
            <a:ext cx="4053254" cy="47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4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328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Raleway</vt:lpstr>
      <vt:lpstr>Times New Roman</vt:lpstr>
      <vt:lpstr>Tema de Office</vt:lpstr>
      <vt:lpstr>Actividades para mejorar la Convivencia Familiar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para mejorar la convivencia familiar </dc:title>
  <dc:creator>Usuario de Windows</dc:creator>
  <cp:lastModifiedBy>Usuario de Windows</cp:lastModifiedBy>
  <cp:revision>3</cp:revision>
  <dcterms:created xsi:type="dcterms:W3CDTF">2020-04-29T16:45:13Z</dcterms:created>
  <dcterms:modified xsi:type="dcterms:W3CDTF">2020-04-29T17:02:46Z</dcterms:modified>
</cp:coreProperties>
</file>