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3A830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5909" y="1858251"/>
            <a:ext cx="4722495" cy="3970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20667" y="3331464"/>
            <a:ext cx="7635240" cy="2369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42466" y="2712339"/>
            <a:ext cx="9387205" cy="2510790"/>
          </a:xfrm>
          <a:custGeom>
            <a:avLst/>
            <a:gdLst/>
            <a:ahLst/>
            <a:cxnLst/>
            <a:rect l="l" t="t" r="r" b="b"/>
            <a:pathLst>
              <a:path w="9387205" h="2510790">
                <a:moveTo>
                  <a:pt x="0" y="2510536"/>
                </a:moveTo>
                <a:lnTo>
                  <a:pt x="9386697" y="2510536"/>
                </a:lnTo>
                <a:lnTo>
                  <a:pt x="9386697" y="0"/>
                </a:lnTo>
                <a:lnTo>
                  <a:pt x="0" y="0"/>
                </a:lnTo>
                <a:lnTo>
                  <a:pt x="0" y="2510536"/>
                </a:lnTo>
                <a:close/>
              </a:path>
            </a:pathLst>
          </a:custGeom>
          <a:ln w="12700">
            <a:solidFill>
              <a:srgbClr val="FC90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88235" y="2721864"/>
            <a:ext cx="1315212" cy="183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121407" y="2721864"/>
            <a:ext cx="1548383" cy="1836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87751" y="2721864"/>
            <a:ext cx="1548384" cy="1836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054095" y="2721864"/>
            <a:ext cx="1548383" cy="1836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20440" y="2721864"/>
            <a:ext cx="1501139" cy="18364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174235" y="2721864"/>
            <a:ext cx="2994660" cy="18364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086855" y="2721864"/>
            <a:ext cx="1501140" cy="1836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05956" y="2721864"/>
            <a:ext cx="1548383" cy="18364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972300" y="2721864"/>
            <a:ext cx="1548383" cy="18364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438643" y="2721864"/>
            <a:ext cx="1548383" cy="1836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904988" y="2721864"/>
            <a:ext cx="1360931" cy="18364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418576" y="2721864"/>
            <a:ext cx="2249424" cy="18364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733544" y="3627120"/>
            <a:ext cx="2852928" cy="18364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71364" y="1063752"/>
            <a:ext cx="339090" cy="144145"/>
          </a:xfrm>
          <a:custGeom>
            <a:avLst/>
            <a:gdLst/>
            <a:ahLst/>
            <a:cxnLst/>
            <a:rect l="l" t="t" r="r" b="b"/>
            <a:pathLst>
              <a:path w="339089" h="144144">
                <a:moveTo>
                  <a:pt x="0" y="144017"/>
                </a:moveTo>
                <a:lnTo>
                  <a:pt x="338836" y="144017"/>
                </a:lnTo>
                <a:lnTo>
                  <a:pt x="338836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solidFill>
            <a:srgbClr val="17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10200" y="1063752"/>
            <a:ext cx="343535" cy="144145"/>
          </a:xfrm>
          <a:custGeom>
            <a:avLst/>
            <a:gdLst/>
            <a:ahLst/>
            <a:cxnLst/>
            <a:rect l="l" t="t" r="r" b="b"/>
            <a:pathLst>
              <a:path w="343535" h="144144">
                <a:moveTo>
                  <a:pt x="343446" y="0"/>
                </a:moveTo>
                <a:lnTo>
                  <a:pt x="0" y="0"/>
                </a:lnTo>
                <a:lnTo>
                  <a:pt x="0" y="144017"/>
                </a:lnTo>
                <a:lnTo>
                  <a:pt x="343446" y="144017"/>
                </a:lnTo>
                <a:lnTo>
                  <a:pt x="343446" y="0"/>
                </a:lnTo>
                <a:close/>
              </a:path>
            </a:pathLst>
          </a:custGeom>
          <a:solidFill>
            <a:srgbClr val="7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10200" y="1063752"/>
            <a:ext cx="343535" cy="144145"/>
          </a:xfrm>
          <a:custGeom>
            <a:avLst/>
            <a:gdLst/>
            <a:ahLst/>
            <a:cxnLst/>
            <a:rect l="l" t="t" r="r" b="b"/>
            <a:pathLst>
              <a:path w="343535" h="144144">
                <a:moveTo>
                  <a:pt x="0" y="144017"/>
                </a:moveTo>
                <a:lnTo>
                  <a:pt x="343446" y="144017"/>
                </a:lnTo>
                <a:lnTo>
                  <a:pt x="343446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751576" y="1063752"/>
            <a:ext cx="343535" cy="144145"/>
          </a:xfrm>
          <a:custGeom>
            <a:avLst/>
            <a:gdLst/>
            <a:ahLst/>
            <a:cxnLst/>
            <a:rect l="l" t="t" r="r" b="b"/>
            <a:pathLst>
              <a:path w="343535" h="144144">
                <a:moveTo>
                  <a:pt x="343446" y="0"/>
                </a:moveTo>
                <a:lnTo>
                  <a:pt x="0" y="0"/>
                </a:lnTo>
                <a:lnTo>
                  <a:pt x="0" y="144017"/>
                </a:lnTo>
                <a:lnTo>
                  <a:pt x="343446" y="144017"/>
                </a:lnTo>
                <a:lnTo>
                  <a:pt x="343446" y="0"/>
                </a:lnTo>
                <a:close/>
              </a:path>
            </a:pathLst>
          </a:custGeom>
          <a:solidFill>
            <a:srgbClr val="FC90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751576" y="1063752"/>
            <a:ext cx="343535" cy="144145"/>
          </a:xfrm>
          <a:custGeom>
            <a:avLst/>
            <a:gdLst/>
            <a:ahLst/>
            <a:cxnLst/>
            <a:rect l="l" t="t" r="r" b="b"/>
            <a:pathLst>
              <a:path w="343535" h="144144">
                <a:moveTo>
                  <a:pt x="0" y="144017"/>
                </a:moveTo>
                <a:lnTo>
                  <a:pt x="343446" y="144017"/>
                </a:lnTo>
                <a:lnTo>
                  <a:pt x="343446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95238" y="1063752"/>
            <a:ext cx="343535" cy="144145"/>
          </a:xfrm>
          <a:custGeom>
            <a:avLst/>
            <a:gdLst/>
            <a:ahLst/>
            <a:cxnLst/>
            <a:rect l="l" t="t" r="r" b="b"/>
            <a:pathLst>
              <a:path w="343535" h="144144">
                <a:moveTo>
                  <a:pt x="343446" y="0"/>
                </a:moveTo>
                <a:lnTo>
                  <a:pt x="0" y="0"/>
                </a:lnTo>
                <a:lnTo>
                  <a:pt x="0" y="144017"/>
                </a:lnTo>
                <a:lnTo>
                  <a:pt x="343446" y="144017"/>
                </a:lnTo>
                <a:lnTo>
                  <a:pt x="343446" y="0"/>
                </a:lnTo>
                <a:close/>
              </a:path>
            </a:pathLst>
          </a:custGeom>
          <a:solidFill>
            <a:srgbClr val="FFD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95238" y="1063752"/>
            <a:ext cx="343535" cy="144145"/>
          </a:xfrm>
          <a:custGeom>
            <a:avLst/>
            <a:gdLst/>
            <a:ahLst/>
            <a:cxnLst/>
            <a:rect l="l" t="t" r="r" b="b"/>
            <a:pathLst>
              <a:path w="343535" h="144144">
                <a:moveTo>
                  <a:pt x="0" y="144017"/>
                </a:moveTo>
                <a:lnTo>
                  <a:pt x="343446" y="144017"/>
                </a:lnTo>
                <a:lnTo>
                  <a:pt x="343446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436741" y="1063752"/>
            <a:ext cx="343535" cy="144145"/>
          </a:xfrm>
          <a:custGeom>
            <a:avLst/>
            <a:gdLst/>
            <a:ahLst/>
            <a:cxnLst/>
            <a:rect l="l" t="t" r="r" b="b"/>
            <a:pathLst>
              <a:path w="343534" h="144144">
                <a:moveTo>
                  <a:pt x="343446" y="0"/>
                </a:moveTo>
                <a:lnTo>
                  <a:pt x="0" y="0"/>
                </a:lnTo>
                <a:lnTo>
                  <a:pt x="0" y="144017"/>
                </a:lnTo>
                <a:lnTo>
                  <a:pt x="343446" y="144017"/>
                </a:lnTo>
                <a:lnTo>
                  <a:pt x="343446" y="0"/>
                </a:lnTo>
                <a:close/>
              </a:path>
            </a:pathLst>
          </a:custGeom>
          <a:solidFill>
            <a:srgbClr val="DC0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436741" y="1063752"/>
            <a:ext cx="343535" cy="144145"/>
          </a:xfrm>
          <a:custGeom>
            <a:avLst/>
            <a:gdLst/>
            <a:ahLst/>
            <a:cxnLst/>
            <a:rect l="l" t="t" r="r" b="b"/>
            <a:pathLst>
              <a:path w="343534" h="144144">
                <a:moveTo>
                  <a:pt x="0" y="144017"/>
                </a:moveTo>
                <a:lnTo>
                  <a:pt x="343446" y="144017"/>
                </a:lnTo>
                <a:lnTo>
                  <a:pt x="343446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777228" y="1063752"/>
            <a:ext cx="343535" cy="144145"/>
          </a:xfrm>
          <a:custGeom>
            <a:avLst/>
            <a:gdLst/>
            <a:ahLst/>
            <a:cxnLst/>
            <a:rect l="l" t="t" r="r" b="b"/>
            <a:pathLst>
              <a:path w="343534" h="144144">
                <a:moveTo>
                  <a:pt x="343446" y="0"/>
                </a:moveTo>
                <a:lnTo>
                  <a:pt x="0" y="0"/>
                </a:lnTo>
                <a:lnTo>
                  <a:pt x="0" y="144017"/>
                </a:lnTo>
                <a:lnTo>
                  <a:pt x="343446" y="144017"/>
                </a:lnTo>
                <a:lnTo>
                  <a:pt x="3434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777228" y="1063752"/>
            <a:ext cx="343535" cy="144145"/>
          </a:xfrm>
          <a:custGeom>
            <a:avLst/>
            <a:gdLst/>
            <a:ahLst/>
            <a:cxnLst/>
            <a:rect l="l" t="t" r="r" b="b"/>
            <a:pathLst>
              <a:path w="343534" h="144144">
                <a:moveTo>
                  <a:pt x="0" y="144017"/>
                </a:moveTo>
                <a:lnTo>
                  <a:pt x="343446" y="144017"/>
                </a:lnTo>
                <a:lnTo>
                  <a:pt x="343446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2237" y="117094"/>
            <a:ext cx="382752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4886" y="2465958"/>
            <a:ext cx="9682226" cy="4296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3A830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png"/><Relationship Id="rId7" Type="http://schemas.openxmlformats.org/officeDocument/2006/relationships/image" Target="../media/image46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33600" y="2743200"/>
            <a:ext cx="10363200" cy="1661993"/>
          </a:xfrm>
        </p:spPr>
        <p:txBody>
          <a:bodyPr/>
          <a:lstStyle/>
          <a:p>
            <a:r>
              <a:rPr lang="es-CL" dirty="0">
                <a:solidFill>
                  <a:srgbClr val="E6B500"/>
                </a:solidFill>
              </a:rPr>
              <a:t>I</a:t>
            </a:r>
            <a:r>
              <a:rPr lang="es-CL" dirty="0">
                <a:solidFill>
                  <a:srgbClr val="E26901"/>
                </a:solidFill>
              </a:rPr>
              <a:t>d</a:t>
            </a:r>
            <a:r>
              <a:rPr lang="es-CL" dirty="0">
                <a:solidFill>
                  <a:srgbClr val="008FD1"/>
                </a:solidFill>
              </a:rPr>
              <a:t>e</a:t>
            </a:r>
            <a:r>
              <a:rPr lang="es-CL" dirty="0">
                <a:solidFill>
                  <a:srgbClr val="58C412"/>
                </a:solidFill>
              </a:rPr>
              <a:t>a</a:t>
            </a:r>
            <a:r>
              <a:rPr lang="es-CL" dirty="0">
                <a:solidFill>
                  <a:srgbClr val="E6B500"/>
                </a:solidFill>
              </a:rPr>
              <a:t>s </a:t>
            </a:r>
            <a:r>
              <a:rPr lang="es-CL" dirty="0"/>
              <a:t>para </a:t>
            </a:r>
            <a:r>
              <a:rPr lang="es-CL" spc="-5" dirty="0">
                <a:solidFill>
                  <a:srgbClr val="E6B500"/>
                </a:solidFill>
              </a:rPr>
              <a:t>J</a:t>
            </a:r>
            <a:r>
              <a:rPr lang="es-CL" spc="-5" dirty="0">
                <a:solidFill>
                  <a:srgbClr val="E26901"/>
                </a:solidFill>
              </a:rPr>
              <a:t>u</a:t>
            </a:r>
            <a:r>
              <a:rPr lang="es-CL" spc="-5" dirty="0">
                <a:solidFill>
                  <a:srgbClr val="008FD1"/>
                </a:solidFill>
              </a:rPr>
              <a:t>g</a:t>
            </a:r>
            <a:r>
              <a:rPr lang="es-CL" spc="-5" dirty="0">
                <a:solidFill>
                  <a:srgbClr val="58C412"/>
                </a:solidFill>
              </a:rPr>
              <a:t>a</a:t>
            </a:r>
            <a:r>
              <a:rPr lang="es-CL" spc="-5" dirty="0">
                <a:solidFill>
                  <a:srgbClr val="E6B500"/>
                </a:solidFill>
              </a:rPr>
              <a:t>r </a:t>
            </a:r>
            <a:r>
              <a:rPr lang="es-CL" dirty="0"/>
              <a:t>en  </a:t>
            </a:r>
            <a:r>
              <a:rPr lang="es-CL" spc="-5" dirty="0"/>
              <a:t>casa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object 16"/>
          <p:cNvSpPr txBox="1"/>
          <p:nvPr/>
        </p:nvSpPr>
        <p:spPr>
          <a:xfrm>
            <a:off x="4191000" y="4648200"/>
            <a:ext cx="31991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1600" spc="-5" dirty="0" smtClean="0">
                <a:latin typeface="Arial"/>
                <a:cs typeface="Arial"/>
              </a:rPr>
              <a:t>Psicóloga Daniela Caroca Ventura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19600" y="20968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"/>
                <a:cs typeface="Arial"/>
              </a:rPr>
              <a:t>Colegio República Argentina </a:t>
            </a:r>
          </a:p>
          <a:p>
            <a:endParaRPr lang="es-CL" dirty="0"/>
          </a:p>
        </p:txBody>
      </p:sp>
      <p:pic>
        <p:nvPicPr>
          <p:cNvPr id="1026" name="Imagen 1" descr="Resultado de imagen para insignia colegio republica argentina rancagu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6000" y1="31933" x2="16000" y2="31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80477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1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7808" y="117094"/>
            <a:ext cx="105048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6.- Las piedras y sus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contornos.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2374" y="1578736"/>
            <a:ext cx="3978275" cy="2675890"/>
          </a:xfrm>
          <a:prstGeom prst="rect">
            <a:avLst/>
          </a:prstGeom>
          <a:ln w="12700">
            <a:solidFill>
              <a:srgbClr val="7BEB3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85090" indent="914400" algn="just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Para </a:t>
            </a:r>
            <a:r>
              <a:rPr sz="1800" dirty="0">
                <a:latin typeface="Arial"/>
                <a:cs typeface="Arial"/>
              </a:rPr>
              <a:t>esta </a:t>
            </a:r>
            <a:r>
              <a:rPr sz="1800" spc="-5" dirty="0">
                <a:latin typeface="Arial"/>
                <a:cs typeface="Arial"/>
              </a:rPr>
              <a:t>actividad </a:t>
            </a:r>
            <a:r>
              <a:rPr sz="1800" dirty="0">
                <a:latin typeface="Arial"/>
                <a:cs typeface="Arial"/>
              </a:rPr>
              <a:t>sólo  </a:t>
            </a:r>
            <a:r>
              <a:rPr sz="1800" spc="-5" dirty="0">
                <a:latin typeface="Arial"/>
                <a:cs typeface="Arial"/>
              </a:rPr>
              <a:t>necesitaras piedras </a:t>
            </a:r>
            <a:r>
              <a:rPr sz="1800" dirty="0">
                <a:latin typeface="Arial"/>
                <a:cs typeface="Arial"/>
              </a:rPr>
              <a:t>con </a:t>
            </a:r>
            <a:r>
              <a:rPr sz="1800" spc="-5" dirty="0">
                <a:latin typeface="Arial"/>
                <a:cs typeface="Arial"/>
              </a:rPr>
              <a:t>distintas  formas, una hoja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un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lápiz.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90805" marR="83820" indent="914400" algn="just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Marcarás </a:t>
            </a:r>
            <a:r>
              <a:rPr sz="1800" dirty="0">
                <a:latin typeface="Arial"/>
                <a:cs typeface="Arial"/>
              </a:rPr>
              <a:t>sobre </a:t>
            </a:r>
            <a:r>
              <a:rPr sz="1800" spc="-5" dirty="0">
                <a:latin typeface="Arial"/>
                <a:cs typeface="Arial"/>
              </a:rPr>
              <a:t>una hoja </a:t>
            </a:r>
            <a:r>
              <a:rPr sz="1800" spc="-10" dirty="0">
                <a:latin typeface="Arial"/>
                <a:cs typeface="Arial"/>
              </a:rPr>
              <a:t>el  </a:t>
            </a:r>
            <a:r>
              <a:rPr sz="1800" spc="-5" dirty="0">
                <a:latin typeface="Arial"/>
                <a:cs typeface="Arial"/>
              </a:rPr>
              <a:t>contorno de distintas piedras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luego  el niño o </a:t>
            </a:r>
            <a:r>
              <a:rPr sz="1800" dirty="0">
                <a:latin typeface="Arial"/>
                <a:cs typeface="Arial"/>
              </a:rPr>
              <a:t>niña </a:t>
            </a:r>
            <a:r>
              <a:rPr sz="1800" spc="-5" dirty="0">
                <a:latin typeface="Arial"/>
                <a:cs typeface="Arial"/>
              </a:rPr>
              <a:t>deberá encontrar a  qué piedra pertenece </a:t>
            </a:r>
            <a:r>
              <a:rPr sz="1800" dirty="0">
                <a:latin typeface="Arial"/>
                <a:cs typeface="Arial"/>
              </a:rPr>
              <a:t>cada </a:t>
            </a:r>
            <a:r>
              <a:rPr sz="1800" spc="-5" dirty="0">
                <a:latin typeface="Arial"/>
                <a:cs typeface="Arial"/>
              </a:rPr>
              <a:t>una </a:t>
            </a:r>
            <a:r>
              <a:rPr sz="1800" dirty="0">
                <a:latin typeface="Arial"/>
                <a:cs typeface="Arial"/>
              </a:rPr>
              <a:t>de  </a:t>
            </a:r>
            <a:r>
              <a:rPr sz="1800" spc="-5" dirty="0">
                <a:latin typeface="Arial"/>
                <a:cs typeface="Arial"/>
              </a:rPr>
              <a:t>las formas.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0287" y="4722964"/>
            <a:ext cx="3606800" cy="1877695"/>
          </a:xfrm>
          <a:prstGeom prst="rect">
            <a:avLst/>
          </a:prstGeom>
          <a:ln w="12700">
            <a:solidFill>
              <a:srgbClr val="FC903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23215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¿Quieres hacerlo </a:t>
            </a:r>
            <a:r>
              <a:rPr sz="1800" dirty="0">
                <a:latin typeface="Arial"/>
                <a:cs typeface="Arial"/>
              </a:rPr>
              <a:t>más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difícil?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90805" marR="82550" indent="5588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Mezcla las piedras que marcaste con  otras distintas para que el niño o niña  deba concentrarse más en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tarea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90805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Coloquen tiempo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límite.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07652" y="1549908"/>
            <a:ext cx="1870075" cy="788035"/>
            <a:chOff x="9407652" y="1549908"/>
            <a:chExt cx="1870075" cy="788035"/>
          </a:xfrm>
        </p:grpSpPr>
        <p:sp>
          <p:nvSpPr>
            <p:cNvPr id="6" name="object 6"/>
            <p:cNvSpPr/>
            <p:nvPr/>
          </p:nvSpPr>
          <p:spPr>
            <a:xfrm>
              <a:off x="9407652" y="1549908"/>
              <a:ext cx="1869948" cy="513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55480" y="1824228"/>
              <a:ext cx="1510283" cy="513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42400" y="1578610"/>
            <a:ext cx="2517775" cy="2031364"/>
          </a:xfrm>
          <a:prstGeom prst="rect">
            <a:avLst/>
          </a:prstGeom>
          <a:ln w="12700">
            <a:solidFill>
              <a:srgbClr val="DC00C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657860" marR="501650" indent="-14795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Arial"/>
                <a:cs typeface="Arial"/>
              </a:rPr>
              <a:t>¿Qué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estamos  trabajando?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92075" marR="83185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Esta </a:t>
            </a:r>
            <a:r>
              <a:rPr sz="1800" spc="-5" dirty="0">
                <a:latin typeface="Arial"/>
                <a:cs typeface="Arial"/>
              </a:rPr>
              <a:t>es una excelente  actividad para ejercitar  la atención </a:t>
            </a:r>
            <a:r>
              <a:rPr sz="1800" dirty="0">
                <a:latin typeface="Arial"/>
                <a:cs typeface="Arial"/>
              </a:rPr>
              <a:t>y la  </a:t>
            </a:r>
            <a:r>
              <a:rPr sz="1800" spc="-5" dirty="0">
                <a:latin typeface="Arial"/>
                <a:cs typeface="Arial"/>
              </a:rPr>
              <a:t>concentración.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46207" y="931291"/>
            <a:ext cx="510540" cy="541655"/>
          </a:xfrm>
          <a:custGeom>
            <a:avLst/>
            <a:gdLst/>
            <a:ahLst/>
            <a:cxnLst/>
            <a:rect l="l" t="t" r="r" b="b"/>
            <a:pathLst>
              <a:path w="510540" h="541655">
                <a:moveTo>
                  <a:pt x="291846" y="517271"/>
                </a:moveTo>
                <a:lnTo>
                  <a:pt x="215138" y="517271"/>
                </a:lnTo>
                <a:lnTo>
                  <a:pt x="209676" y="522732"/>
                </a:lnTo>
                <a:lnTo>
                  <a:pt x="209676" y="536194"/>
                </a:lnTo>
                <a:lnTo>
                  <a:pt x="215138" y="541528"/>
                </a:lnTo>
                <a:lnTo>
                  <a:pt x="291846" y="541528"/>
                </a:lnTo>
                <a:lnTo>
                  <a:pt x="297307" y="536194"/>
                </a:lnTo>
                <a:lnTo>
                  <a:pt x="297307" y="522732"/>
                </a:lnTo>
                <a:lnTo>
                  <a:pt x="291846" y="517271"/>
                </a:lnTo>
                <a:close/>
              </a:path>
              <a:path w="510540" h="541655">
                <a:moveTo>
                  <a:pt x="301498" y="479551"/>
                </a:moveTo>
                <a:lnTo>
                  <a:pt x="205359" y="479551"/>
                </a:lnTo>
                <a:lnTo>
                  <a:pt x="199898" y="485013"/>
                </a:lnTo>
                <a:lnTo>
                  <a:pt x="199898" y="498475"/>
                </a:lnTo>
                <a:lnTo>
                  <a:pt x="205359" y="503936"/>
                </a:lnTo>
                <a:lnTo>
                  <a:pt x="301498" y="503936"/>
                </a:lnTo>
                <a:lnTo>
                  <a:pt x="306959" y="498475"/>
                </a:lnTo>
                <a:lnTo>
                  <a:pt x="306959" y="485013"/>
                </a:lnTo>
                <a:lnTo>
                  <a:pt x="301498" y="479551"/>
                </a:lnTo>
                <a:close/>
              </a:path>
              <a:path w="510540" h="541655">
                <a:moveTo>
                  <a:pt x="306450" y="441833"/>
                </a:moveTo>
                <a:lnTo>
                  <a:pt x="200533" y="441833"/>
                </a:lnTo>
                <a:lnTo>
                  <a:pt x="195072" y="447294"/>
                </a:lnTo>
                <a:lnTo>
                  <a:pt x="195072" y="460756"/>
                </a:lnTo>
                <a:lnTo>
                  <a:pt x="200533" y="466217"/>
                </a:lnTo>
                <a:lnTo>
                  <a:pt x="306450" y="466217"/>
                </a:lnTo>
                <a:lnTo>
                  <a:pt x="311912" y="460756"/>
                </a:lnTo>
                <a:lnTo>
                  <a:pt x="311912" y="447294"/>
                </a:lnTo>
                <a:lnTo>
                  <a:pt x="306450" y="441833"/>
                </a:lnTo>
                <a:close/>
              </a:path>
              <a:path w="510540" h="541655">
                <a:moveTo>
                  <a:pt x="254126" y="421386"/>
                </a:moveTo>
                <a:lnTo>
                  <a:pt x="252857" y="421386"/>
                </a:lnTo>
                <a:lnTo>
                  <a:pt x="253492" y="422148"/>
                </a:lnTo>
                <a:lnTo>
                  <a:pt x="254126" y="421386"/>
                </a:lnTo>
                <a:close/>
              </a:path>
              <a:path w="510540" h="541655">
                <a:moveTo>
                  <a:pt x="253492" y="95376"/>
                </a:moveTo>
                <a:lnTo>
                  <a:pt x="202517" y="105282"/>
                </a:lnTo>
                <a:lnTo>
                  <a:pt x="157734" y="135000"/>
                </a:lnTo>
                <a:lnTo>
                  <a:pt x="132374" y="170121"/>
                </a:lnTo>
                <a:lnTo>
                  <a:pt x="119694" y="209977"/>
                </a:lnTo>
                <a:lnTo>
                  <a:pt x="119694" y="251413"/>
                </a:lnTo>
                <a:lnTo>
                  <a:pt x="132374" y="291269"/>
                </a:lnTo>
                <a:lnTo>
                  <a:pt x="157734" y="326389"/>
                </a:lnTo>
                <a:lnTo>
                  <a:pt x="190246" y="358901"/>
                </a:lnTo>
                <a:lnTo>
                  <a:pt x="190246" y="395097"/>
                </a:lnTo>
                <a:lnTo>
                  <a:pt x="192317" y="405366"/>
                </a:lnTo>
                <a:lnTo>
                  <a:pt x="197961" y="413718"/>
                </a:lnTo>
                <a:lnTo>
                  <a:pt x="206319" y="419332"/>
                </a:lnTo>
                <a:lnTo>
                  <a:pt x="216535" y="421386"/>
                </a:lnTo>
                <a:lnTo>
                  <a:pt x="290322" y="421386"/>
                </a:lnTo>
                <a:lnTo>
                  <a:pt x="295411" y="420370"/>
                </a:lnTo>
                <a:lnTo>
                  <a:pt x="219583" y="420370"/>
                </a:lnTo>
                <a:lnTo>
                  <a:pt x="216153" y="417575"/>
                </a:lnTo>
                <a:lnTo>
                  <a:pt x="215905" y="413718"/>
                </a:lnTo>
                <a:lnTo>
                  <a:pt x="203064" y="267970"/>
                </a:lnTo>
                <a:lnTo>
                  <a:pt x="202819" y="264287"/>
                </a:lnTo>
                <a:lnTo>
                  <a:pt x="205613" y="260858"/>
                </a:lnTo>
                <a:lnTo>
                  <a:pt x="209550" y="260476"/>
                </a:lnTo>
                <a:lnTo>
                  <a:pt x="223520" y="260476"/>
                </a:lnTo>
                <a:lnTo>
                  <a:pt x="223520" y="246253"/>
                </a:lnTo>
                <a:lnTo>
                  <a:pt x="226695" y="243078"/>
                </a:lnTo>
                <a:lnTo>
                  <a:pt x="387289" y="243078"/>
                </a:lnTo>
                <a:lnTo>
                  <a:pt x="387289" y="209977"/>
                </a:lnTo>
                <a:lnTo>
                  <a:pt x="374609" y="170121"/>
                </a:lnTo>
                <a:lnTo>
                  <a:pt x="349250" y="135000"/>
                </a:lnTo>
                <a:lnTo>
                  <a:pt x="304419" y="105282"/>
                </a:lnTo>
                <a:lnTo>
                  <a:pt x="279348" y="97853"/>
                </a:lnTo>
                <a:lnTo>
                  <a:pt x="253492" y="95376"/>
                </a:lnTo>
                <a:close/>
              </a:path>
              <a:path w="510540" h="541655">
                <a:moveTo>
                  <a:pt x="223520" y="270256"/>
                </a:moveTo>
                <a:lnTo>
                  <a:pt x="217550" y="270256"/>
                </a:lnTo>
                <a:lnTo>
                  <a:pt x="220620" y="305784"/>
                </a:lnTo>
                <a:lnTo>
                  <a:pt x="223726" y="341312"/>
                </a:lnTo>
                <a:lnTo>
                  <a:pt x="229997" y="412369"/>
                </a:lnTo>
                <a:lnTo>
                  <a:pt x="230250" y="416306"/>
                </a:lnTo>
                <a:lnTo>
                  <a:pt x="227457" y="419735"/>
                </a:lnTo>
                <a:lnTo>
                  <a:pt x="223520" y="420116"/>
                </a:lnTo>
                <a:lnTo>
                  <a:pt x="219583" y="420370"/>
                </a:lnTo>
                <a:lnTo>
                  <a:pt x="295411" y="420370"/>
                </a:lnTo>
                <a:lnTo>
                  <a:pt x="297320" y="419988"/>
                </a:lnTo>
                <a:lnTo>
                  <a:pt x="286639" y="419988"/>
                </a:lnTo>
                <a:lnTo>
                  <a:pt x="282701" y="419481"/>
                </a:lnTo>
                <a:lnTo>
                  <a:pt x="278765" y="419100"/>
                </a:lnTo>
                <a:lnTo>
                  <a:pt x="275971" y="415671"/>
                </a:lnTo>
                <a:lnTo>
                  <a:pt x="276351" y="411734"/>
                </a:lnTo>
                <a:lnTo>
                  <a:pt x="289454" y="288036"/>
                </a:lnTo>
                <a:lnTo>
                  <a:pt x="226695" y="288036"/>
                </a:lnTo>
                <a:lnTo>
                  <a:pt x="223520" y="284861"/>
                </a:lnTo>
                <a:lnTo>
                  <a:pt x="223520" y="270256"/>
                </a:lnTo>
                <a:close/>
              </a:path>
              <a:path w="510540" h="541655">
                <a:moveTo>
                  <a:pt x="384526" y="260096"/>
                </a:moveTo>
                <a:lnTo>
                  <a:pt x="298576" y="260096"/>
                </a:lnTo>
                <a:lnTo>
                  <a:pt x="299466" y="260223"/>
                </a:lnTo>
                <a:lnTo>
                  <a:pt x="303275" y="260604"/>
                </a:lnTo>
                <a:lnTo>
                  <a:pt x="306197" y="264033"/>
                </a:lnTo>
                <a:lnTo>
                  <a:pt x="305675" y="268097"/>
                </a:lnTo>
                <a:lnTo>
                  <a:pt x="290068" y="417068"/>
                </a:lnTo>
                <a:lnTo>
                  <a:pt x="286639" y="419988"/>
                </a:lnTo>
                <a:lnTo>
                  <a:pt x="297320" y="419988"/>
                </a:lnTo>
                <a:lnTo>
                  <a:pt x="300610" y="419332"/>
                </a:lnTo>
                <a:lnTo>
                  <a:pt x="309006" y="413718"/>
                </a:lnTo>
                <a:lnTo>
                  <a:pt x="314664" y="405366"/>
                </a:lnTo>
                <a:lnTo>
                  <a:pt x="316738" y="395097"/>
                </a:lnTo>
                <a:lnTo>
                  <a:pt x="316738" y="358901"/>
                </a:lnTo>
                <a:lnTo>
                  <a:pt x="349250" y="326389"/>
                </a:lnTo>
                <a:lnTo>
                  <a:pt x="374609" y="291269"/>
                </a:lnTo>
                <a:lnTo>
                  <a:pt x="384526" y="260096"/>
                </a:lnTo>
                <a:close/>
              </a:path>
              <a:path w="510540" h="541655">
                <a:moveTo>
                  <a:pt x="247269" y="270256"/>
                </a:moveTo>
                <a:lnTo>
                  <a:pt x="237617" y="270256"/>
                </a:lnTo>
                <a:lnTo>
                  <a:pt x="237617" y="284861"/>
                </a:lnTo>
                <a:lnTo>
                  <a:pt x="234442" y="288036"/>
                </a:lnTo>
                <a:lnTo>
                  <a:pt x="250444" y="288036"/>
                </a:lnTo>
                <a:lnTo>
                  <a:pt x="247269" y="284861"/>
                </a:lnTo>
                <a:lnTo>
                  <a:pt x="247269" y="270256"/>
                </a:lnTo>
                <a:close/>
              </a:path>
              <a:path w="510540" h="541655">
                <a:moveTo>
                  <a:pt x="271145" y="270256"/>
                </a:moveTo>
                <a:lnTo>
                  <a:pt x="261493" y="270256"/>
                </a:lnTo>
                <a:lnTo>
                  <a:pt x="261493" y="284861"/>
                </a:lnTo>
                <a:lnTo>
                  <a:pt x="258318" y="288036"/>
                </a:lnTo>
                <a:lnTo>
                  <a:pt x="274320" y="288036"/>
                </a:lnTo>
                <a:lnTo>
                  <a:pt x="271145" y="284861"/>
                </a:lnTo>
                <a:lnTo>
                  <a:pt x="271145" y="270256"/>
                </a:lnTo>
                <a:close/>
              </a:path>
              <a:path w="510540" h="541655">
                <a:moveTo>
                  <a:pt x="291338" y="270256"/>
                </a:moveTo>
                <a:lnTo>
                  <a:pt x="285242" y="270256"/>
                </a:lnTo>
                <a:lnTo>
                  <a:pt x="285242" y="284861"/>
                </a:lnTo>
                <a:lnTo>
                  <a:pt x="282067" y="288036"/>
                </a:lnTo>
                <a:lnTo>
                  <a:pt x="289454" y="288036"/>
                </a:lnTo>
                <a:lnTo>
                  <a:pt x="291338" y="270256"/>
                </a:lnTo>
                <a:close/>
              </a:path>
              <a:path w="510540" h="541655">
                <a:moveTo>
                  <a:pt x="223520" y="260476"/>
                </a:moveTo>
                <a:lnTo>
                  <a:pt x="209550" y="260476"/>
                </a:lnTo>
                <a:lnTo>
                  <a:pt x="211455" y="261112"/>
                </a:lnTo>
                <a:lnTo>
                  <a:pt x="211582" y="260858"/>
                </a:lnTo>
                <a:lnTo>
                  <a:pt x="223520" y="260858"/>
                </a:lnTo>
                <a:lnTo>
                  <a:pt x="223520" y="260476"/>
                </a:lnTo>
                <a:close/>
              </a:path>
              <a:path w="510540" h="541655">
                <a:moveTo>
                  <a:pt x="250444" y="243078"/>
                </a:moveTo>
                <a:lnTo>
                  <a:pt x="234442" y="243078"/>
                </a:lnTo>
                <a:lnTo>
                  <a:pt x="237617" y="246253"/>
                </a:lnTo>
                <a:lnTo>
                  <a:pt x="237617" y="260858"/>
                </a:lnTo>
                <a:lnTo>
                  <a:pt x="247269" y="260858"/>
                </a:lnTo>
                <a:lnTo>
                  <a:pt x="247269" y="246253"/>
                </a:lnTo>
                <a:lnTo>
                  <a:pt x="250444" y="243078"/>
                </a:lnTo>
                <a:close/>
              </a:path>
              <a:path w="510540" h="541655">
                <a:moveTo>
                  <a:pt x="274320" y="243078"/>
                </a:moveTo>
                <a:lnTo>
                  <a:pt x="258318" y="243078"/>
                </a:lnTo>
                <a:lnTo>
                  <a:pt x="261493" y="246253"/>
                </a:lnTo>
                <a:lnTo>
                  <a:pt x="261493" y="260858"/>
                </a:lnTo>
                <a:lnTo>
                  <a:pt x="271145" y="260858"/>
                </a:lnTo>
                <a:lnTo>
                  <a:pt x="271145" y="246253"/>
                </a:lnTo>
                <a:lnTo>
                  <a:pt x="274320" y="243078"/>
                </a:lnTo>
                <a:close/>
              </a:path>
              <a:path w="510540" h="541655">
                <a:moveTo>
                  <a:pt x="387289" y="243078"/>
                </a:moveTo>
                <a:lnTo>
                  <a:pt x="282067" y="243078"/>
                </a:lnTo>
                <a:lnTo>
                  <a:pt x="285242" y="246253"/>
                </a:lnTo>
                <a:lnTo>
                  <a:pt x="285242" y="260858"/>
                </a:lnTo>
                <a:lnTo>
                  <a:pt x="297052" y="260858"/>
                </a:lnTo>
                <a:lnTo>
                  <a:pt x="297688" y="260223"/>
                </a:lnTo>
                <a:lnTo>
                  <a:pt x="298576" y="260096"/>
                </a:lnTo>
                <a:lnTo>
                  <a:pt x="384526" y="260096"/>
                </a:lnTo>
                <a:lnTo>
                  <a:pt x="387289" y="251413"/>
                </a:lnTo>
                <a:lnTo>
                  <a:pt x="387289" y="243078"/>
                </a:lnTo>
                <a:close/>
              </a:path>
              <a:path w="510540" h="541655">
                <a:moveTo>
                  <a:pt x="60578" y="216788"/>
                </a:moveTo>
                <a:lnTo>
                  <a:pt x="5969" y="216788"/>
                </a:lnTo>
                <a:lnTo>
                  <a:pt x="0" y="222758"/>
                </a:lnTo>
                <a:lnTo>
                  <a:pt x="0" y="237362"/>
                </a:lnTo>
                <a:lnTo>
                  <a:pt x="5969" y="243332"/>
                </a:lnTo>
                <a:lnTo>
                  <a:pt x="60578" y="243332"/>
                </a:lnTo>
                <a:lnTo>
                  <a:pt x="66548" y="237362"/>
                </a:lnTo>
                <a:lnTo>
                  <a:pt x="66548" y="222758"/>
                </a:lnTo>
                <a:lnTo>
                  <a:pt x="60578" y="216788"/>
                </a:lnTo>
                <a:close/>
              </a:path>
              <a:path w="510540" h="541655">
                <a:moveTo>
                  <a:pt x="504063" y="216788"/>
                </a:moveTo>
                <a:lnTo>
                  <a:pt x="449325" y="216788"/>
                </a:lnTo>
                <a:lnTo>
                  <a:pt x="443357" y="222758"/>
                </a:lnTo>
                <a:lnTo>
                  <a:pt x="443357" y="237362"/>
                </a:lnTo>
                <a:lnTo>
                  <a:pt x="449325" y="243332"/>
                </a:lnTo>
                <a:lnTo>
                  <a:pt x="504063" y="243332"/>
                </a:lnTo>
                <a:lnTo>
                  <a:pt x="510032" y="237362"/>
                </a:lnTo>
                <a:lnTo>
                  <a:pt x="510032" y="222758"/>
                </a:lnTo>
                <a:lnTo>
                  <a:pt x="504063" y="216788"/>
                </a:lnTo>
                <a:close/>
              </a:path>
              <a:path w="510540" h="541655">
                <a:moveTo>
                  <a:pt x="444753" y="71882"/>
                </a:moveTo>
                <a:lnTo>
                  <a:pt x="437896" y="71882"/>
                </a:lnTo>
                <a:lnTo>
                  <a:pt x="434467" y="73151"/>
                </a:lnTo>
                <a:lnTo>
                  <a:pt x="431926" y="75819"/>
                </a:lnTo>
                <a:lnTo>
                  <a:pt x="403606" y="104012"/>
                </a:lnTo>
                <a:lnTo>
                  <a:pt x="398525" y="109220"/>
                </a:lnTo>
                <a:lnTo>
                  <a:pt x="398525" y="117729"/>
                </a:lnTo>
                <a:lnTo>
                  <a:pt x="403606" y="122936"/>
                </a:lnTo>
                <a:lnTo>
                  <a:pt x="408813" y="128143"/>
                </a:lnTo>
                <a:lnTo>
                  <a:pt x="417322" y="128143"/>
                </a:lnTo>
                <a:lnTo>
                  <a:pt x="455930" y="89408"/>
                </a:lnTo>
                <a:lnTo>
                  <a:pt x="455930" y="81025"/>
                </a:lnTo>
                <a:lnTo>
                  <a:pt x="450723" y="75819"/>
                </a:lnTo>
                <a:lnTo>
                  <a:pt x="448183" y="73151"/>
                </a:lnTo>
                <a:lnTo>
                  <a:pt x="444753" y="71882"/>
                </a:lnTo>
                <a:close/>
              </a:path>
              <a:path w="510540" h="541655">
                <a:moveTo>
                  <a:pt x="70993" y="71882"/>
                </a:moveTo>
                <a:lnTo>
                  <a:pt x="64135" y="71882"/>
                </a:lnTo>
                <a:lnTo>
                  <a:pt x="60706" y="73151"/>
                </a:lnTo>
                <a:lnTo>
                  <a:pt x="58166" y="75819"/>
                </a:lnTo>
                <a:lnTo>
                  <a:pt x="52959" y="81025"/>
                </a:lnTo>
                <a:lnTo>
                  <a:pt x="52959" y="89408"/>
                </a:lnTo>
                <a:lnTo>
                  <a:pt x="91567" y="128143"/>
                </a:lnTo>
                <a:lnTo>
                  <a:pt x="100075" y="128143"/>
                </a:lnTo>
                <a:lnTo>
                  <a:pt x="110490" y="117729"/>
                </a:lnTo>
                <a:lnTo>
                  <a:pt x="110490" y="109220"/>
                </a:lnTo>
                <a:lnTo>
                  <a:pt x="76962" y="75819"/>
                </a:lnTo>
                <a:lnTo>
                  <a:pt x="74422" y="73151"/>
                </a:lnTo>
                <a:lnTo>
                  <a:pt x="70993" y="71882"/>
                </a:lnTo>
                <a:close/>
              </a:path>
              <a:path w="510540" h="541655">
                <a:moveTo>
                  <a:pt x="262382" y="0"/>
                </a:moveTo>
                <a:lnTo>
                  <a:pt x="247650" y="0"/>
                </a:lnTo>
                <a:lnTo>
                  <a:pt x="241681" y="5969"/>
                </a:lnTo>
                <a:lnTo>
                  <a:pt x="241681" y="60579"/>
                </a:lnTo>
                <a:lnTo>
                  <a:pt x="247650" y="66548"/>
                </a:lnTo>
                <a:lnTo>
                  <a:pt x="262382" y="66548"/>
                </a:lnTo>
                <a:lnTo>
                  <a:pt x="268224" y="60579"/>
                </a:lnTo>
                <a:lnTo>
                  <a:pt x="268224" y="5969"/>
                </a:lnTo>
                <a:lnTo>
                  <a:pt x="262382" y="0"/>
                </a:lnTo>
                <a:close/>
              </a:path>
            </a:pathLst>
          </a:custGeom>
          <a:solidFill>
            <a:srgbClr val="DC0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5159" y="1472819"/>
            <a:ext cx="2885566" cy="2414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6558" y="4514958"/>
            <a:ext cx="1958339" cy="22440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42400" y="4551361"/>
            <a:ext cx="2244725" cy="2244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20608" y="4021328"/>
            <a:ext cx="2500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26901"/>
                </a:solidFill>
                <a:latin typeface="Arial"/>
                <a:cs typeface="Arial"/>
              </a:rPr>
              <a:t>Mira </a:t>
            </a:r>
            <a:r>
              <a:rPr sz="1800" dirty="0">
                <a:solidFill>
                  <a:srgbClr val="E26901"/>
                </a:solidFill>
                <a:latin typeface="Arial"/>
                <a:cs typeface="Arial"/>
              </a:rPr>
              <a:t>esta </a:t>
            </a:r>
            <a:r>
              <a:rPr sz="1800" spc="-5" dirty="0">
                <a:solidFill>
                  <a:srgbClr val="E26901"/>
                </a:solidFill>
                <a:latin typeface="Arial"/>
                <a:cs typeface="Arial"/>
              </a:rPr>
              <a:t>idea con</a:t>
            </a:r>
            <a:r>
              <a:rPr sz="1800" spc="-45" dirty="0">
                <a:solidFill>
                  <a:srgbClr val="E269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26901"/>
                </a:solidFill>
                <a:latin typeface="Arial"/>
                <a:cs typeface="Arial"/>
              </a:rPr>
              <a:t>legos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52514" y="3972052"/>
            <a:ext cx="4531995" cy="508634"/>
            <a:chOff x="6652514" y="3972052"/>
            <a:chExt cx="4531995" cy="508634"/>
          </a:xfrm>
        </p:grpSpPr>
        <p:sp>
          <p:nvSpPr>
            <p:cNvPr id="15" name="object 15"/>
            <p:cNvSpPr/>
            <p:nvPr/>
          </p:nvSpPr>
          <p:spPr>
            <a:xfrm>
              <a:off x="6655689" y="4434205"/>
              <a:ext cx="4525645" cy="43180"/>
            </a:xfrm>
            <a:custGeom>
              <a:avLst/>
              <a:gdLst/>
              <a:ahLst/>
              <a:cxnLst/>
              <a:rect l="l" t="t" r="r" b="b"/>
              <a:pathLst>
                <a:path w="4525645" h="43179">
                  <a:moveTo>
                    <a:pt x="0" y="0"/>
                  </a:moveTo>
                  <a:lnTo>
                    <a:pt x="4525136" y="43053"/>
                  </a:lnTo>
                </a:path>
              </a:pathLst>
            </a:custGeom>
            <a:ln w="6350">
              <a:solidFill>
                <a:srgbClr val="17B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75728" y="3972052"/>
              <a:ext cx="453390" cy="453390"/>
            </a:xfrm>
            <a:custGeom>
              <a:avLst/>
              <a:gdLst/>
              <a:ahLst/>
              <a:cxnLst/>
              <a:rect l="l" t="t" r="r" b="b"/>
              <a:pathLst>
                <a:path w="453390" h="453389">
                  <a:moveTo>
                    <a:pt x="431419" y="377952"/>
                  </a:moveTo>
                  <a:lnTo>
                    <a:pt x="377951" y="431419"/>
                  </a:lnTo>
                  <a:lnTo>
                    <a:pt x="388112" y="441579"/>
                  </a:lnTo>
                  <a:lnTo>
                    <a:pt x="393192" y="446786"/>
                  </a:lnTo>
                  <a:lnTo>
                    <a:pt x="400385" y="451500"/>
                  </a:lnTo>
                  <a:lnTo>
                    <a:pt x="408543" y="453072"/>
                  </a:lnTo>
                  <a:lnTo>
                    <a:pt x="416677" y="451500"/>
                  </a:lnTo>
                  <a:lnTo>
                    <a:pt x="423799" y="446786"/>
                  </a:lnTo>
                  <a:lnTo>
                    <a:pt x="446786" y="423799"/>
                  </a:lnTo>
                  <a:lnTo>
                    <a:pt x="451500" y="416623"/>
                  </a:lnTo>
                  <a:lnTo>
                    <a:pt x="453072" y="408495"/>
                  </a:lnTo>
                  <a:lnTo>
                    <a:pt x="451500" y="400367"/>
                  </a:lnTo>
                  <a:lnTo>
                    <a:pt x="446786" y="393192"/>
                  </a:lnTo>
                  <a:lnTo>
                    <a:pt x="431419" y="377952"/>
                  </a:lnTo>
                  <a:close/>
                </a:path>
                <a:path w="453390" h="453389">
                  <a:moveTo>
                    <a:pt x="347599" y="294005"/>
                  </a:moveTo>
                  <a:lnTo>
                    <a:pt x="240411" y="294005"/>
                  </a:lnTo>
                  <a:lnTo>
                    <a:pt x="372237" y="425831"/>
                  </a:lnTo>
                  <a:lnTo>
                    <a:pt x="425830" y="372237"/>
                  </a:lnTo>
                  <a:lnTo>
                    <a:pt x="347599" y="294005"/>
                  </a:lnTo>
                  <a:close/>
                </a:path>
                <a:path w="453390" h="453389">
                  <a:moveTo>
                    <a:pt x="159639" y="0"/>
                  </a:moveTo>
                  <a:lnTo>
                    <a:pt x="109191" y="8127"/>
                  </a:lnTo>
                  <a:lnTo>
                    <a:pt x="65370" y="30764"/>
                  </a:lnTo>
                  <a:lnTo>
                    <a:pt x="30809" y="65288"/>
                  </a:lnTo>
                  <a:lnTo>
                    <a:pt x="8141" y="109077"/>
                  </a:lnTo>
                  <a:lnTo>
                    <a:pt x="0" y="159512"/>
                  </a:lnTo>
                  <a:lnTo>
                    <a:pt x="8141" y="209959"/>
                  </a:lnTo>
                  <a:lnTo>
                    <a:pt x="30809" y="253780"/>
                  </a:lnTo>
                  <a:lnTo>
                    <a:pt x="65370" y="288341"/>
                  </a:lnTo>
                  <a:lnTo>
                    <a:pt x="109191" y="311009"/>
                  </a:lnTo>
                  <a:lnTo>
                    <a:pt x="159639" y="319150"/>
                  </a:lnTo>
                  <a:lnTo>
                    <a:pt x="181778" y="317579"/>
                  </a:lnTo>
                  <a:lnTo>
                    <a:pt x="202834" y="312864"/>
                  </a:lnTo>
                  <a:lnTo>
                    <a:pt x="222486" y="305006"/>
                  </a:lnTo>
                  <a:lnTo>
                    <a:pt x="240411" y="294005"/>
                  </a:lnTo>
                  <a:lnTo>
                    <a:pt x="347599" y="294005"/>
                  </a:lnTo>
                  <a:lnTo>
                    <a:pt x="336676" y="283083"/>
                  </a:lnTo>
                  <a:lnTo>
                    <a:pt x="159639" y="283083"/>
                  </a:lnTo>
                  <a:lnTo>
                    <a:pt x="111559" y="273365"/>
                  </a:lnTo>
                  <a:lnTo>
                    <a:pt x="72278" y="246872"/>
                  </a:lnTo>
                  <a:lnTo>
                    <a:pt x="45785" y="207591"/>
                  </a:lnTo>
                  <a:lnTo>
                    <a:pt x="36068" y="159512"/>
                  </a:lnTo>
                  <a:lnTo>
                    <a:pt x="45785" y="111452"/>
                  </a:lnTo>
                  <a:lnTo>
                    <a:pt x="72278" y="72215"/>
                  </a:lnTo>
                  <a:lnTo>
                    <a:pt x="111559" y="45765"/>
                  </a:lnTo>
                  <a:lnTo>
                    <a:pt x="159639" y="36068"/>
                  </a:lnTo>
                  <a:lnTo>
                    <a:pt x="259166" y="36068"/>
                  </a:lnTo>
                  <a:lnTo>
                    <a:pt x="253862" y="30764"/>
                  </a:lnTo>
                  <a:lnTo>
                    <a:pt x="210073" y="8127"/>
                  </a:lnTo>
                  <a:lnTo>
                    <a:pt x="159639" y="0"/>
                  </a:lnTo>
                  <a:close/>
                </a:path>
                <a:path w="453390" h="453389">
                  <a:moveTo>
                    <a:pt x="259166" y="36068"/>
                  </a:moveTo>
                  <a:lnTo>
                    <a:pt x="159639" y="36068"/>
                  </a:lnTo>
                  <a:lnTo>
                    <a:pt x="207698" y="45765"/>
                  </a:lnTo>
                  <a:lnTo>
                    <a:pt x="246935" y="72215"/>
                  </a:lnTo>
                  <a:lnTo>
                    <a:pt x="273385" y="111452"/>
                  </a:lnTo>
                  <a:lnTo>
                    <a:pt x="283082" y="159512"/>
                  </a:lnTo>
                  <a:lnTo>
                    <a:pt x="273385" y="207591"/>
                  </a:lnTo>
                  <a:lnTo>
                    <a:pt x="246935" y="246872"/>
                  </a:lnTo>
                  <a:lnTo>
                    <a:pt x="207698" y="273365"/>
                  </a:lnTo>
                  <a:lnTo>
                    <a:pt x="159639" y="283083"/>
                  </a:lnTo>
                  <a:lnTo>
                    <a:pt x="336676" y="283083"/>
                  </a:lnTo>
                  <a:lnTo>
                    <a:pt x="294004" y="240411"/>
                  </a:lnTo>
                  <a:lnTo>
                    <a:pt x="305059" y="222466"/>
                  </a:lnTo>
                  <a:lnTo>
                    <a:pt x="312912" y="202771"/>
                  </a:lnTo>
                  <a:lnTo>
                    <a:pt x="317597" y="181671"/>
                  </a:lnTo>
                  <a:lnTo>
                    <a:pt x="319150" y="159512"/>
                  </a:lnTo>
                  <a:lnTo>
                    <a:pt x="311023" y="109077"/>
                  </a:lnTo>
                  <a:lnTo>
                    <a:pt x="288386" y="65288"/>
                  </a:lnTo>
                  <a:lnTo>
                    <a:pt x="259166" y="36068"/>
                  </a:lnTo>
                  <a:close/>
                </a:path>
                <a:path w="453390" h="453389">
                  <a:moveTo>
                    <a:pt x="224399" y="67974"/>
                  </a:moveTo>
                  <a:lnTo>
                    <a:pt x="166927" y="67974"/>
                  </a:lnTo>
                  <a:lnTo>
                    <a:pt x="186610" y="71739"/>
                  </a:lnTo>
                  <a:lnTo>
                    <a:pt x="205031" y="79670"/>
                  </a:lnTo>
                  <a:lnTo>
                    <a:pt x="234848" y="106787"/>
                  </a:lnTo>
                  <a:lnTo>
                    <a:pt x="250045" y="143609"/>
                  </a:lnTo>
                  <a:lnTo>
                    <a:pt x="251332" y="163830"/>
                  </a:lnTo>
                  <a:lnTo>
                    <a:pt x="272288" y="164846"/>
                  </a:lnTo>
                  <a:lnTo>
                    <a:pt x="270678" y="140009"/>
                  </a:lnTo>
                  <a:lnTo>
                    <a:pt x="263794" y="116363"/>
                  </a:lnTo>
                  <a:lnTo>
                    <a:pt x="251981" y="94765"/>
                  </a:lnTo>
                  <a:lnTo>
                    <a:pt x="235585" y="76073"/>
                  </a:lnTo>
                  <a:lnTo>
                    <a:pt x="224399" y="67974"/>
                  </a:lnTo>
                  <a:close/>
                </a:path>
                <a:path w="453390" h="453389">
                  <a:moveTo>
                    <a:pt x="168648" y="47122"/>
                  </a:moveTo>
                  <a:lnTo>
                    <a:pt x="143764" y="47879"/>
                  </a:lnTo>
                  <a:lnTo>
                    <a:pt x="146685" y="68580"/>
                  </a:lnTo>
                  <a:lnTo>
                    <a:pt x="166927" y="67974"/>
                  </a:lnTo>
                  <a:lnTo>
                    <a:pt x="224399" y="67974"/>
                  </a:lnTo>
                  <a:lnTo>
                    <a:pt x="215415" y="61469"/>
                  </a:lnTo>
                  <a:lnTo>
                    <a:pt x="192817" y="51736"/>
                  </a:lnTo>
                  <a:lnTo>
                    <a:pt x="168648" y="47122"/>
                  </a:lnTo>
                  <a:close/>
                </a:path>
              </a:pathLst>
            </a:custGeom>
            <a:solidFill>
              <a:srgbClr val="FC9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dirty="0"/>
              <a:t>CONSEJOS</a:t>
            </a:r>
          </a:p>
        </p:txBody>
      </p:sp>
      <p:sp>
        <p:nvSpPr>
          <p:cNvPr id="3" name="object 3"/>
          <p:cNvSpPr/>
          <p:nvPr/>
        </p:nvSpPr>
        <p:spPr>
          <a:xfrm>
            <a:off x="521843" y="1534604"/>
            <a:ext cx="11239500" cy="4893945"/>
          </a:xfrm>
          <a:custGeom>
            <a:avLst/>
            <a:gdLst/>
            <a:ahLst/>
            <a:cxnLst/>
            <a:rect l="l" t="t" r="r" b="b"/>
            <a:pathLst>
              <a:path w="11239500" h="4893945">
                <a:moveTo>
                  <a:pt x="0" y="4893691"/>
                </a:moveTo>
                <a:lnTo>
                  <a:pt x="11239246" y="4893691"/>
                </a:lnTo>
                <a:lnTo>
                  <a:pt x="11239246" y="0"/>
                </a:lnTo>
                <a:lnTo>
                  <a:pt x="0" y="0"/>
                </a:lnTo>
                <a:lnTo>
                  <a:pt x="0" y="4893691"/>
                </a:lnTo>
                <a:close/>
              </a:path>
            </a:pathLst>
          </a:custGeom>
          <a:ln w="12700">
            <a:solidFill>
              <a:srgbClr val="7BE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0557" y="1560321"/>
            <a:ext cx="1108392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En los </a:t>
            </a:r>
            <a:r>
              <a:rPr sz="2400" dirty="0">
                <a:latin typeface="Arial"/>
                <a:cs typeface="Arial"/>
              </a:rPr>
              <a:t>juegos </a:t>
            </a:r>
            <a:r>
              <a:rPr sz="2400" spc="-5" dirty="0">
                <a:latin typeface="Arial"/>
                <a:cs typeface="Arial"/>
              </a:rPr>
              <a:t>que implican </a:t>
            </a:r>
            <a:r>
              <a:rPr sz="2400" dirty="0">
                <a:latin typeface="Arial"/>
                <a:cs typeface="Arial"/>
              </a:rPr>
              <a:t>competencia </a:t>
            </a:r>
            <a:r>
              <a:rPr sz="2400" spc="-5" dirty="0">
                <a:latin typeface="Arial"/>
                <a:cs typeface="Arial"/>
              </a:rPr>
              <a:t>podemos ayudar a los niños </a:t>
            </a:r>
            <a:r>
              <a:rPr sz="2400" dirty="0">
                <a:latin typeface="Arial"/>
                <a:cs typeface="Arial"/>
              </a:rPr>
              <a:t>y niñas </a:t>
            </a:r>
            <a:r>
              <a:rPr sz="2400" spc="-5" dirty="0">
                <a:latin typeface="Arial"/>
                <a:cs typeface="Arial"/>
              </a:rPr>
              <a:t>a  manejar el fracaso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el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éxito.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Cuando </a:t>
            </a:r>
            <a:r>
              <a:rPr sz="2400" spc="-5" dirty="0">
                <a:latin typeface="Arial"/>
                <a:cs typeface="Arial"/>
              </a:rPr>
              <a:t>a un juego le incluyes tiempo limite, ayudas a </a:t>
            </a:r>
            <a:r>
              <a:rPr sz="2400" dirty="0">
                <a:latin typeface="Arial"/>
                <a:cs typeface="Arial"/>
              </a:rPr>
              <a:t>mejorar </a:t>
            </a:r>
            <a:r>
              <a:rPr sz="2400" spc="-5" dirty="0">
                <a:latin typeface="Arial"/>
                <a:cs typeface="Arial"/>
              </a:rPr>
              <a:t>la velocidad </a:t>
            </a:r>
            <a:r>
              <a:rPr sz="2400" spc="-10" dirty="0">
                <a:latin typeface="Arial"/>
                <a:cs typeface="Arial"/>
              </a:rPr>
              <a:t>del  </a:t>
            </a:r>
            <a:r>
              <a:rPr sz="2400" dirty="0">
                <a:latin typeface="Arial"/>
                <a:cs typeface="Arial"/>
              </a:rPr>
              <a:t>procesamiento, </a:t>
            </a:r>
            <a:r>
              <a:rPr sz="2400" spc="-5" dirty="0">
                <a:latin typeface="Arial"/>
                <a:cs typeface="Arial"/>
              </a:rPr>
              <a:t>entrenas </a:t>
            </a:r>
            <a:r>
              <a:rPr sz="2400" dirty="0">
                <a:latin typeface="Arial"/>
                <a:cs typeface="Arial"/>
              </a:rPr>
              <a:t>al cerebro </a:t>
            </a:r>
            <a:r>
              <a:rPr sz="2400" spc="-5" dirty="0">
                <a:latin typeface="Arial"/>
                <a:cs typeface="Arial"/>
              </a:rPr>
              <a:t>a que trabaje </a:t>
            </a:r>
            <a:r>
              <a:rPr sz="2400" dirty="0">
                <a:latin typeface="Arial"/>
                <a:cs typeface="Arial"/>
              </a:rPr>
              <a:t>más </a:t>
            </a:r>
            <a:r>
              <a:rPr sz="2400" spc="-5" dirty="0">
                <a:latin typeface="Arial"/>
                <a:cs typeface="Arial"/>
              </a:rPr>
              <a:t>rápido. Pero no </a:t>
            </a:r>
            <a:r>
              <a:rPr sz="2400" dirty="0">
                <a:latin typeface="Arial"/>
                <a:cs typeface="Arial"/>
              </a:rPr>
              <a:t>olvides  </a:t>
            </a:r>
            <a:r>
              <a:rPr sz="2400" spc="-5" dirty="0">
                <a:latin typeface="Arial"/>
                <a:cs typeface="Arial"/>
              </a:rPr>
              <a:t>que no sólo se </a:t>
            </a:r>
            <a:r>
              <a:rPr sz="2400" dirty="0">
                <a:latin typeface="Arial"/>
                <a:cs typeface="Arial"/>
              </a:rPr>
              <a:t>trata </a:t>
            </a:r>
            <a:r>
              <a:rPr sz="2400" spc="-5" dirty="0">
                <a:latin typeface="Arial"/>
                <a:cs typeface="Arial"/>
              </a:rPr>
              <a:t>de rapidez sino también de hacerlo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bien.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299085" marR="635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Jugar genera un ambiente de </a:t>
            </a:r>
            <a:r>
              <a:rPr sz="2400" dirty="0">
                <a:latin typeface="Arial"/>
                <a:cs typeface="Arial"/>
              </a:rPr>
              <a:t>relajo y conexión, </a:t>
            </a:r>
            <a:r>
              <a:rPr sz="2400" spc="-5" dirty="0">
                <a:latin typeface="Arial"/>
                <a:cs typeface="Arial"/>
              </a:rPr>
              <a:t>recuerda que lo </a:t>
            </a:r>
            <a:r>
              <a:rPr sz="2400" dirty="0">
                <a:latin typeface="Arial"/>
                <a:cs typeface="Arial"/>
              </a:rPr>
              <a:t>importante no  </a:t>
            </a:r>
            <a:r>
              <a:rPr sz="2400" spc="-5" dirty="0">
                <a:latin typeface="Arial"/>
                <a:cs typeface="Arial"/>
              </a:rPr>
              <a:t>es cómo lo hagan sino cuánto lo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disfrutan.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Elijan </a:t>
            </a:r>
            <a:r>
              <a:rPr sz="2400" spc="-5" dirty="0">
                <a:latin typeface="Arial"/>
                <a:cs typeface="Arial"/>
              </a:rPr>
              <a:t>una hora del día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dejenla sólo para </a:t>
            </a:r>
            <a:r>
              <a:rPr sz="2400" spc="-25" dirty="0">
                <a:latin typeface="Arial"/>
                <a:cs typeface="Arial"/>
              </a:rPr>
              <a:t>jugar, </a:t>
            </a:r>
            <a:r>
              <a:rPr sz="2400" spc="-5" dirty="0">
                <a:latin typeface="Arial"/>
                <a:cs typeface="Arial"/>
              </a:rPr>
              <a:t>puede ser media hora, </a:t>
            </a:r>
            <a:r>
              <a:rPr sz="2400" spc="-10" dirty="0">
                <a:latin typeface="Arial"/>
                <a:cs typeface="Arial"/>
              </a:rPr>
              <a:t>una  </a:t>
            </a:r>
            <a:r>
              <a:rPr sz="2400" spc="-5" dirty="0">
                <a:latin typeface="Arial"/>
                <a:cs typeface="Arial"/>
              </a:rPr>
              <a:t>hora, lo que prefieras. Lo importante es que sea un momento sagrado para  disfrutar 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aprender.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65062" y="154304"/>
            <a:ext cx="1758314" cy="1381760"/>
            <a:chOff x="9165062" y="154304"/>
            <a:chExt cx="1758314" cy="1381760"/>
          </a:xfrm>
        </p:grpSpPr>
        <p:sp>
          <p:nvSpPr>
            <p:cNvPr id="6" name="object 6"/>
            <p:cNvSpPr/>
            <p:nvPr/>
          </p:nvSpPr>
          <p:spPr>
            <a:xfrm>
              <a:off x="9165062" y="200405"/>
              <a:ext cx="755788" cy="13129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23402" y="154304"/>
              <a:ext cx="799486" cy="1381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te Campaña Navideña para recolectar juguetes para los que men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57200" y="838200"/>
            <a:ext cx="1825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spc="-40" dirty="0" smtClean="0">
                <a:solidFill>
                  <a:srgbClr val="7030A0"/>
                </a:solidFill>
              </a:rPr>
              <a:t>Volvamos </a:t>
            </a:r>
            <a:r>
              <a:rPr lang="es-CL" sz="2400" b="1" dirty="0" smtClean="0">
                <a:solidFill>
                  <a:srgbClr val="7030A0"/>
                </a:solidFill>
              </a:rPr>
              <a:t>a Jugar</a:t>
            </a:r>
            <a:r>
              <a:rPr lang="es-CL" sz="2400" b="1" spc="-40" dirty="0" smtClean="0">
                <a:solidFill>
                  <a:srgbClr val="7030A0"/>
                </a:solidFill>
              </a:rPr>
              <a:t> </a:t>
            </a:r>
            <a:r>
              <a:rPr lang="es-CL" sz="2400" b="1" spc="-10" dirty="0" smtClean="0">
                <a:solidFill>
                  <a:srgbClr val="7030A0"/>
                </a:solidFill>
              </a:rPr>
              <a:t>sin  </a:t>
            </a:r>
            <a:r>
              <a:rPr lang="es-CL" sz="2400" b="1" spc="-5" dirty="0" smtClean="0">
                <a:solidFill>
                  <a:srgbClr val="7030A0"/>
                </a:solidFill>
              </a:rPr>
              <a:t>Celulares.</a:t>
            </a:r>
            <a:endParaRPr lang="es-CL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8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3422" y="3522421"/>
            <a:ext cx="65417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0" marR="5080" indent="-1715135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DC00C7"/>
                </a:solidFill>
              </a:rPr>
              <a:t>Volvamos </a:t>
            </a:r>
            <a:r>
              <a:rPr dirty="0">
                <a:solidFill>
                  <a:srgbClr val="DC00C7"/>
                </a:solidFill>
              </a:rPr>
              <a:t>a Jugar</a:t>
            </a:r>
            <a:r>
              <a:rPr spc="-40" dirty="0">
                <a:solidFill>
                  <a:srgbClr val="DC00C7"/>
                </a:solidFill>
              </a:rPr>
              <a:t> </a:t>
            </a:r>
            <a:r>
              <a:rPr spc="-10" dirty="0">
                <a:solidFill>
                  <a:srgbClr val="DC00C7"/>
                </a:solidFill>
              </a:rPr>
              <a:t>sin  </a:t>
            </a:r>
            <a:r>
              <a:rPr spc="-5" dirty="0">
                <a:solidFill>
                  <a:srgbClr val="DC00C7"/>
                </a:solidFill>
              </a:rPr>
              <a:t>Celulares.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31864" y="0"/>
              <a:ext cx="5658612" cy="20817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39788" y="132715"/>
            <a:ext cx="46736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9185" marR="5080" indent="-108712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DC00C7"/>
                </a:solidFill>
                <a:latin typeface="Arial"/>
                <a:cs typeface="Arial"/>
              </a:rPr>
              <a:t>La cuarentena y  el</a:t>
            </a:r>
            <a:r>
              <a:rPr sz="4800" b="1" dirty="0">
                <a:solidFill>
                  <a:srgbClr val="DC00C7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DC00C7"/>
                </a:solidFill>
                <a:latin typeface="Arial"/>
                <a:cs typeface="Arial"/>
              </a:rPr>
              <a:t>estrés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00088" y="1725166"/>
            <a:ext cx="5114544" cy="5132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83094" y="2077592"/>
            <a:ext cx="4684395" cy="173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445" algn="ctr">
              <a:lnSpc>
                <a:spcPct val="101000"/>
              </a:lnSpc>
              <a:spcBef>
                <a:spcPts val="100"/>
              </a:spcBef>
            </a:pPr>
            <a:r>
              <a:rPr sz="1850" spc="10" dirty="0">
                <a:latin typeface="Arial"/>
                <a:cs typeface="Arial"/>
              </a:rPr>
              <a:t>Para </a:t>
            </a:r>
            <a:r>
              <a:rPr sz="1850" spc="10" dirty="0" smtClean="0">
                <a:latin typeface="Arial"/>
                <a:cs typeface="Arial"/>
              </a:rPr>
              <a:t>l</a:t>
            </a:r>
            <a:r>
              <a:rPr lang="es-CL" sz="1850" spc="10" dirty="0" smtClean="0">
                <a:latin typeface="Arial"/>
                <a:cs typeface="Arial"/>
              </a:rPr>
              <a:t>as</a:t>
            </a:r>
            <a:r>
              <a:rPr sz="1850" spc="10" dirty="0" smtClean="0">
                <a:latin typeface="Arial"/>
                <a:cs typeface="Arial"/>
              </a:rPr>
              <a:t> </a:t>
            </a:r>
            <a:r>
              <a:rPr sz="1850" spc="10" dirty="0">
                <a:latin typeface="Arial"/>
                <a:cs typeface="Arial"/>
              </a:rPr>
              <a:t>niñas y </a:t>
            </a:r>
            <a:r>
              <a:rPr sz="1850" spc="5" dirty="0">
                <a:latin typeface="Arial"/>
                <a:cs typeface="Arial"/>
              </a:rPr>
              <a:t>adolescentes </a:t>
            </a:r>
            <a:r>
              <a:rPr sz="1850" spc="10" dirty="0">
                <a:latin typeface="Arial"/>
                <a:cs typeface="Arial"/>
              </a:rPr>
              <a:t>puede  ser un tiempo muy </a:t>
            </a:r>
            <a:r>
              <a:rPr sz="1850" spc="5" dirty="0">
                <a:latin typeface="Arial"/>
                <a:cs typeface="Arial"/>
              </a:rPr>
              <a:t>estresante, </a:t>
            </a:r>
            <a:r>
              <a:rPr sz="1850" spc="10" dirty="0">
                <a:latin typeface="Arial"/>
                <a:cs typeface="Arial"/>
              </a:rPr>
              <a:t>dado que su  cerebro en desarrollo aún no </a:t>
            </a:r>
            <a:r>
              <a:rPr sz="1850" spc="5" dirty="0">
                <a:latin typeface="Arial"/>
                <a:cs typeface="Arial"/>
              </a:rPr>
              <a:t>tiene </a:t>
            </a:r>
            <a:r>
              <a:rPr sz="1850" spc="10" dirty="0">
                <a:latin typeface="Arial"/>
                <a:cs typeface="Arial"/>
              </a:rPr>
              <a:t>las  </a:t>
            </a:r>
            <a:r>
              <a:rPr sz="1850" spc="5" dirty="0">
                <a:latin typeface="Arial"/>
                <a:cs typeface="Arial"/>
              </a:rPr>
              <a:t>herramientas </a:t>
            </a:r>
            <a:r>
              <a:rPr sz="1850" spc="10" dirty="0">
                <a:latin typeface="Arial"/>
                <a:cs typeface="Arial"/>
              </a:rPr>
              <a:t>para manejar </a:t>
            </a:r>
            <a:r>
              <a:rPr sz="1850" spc="5" dirty="0">
                <a:latin typeface="Arial"/>
                <a:cs typeface="Arial"/>
              </a:rPr>
              <a:t>el estrés </a:t>
            </a:r>
            <a:r>
              <a:rPr sz="1850" b="1" spc="5" dirty="0">
                <a:latin typeface="Arial"/>
                <a:cs typeface="Arial"/>
              </a:rPr>
              <a:t>¡Si</a:t>
            </a:r>
            <a:r>
              <a:rPr sz="1850" b="1" spc="-120" dirty="0">
                <a:latin typeface="Arial"/>
                <a:cs typeface="Arial"/>
              </a:rPr>
              <a:t> </a:t>
            </a:r>
            <a:r>
              <a:rPr sz="1850" b="1" spc="5" dirty="0">
                <a:latin typeface="Arial"/>
                <a:cs typeface="Arial"/>
              </a:rPr>
              <a:t>nos  </a:t>
            </a:r>
            <a:r>
              <a:rPr sz="1850" b="1" spc="10" dirty="0">
                <a:latin typeface="Arial"/>
                <a:cs typeface="Arial"/>
              </a:rPr>
              <a:t>cuesta a </a:t>
            </a:r>
            <a:r>
              <a:rPr sz="1850" b="1" spc="5" dirty="0">
                <a:latin typeface="Arial"/>
                <a:cs typeface="Arial"/>
              </a:rPr>
              <a:t>los adultos, </a:t>
            </a:r>
            <a:r>
              <a:rPr sz="1850" b="1" spc="10" dirty="0">
                <a:latin typeface="Arial"/>
                <a:cs typeface="Arial"/>
              </a:rPr>
              <a:t>imagínate cuánto  más a </a:t>
            </a:r>
            <a:r>
              <a:rPr sz="1850" b="1" spc="5" dirty="0">
                <a:latin typeface="Arial"/>
                <a:cs typeface="Arial"/>
              </a:rPr>
              <a:t>los </a:t>
            </a:r>
            <a:r>
              <a:rPr sz="1850" b="1" spc="10" dirty="0">
                <a:latin typeface="Arial"/>
                <a:cs typeface="Arial"/>
              </a:rPr>
              <a:t>pequeños de </a:t>
            </a:r>
            <a:r>
              <a:rPr sz="1850" b="1" spc="5" dirty="0">
                <a:latin typeface="Arial"/>
                <a:cs typeface="Arial"/>
              </a:rPr>
              <a:t>la</a:t>
            </a:r>
            <a:r>
              <a:rPr sz="1850" b="1" spc="-175" dirty="0">
                <a:latin typeface="Arial"/>
                <a:cs typeface="Arial"/>
              </a:rPr>
              <a:t> </a:t>
            </a:r>
            <a:r>
              <a:rPr sz="1850" b="1" spc="10" dirty="0">
                <a:latin typeface="Arial"/>
                <a:cs typeface="Arial"/>
              </a:rPr>
              <a:t>casa!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1986" y="4088129"/>
            <a:ext cx="41224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6D0063"/>
                </a:solidFill>
                <a:latin typeface="Arial"/>
                <a:cs typeface="Arial"/>
              </a:rPr>
              <a:t>En tiempo de </a:t>
            </a:r>
            <a:r>
              <a:rPr sz="2800" dirty="0">
                <a:solidFill>
                  <a:srgbClr val="6D0063"/>
                </a:solidFill>
                <a:latin typeface="Arial"/>
                <a:cs typeface="Arial"/>
              </a:rPr>
              <a:t>encierro,  </a:t>
            </a:r>
            <a:r>
              <a:rPr sz="2800" spc="-5" dirty="0">
                <a:solidFill>
                  <a:srgbClr val="6D0063"/>
                </a:solidFill>
                <a:latin typeface="Arial"/>
                <a:cs typeface="Arial"/>
              </a:rPr>
              <a:t>distanciamiento social y  </a:t>
            </a:r>
            <a:r>
              <a:rPr sz="2800" dirty="0">
                <a:solidFill>
                  <a:srgbClr val="6D0063"/>
                </a:solidFill>
                <a:latin typeface="Arial"/>
                <a:cs typeface="Arial"/>
              </a:rPr>
              <a:t>estrés, </a:t>
            </a:r>
            <a:r>
              <a:rPr sz="2800" spc="-5" dirty="0">
                <a:solidFill>
                  <a:srgbClr val="6D0063"/>
                </a:solidFill>
                <a:latin typeface="Arial"/>
                <a:cs typeface="Arial"/>
              </a:rPr>
              <a:t>el juego puede ser  nuestro </a:t>
            </a:r>
            <a:r>
              <a:rPr sz="2800" dirty="0">
                <a:solidFill>
                  <a:srgbClr val="6D0063"/>
                </a:solidFill>
                <a:latin typeface="Arial"/>
                <a:cs typeface="Arial"/>
              </a:rPr>
              <a:t>gran aliado.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67984" y="1147572"/>
              <a:ext cx="5682996" cy="1280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02452" y="2289048"/>
              <a:ext cx="5682996" cy="14965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02452" y="3616452"/>
              <a:ext cx="5682996" cy="1280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02452" y="4942332"/>
              <a:ext cx="5682996" cy="1280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976" y="614172"/>
              <a:ext cx="5888736" cy="21183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5985" y="782573"/>
            <a:ext cx="49085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r>
              <a:rPr sz="4800" spc="-5" dirty="0" err="1" smtClean="0">
                <a:solidFill>
                  <a:srgbClr val="58C412"/>
                </a:solidFill>
              </a:rPr>
              <a:t>Niñ</a:t>
            </a:r>
            <a:r>
              <a:rPr lang="es-CL" sz="4800" spc="-5" dirty="0" smtClean="0">
                <a:solidFill>
                  <a:srgbClr val="58C412"/>
                </a:solidFill>
              </a:rPr>
              <a:t>a</a:t>
            </a:r>
            <a:r>
              <a:rPr sz="4800" spc="-5" dirty="0" smtClean="0">
                <a:solidFill>
                  <a:srgbClr val="58C412"/>
                </a:solidFill>
              </a:rPr>
              <a:t> </a:t>
            </a:r>
            <a:r>
              <a:rPr sz="4800" spc="-5" dirty="0">
                <a:solidFill>
                  <a:srgbClr val="17B6FF"/>
                </a:solidFill>
              </a:rPr>
              <a:t>que </a:t>
            </a:r>
            <a:r>
              <a:rPr sz="4800" spc="-5" dirty="0" err="1">
                <a:solidFill>
                  <a:srgbClr val="FFC000"/>
                </a:solidFill>
              </a:rPr>
              <a:t>J</a:t>
            </a:r>
            <a:r>
              <a:rPr sz="4800" spc="-5" dirty="0" err="1">
                <a:solidFill>
                  <a:srgbClr val="92D050"/>
                </a:solidFill>
              </a:rPr>
              <a:t>u</a:t>
            </a:r>
            <a:r>
              <a:rPr sz="4800" spc="-5" dirty="0" err="1">
                <a:solidFill>
                  <a:srgbClr val="00AFEF"/>
                </a:solidFill>
              </a:rPr>
              <a:t>e</a:t>
            </a:r>
            <a:r>
              <a:rPr sz="4800" spc="-5" dirty="0" err="1">
                <a:solidFill>
                  <a:srgbClr val="E26901"/>
                </a:solidFill>
              </a:rPr>
              <a:t>g</a:t>
            </a:r>
            <a:r>
              <a:rPr sz="4800" spc="-5" dirty="0" err="1">
                <a:solidFill>
                  <a:srgbClr val="FFC000"/>
                </a:solidFill>
              </a:rPr>
              <a:t>a</a:t>
            </a:r>
            <a:r>
              <a:rPr sz="4800" spc="-5" dirty="0">
                <a:solidFill>
                  <a:srgbClr val="FFC000"/>
                </a:solidFill>
              </a:rPr>
              <a:t>  </a:t>
            </a:r>
            <a:r>
              <a:rPr sz="4800" spc="-5" dirty="0" err="1" smtClean="0">
                <a:solidFill>
                  <a:srgbClr val="92D050"/>
                </a:solidFill>
              </a:rPr>
              <a:t>Niñ</a:t>
            </a:r>
            <a:r>
              <a:rPr lang="es-CL" sz="4800" spc="-5" dirty="0" smtClean="0">
                <a:solidFill>
                  <a:srgbClr val="92D050"/>
                </a:solidFill>
              </a:rPr>
              <a:t>a</a:t>
            </a:r>
            <a:r>
              <a:rPr sz="4800" spc="-5" dirty="0" smtClean="0">
                <a:solidFill>
                  <a:srgbClr val="92D050"/>
                </a:solidFill>
              </a:rPr>
              <a:t> </a:t>
            </a:r>
            <a:r>
              <a:rPr sz="4800" spc="-5" dirty="0">
                <a:solidFill>
                  <a:srgbClr val="17B6FF"/>
                </a:solidFill>
              </a:rPr>
              <a:t>que</a:t>
            </a:r>
            <a:r>
              <a:rPr sz="4800" spc="-280" dirty="0">
                <a:solidFill>
                  <a:srgbClr val="17B6FF"/>
                </a:solidFill>
              </a:rPr>
              <a:t> </a:t>
            </a:r>
            <a:r>
              <a:rPr sz="4800" spc="-5" dirty="0">
                <a:solidFill>
                  <a:srgbClr val="17B6FF"/>
                </a:solidFill>
              </a:rPr>
              <a:t>A</a:t>
            </a:r>
            <a:r>
              <a:rPr sz="4800" spc="-5" dirty="0">
                <a:solidFill>
                  <a:srgbClr val="92D050"/>
                </a:solidFill>
              </a:rPr>
              <a:t>p</a:t>
            </a:r>
            <a:r>
              <a:rPr sz="4800" spc="-5" dirty="0">
                <a:solidFill>
                  <a:srgbClr val="FFC000"/>
                </a:solidFill>
              </a:rPr>
              <a:t>r</a:t>
            </a:r>
            <a:r>
              <a:rPr sz="4800" spc="-5" dirty="0">
                <a:solidFill>
                  <a:srgbClr val="E26901"/>
                </a:solidFill>
              </a:rPr>
              <a:t>e</a:t>
            </a:r>
            <a:r>
              <a:rPr sz="4800" spc="-5" dirty="0">
                <a:solidFill>
                  <a:srgbClr val="58C412"/>
                </a:solidFill>
              </a:rPr>
              <a:t>n</a:t>
            </a:r>
            <a:r>
              <a:rPr sz="4800" spc="-5" dirty="0">
                <a:solidFill>
                  <a:srgbClr val="E6B500"/>
                </a:solidFill>
              </a:rPr>
              <a:t>d</a:t>
            </a:r>
            <a:r>
              <a:rPr sz="4800" spc="-5" dirty="0">
                <a:solidFill>
                  <a:srgbClr val="17B6FF"/>
                </a:solidFill>
              </a:rPr>
              <a:t>e</a:t>
            </a:r>
            <a:endParaRPr sz="4800" dirty="0"/>
          </a:p>
        </p:txBody>
      </p:sp>
      <p:sp>
        <p:nvSpPr>
          <p:cNvPr id="10" name="object 10"/>
          <p:cNvSpPr/>
          <p:nvPr/>
        </p:nvSpPr>
        <p:spPr>
          <a:xfrm>
            <a:off x="6231635" y="705612"/>
            <a:ext cx="338937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45173" y="689418"/>
            <a:ext cx="4429125" cy="13309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844"/>
              </a:spcBef>
            </a:pPr>
            <a:r>
              <a:rPr sz="2400" spc="-5" dirty="0">
                <a:solidFill>
                  <a:srgbClr val="6D0063"/>
                </a:solidFill>
                <a:latin typeface="Arial"/>
                <a:cs typeface="Arial"/>
              </a:rPr>
              <a:t>Beneficios del</a:t>
            </a:r>
            <a:r>
              <a:rPr sz="2400" spc="25" dirty="0">
                <a:solidFill>
                  <a:srgbClr val="6D006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D0063"/>
                </a:solidFill>
                <a:latin typeface="Arial"/>
                <a:cs typeface="Arial"/>
              </a:rPr>
              <a:t>Juego: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6600" b="1" spc="-7" baseline="-1262" dirty="0">
                <a:solidFill>
                  <a:srgbClr val="008FD1"/>
                </a:solidFill>
                <a:latin typeface="Arial"/>
                <a:cs typeface="Arial"/>
              </a:rPr>
              <a:t>01</a:t>
            </a:r>
            <a:r>
              <a:rPr sz="6600" b="1" spc="-1125" baseline="-1262" dirty="0">
                <a:solidFill>
                  <a:srgbClr val="008FD1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8FD1"/>
                </a:solidFill>
                <a:latin typeface="Arial"/>
                <a:cs typeface="Arial"/>
              </a:rPr>
              <a:t>Potencia la </a:t>
            </a:r>
            <a:r>
              <a:rPr sz="2700" b="1" dirty="0">
                <a:solidFill>
                  <a:srgbClr val="008FD1"/>
                </a:solidFill>
                <a:latin typeface="Arial"/>
                <a:cs typeface="Arial"/>
              </a:rPr>
              <a:t>creatividad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1254886" y="2465958"/>
            <a:ext cx="9682226" cy="3418693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5723890" marR="62865" indent="-687705">
              <a:lnSpc>
                <a:spcPct val="90500"/>
              </a:lnSpc>
              <a:spcBef>
                <a:spcPts val="605"/>
              </a:spcBef>
            </a:pPr>
            <a:r>
              <a:rPr sz="6600" spc="-7" baseline="-1262" dirty="0"/>
              <a:t>02</a:t>
            </a:r>
            <a:r>
              <a:rPr sz="6600" spc="-1132" baseline="-1262" dirty="0"/>
              <a:t> </a:t>
            </a:r>
            <a:r>
              <a:rPr sz="2700" spc="-5" dirty="0"/>
              <a:t>Disminuye </a:t>
            </a:r>
            <a:r>
              <a:rPr sz="2700" dirty="0"/>
              <a:t>el </a:t>
            </a:r>
            <a:r>
              <a:rPr sz="2700" spc="-5" dirty="0"/>
              <a:t>estrés </a:t>
            </a:r>
            <a:r>
              <a:rPr sz="2700" dirty="0"/>
              <a:t>y la  </a:t>
            </a:r>
            <a:r>
              <a:rPr sz="2700" spc="-5" dirty="0"/>
              <a:t>ansiedad.</a:t>
            </a:r>
            <a:endParaRPr sz="2700" dirty="0"/>
          </a:p>
          <a:p>
            <a:pPr marL="5036185">
              <a:lnSpc>
                <a:spcPct val="100000"/>
              </a:lnSpc>
              <a:spcBef>
                <a:spcPts val="2265"/>
              </a:spcBef>
            </a:pPr>
            <a:r>
              <a:rPr sz="6600" spc="-7" baseline="-1262" dirty="0">
                <a:solidFill>
                  <a:srgbClr val="FC9034"/>
                </a:solidFill>
              </a:rPr>
              <a:t>03</a:t>
            </a:r>
            <a:r>
              <a:rPr sz="6600" spc="-1064" baseline="-1262" dirty="0">
                <a:solidFill>
                  <a:srgbClr val="FC9034"/>
                </a:solidFill>
              </a:rPr>
              <a:t> </a:t>
            </a:r>
            <a:r>
              <a:rPr sz="2700" spc="-5" dirty="0">
                <a:solidFill>
                  <a:srgbClr val="FC9034"/>
                </a:solidFill>
              </a:rPr>
              <a:t>Facilita el aprendizaje</a:t>
            </a:r>
            <a:endParaRPr sz="2700" dirty="0"/>
          </a:p>
          <a:p>
            <a:pPr marL="3201670">
              <a:lnSpc>
                <a:spcPct val="100000"/>
              </a:lnSpc>
              <a:spcBef>
                <a:spcPts val="50"/>
              </a:spcBef>
            </a:pPr>
            <a:endParaRPr sz="4450" dirty="0"/>
          </a:p>
          <a:p>
            <a:pPr marL="5036185">
              <a:lnSpc>
                <a:spcPct val="100000"/>
              </a:lnSpc>
            </a:pPr>
            <a:r>
              <a:rPr sz="6600" spc="-7" baseline="-1262" dirty="0">
                <a:solidFill>
                  <a:srgbClr val="E6B500"/>
                </a:solidFill>
              </a:rPr>
              <a:t>04</a:t>
            </a:r>
            <a:r>
              <a:rPr sz="6600" spc="-1102" baseline="-1262" dirty="0">
                <a:solidFill>
                  <a:srgbClr val="E6B500"/>
                </a:solidFill>
              </a:rPr>
              <a:t> </a:t>
            </a:r>
            <a:r>
              <a:rPr sz="2700" dirty="0">
                <a:solidFill>
                  <a:srgbClr val="D5A800"/>
                </a:solidFill>
              </a:rPr>
              <a:t>Ejercita </a:t>
            </a:r>
            <a:r>
              <a:rPr sz="2700" spc="-5" dirty="0" err="1">
                <a:solidFill>
                  <a:srgbClr val="D5A800"/>
                </a:solidFill>
              </a:rPr>
              <a:t>nuestro</a:t>
            </a:r>
            <a:r>
              <a:rPr sz="2700" spc="-5" dirty="0">
                <a:solidFill>
                  <a:srgbClr val="D5A800"/>
                </a:solidFill>
              </a:rPr>
              <a:t> </a:t>
            </a:r>
            <a:r>
              <a:rPr sz="2700" spc="-5" dirty="0" err="1" smtClean="0">
                <a:solidFill>
                  <a:srgbClr val="D5A800"/>
                </a:solidFill>
              </a:rPr>
              <a:t>cerebro</a:t>
            </a:r>
            <a:endParaRPr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20806" y="5638800"/>
            <a:ext cx="1472184" cy="1132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71364" y="1057402"/>
            <a:ext cx="2056130" cy="156845"/>
            <a:chOff x="5071364" y="1057402"/>
            <a:chExt cx="2056130" cy="156845"/>
          </a:xfrm>
        </p:grpSpPr>
        <p:sp>
          <p:nvSpPr>
            <p:cNvPr id="4" name="object 4"/>
            <p:cNvSpPr/>
            <p:nvPr/>
          </p:nvSpPr>
          <p:spPr>
            <a:xfrm>
              <a:off x="5071364" y="1063752"/>
              <a:ext cx="339090" cy="144145"/>
            </a:xfrm>
            <a:custGeom>
              <a:avLst/>
              <a:gdLst/>
              <a:ahLst/>
              <a:cxnLst/>
              <a:rect l="l" t="t" r="r" b="b"/>
              <a:pathLst>
                <a:path w="339089" h="144144">
                  <a:moveTo>
                    <a:pt x="0" y="144017"/>
                  </a:moveTo>
                  <a:lnTo>
                    <a:pt x="338836" y="144017"/>
                  </a:lnTo>
                  <a:lnTo>
                    <a:pt x="338836" y="0"/>
                  </a:lnTo>
                  <a:lnTo>
                    <a:pt x="0" y="0"/>
                  </a:lnTo>
                  <a:lnTo>
                    <a:pt x="0" y="144017"/>
                  </a:lnTo>
                  <a:close/>
                </a:path>
              </a:pathLst>
            </a:custGeom>
            <a:solidFill>
              <a:srgbClr val="17B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1063752"/>
              <a:ext cx="343535" cy="144145"/>
            </a:xfrm>
            <a:custGeom>
              <a:avLst/>
              <a:gdLst/>
              <a:ahLst/>
              <a:cxnLst/>
              <a:rect l="l" t="t" r="r" b="b"/>
              <a:pathLst>
                <a:path w="343535" h="144144">
                  <a:moveTo>
                    <a:pt x="343446" y="0"/>
                  </a:moveTo>
                  <a:lnTo>
                    <a:pt x="0" y="0"/>
                  </a:lnTo>
                  <a:lnTo>
                    <a:pt x="0" y="144017"/>
                  </a:lnTo>
                  <a:lnTo>
                    <a:pt x="343446" y="144017"/>
                  </a:lnTo>
                  <a:lnTo>
                    <a:pt x="343446" y="0"/>
                  </a:lnTo>
                  <a:close/>
                </a:path>
              </a:pathLst>
            </a:custGeom>
            <a:solidFill>
              <a:srgbClr val="7BE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200" y="1063752"/>
              <a:ext cx="343535" cy="144145"/>
            </a:xfrm>
            <a:custGeom>
              <a:avLst/>
              <a:gdLst/>
              <a:ahLst/>
              <a:cxnLst/>
              <a:rect l="l" t="t" r="r" b="b"/>
              <a:pathLst>
                <a:path w="343535" h="144144">
                  <a:moveTo>
                    <a:pt x="0" y="144017"/>
                  </a:moveTo>
                  <a:lnTo>
                    <a:pt x="343446" y="144017"/>
                  </a:lnTo>
                  <a:lnTo>
                    <a:pt x="343446" y="0"/>
                  </a:lnTo>
                  <a:lnTo>
                    <a:pt x="0" y="0"/>
                  </a:lnTo>
                  <a:lnTo>
                    <a:pt x="0" y="14401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51576" y="1063752"/>
              <a:ext cx="343535" cy="144145"/>
            </a:xfrm>
            <a:custGeom>
              <a:avLst/>
              <a:gdLst/>
              <a:ahLst/>
              <a:cxnLst/>
              <a:rect l="l" t="t" r="r" b="b"/>
              <a:pathLst>
                <a:path w="343535" h="144144">
                  <a:moveTo>
                    <a:pt x="343446" y="0"/>
                  </a:moveTo>
                  <a:lnTo>
                    <a:pt x="0" y="0"/>
                  </a:lnTo>
                  <a:lnTo>
                    <a:pt x="0" y="144017"/>
                  </a:lnTo>
                  <a:lnTo>
                    <a:pt x="343446" y="144017"/>
                  </a:lnTo>
                  <a:lnTo>
                    <a:pt x="343446" y="0"/>
                  </a:lnTo>
                  <a:close/>
                </a:path>
              </a:pathLst>
            </a:custGeom>
            <a:solidFill>
              <a:srgbClr val="FC9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51576" y="1063752"/>
              <a:ext cx="343535" cy="144145"/>
            </a:xfrm>
            <a:custGeom>
              <a:avLst/>
              <a:gdLst/>
              <a:ahLst/>
              <a:cxnLst/>
              <a:rect l="l" t="t" r="r" b="b"/>
              <a:pathLst>
                <a:path w="343535" h="144144">
                  <a:moveTo>
                    <a:pt x="0" y="144017"/>
                  </a:moveTo>
                  <a:lnTo>
                    <a:pt x="343446" y="144017"/>
                  </a:lnTo>
                  <a:lnTo>
                    <a:pt x="343446" y="0"/>
                  </a:lnTo>
                  <a:lnTo>
                    <a:pt x="0" y="0"/>
                  </a:lnTo>
                  <a:lnTo>
                    <a:pt x="0" y="14401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5238" y="1063752"/>
              <a:ext cx="343535" cy="144145"/>
            </a:xfrm>
            <a:custGeom>
              <a:avLst/>
              <a:gdLst/>
              <a:ahLst/>
              <a:cxnLst/>
              <a:rect l="l" t="t" r="r" b="b"/>
              <a:pathLst>
                <a:path w="343535" h="144144">
                  <a:moveTo>
                    <a:pt x="343446" y="0"/>
                  </a:moveTo>
                  <a:lnTo>
                    <a:pt x="0" y="0"/>
                  </a:lnTo>
                  <a:lnTo>
                    <a:pt x="0" y="144017"/>
                  </a:lnTo>
                  <a:lnTo>
                    <a:pt x="343446" y="144017"/>
                  </a:lnTo>
                  <a:lnTo>
                    <a:pt x="343446" y="0"/>
                  </a:lnTo>
                  <a:close/>
                </a:path>
              </a:pathLst>
            </a:custGeom>
            <a:solidFill>
              <a:srgbClr val="FFD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5238" y="1063752"/>
              <a:ext cx="343535" cy="144145"/>
            </a:xfrm>
            <a:custGeom>
              <a:avLst/>
              <a:gdLst/>
              <a:ahLst/>
              <a:cxnLst/>
              <a:rect l="l" t="t" r="r" b="b"/>
              <a:pathLst>
                <a:path w="343535" h="144144">
                  <a:moveTo>
                    <a:pt x="0" y="144017"/>
                  </a:moveTo>
                  <a:lnTo>
                    <a:pt x="343446" y="144017"/>
                  </a:lnTo>
                  <a:lnTo>
                    <a:pt x="343446" y="0"/>
                  </a:lnTo>
                  <a:lnTo>
                    <a:pt x="0" y="0"/>
                  </a:lnTo>
                  <a:lnTo>
                    <a:pt x="0" y="14401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36741" y="1063752"/>
              <a:ext cx="343535" cy="144145"/>
            </a:xfrm>
            <a:custGeom>
              <a:avLst/>
              <a:gdLst/>
              <a:ahLst/>
              <a:cxnLst/>
              <a:rect l="l" t="t" r="r" b="b"/>
              <a:pathLst>
                <a:path w="343534" h="144144">
                  <a:moveTo>
                    <a:pt x="343446" y="0"/>
                  </a:moveTo>
                  <a:lnTo>
                    <a:pt x="0" y="0"/>
                  </a:lnTo>
                  <a:lnTo>
                    <a:pt x="0" y="144017"/>
                  </a:lnTo>
                  <a:lnTo>
                    <a:pt x="343446" y="144017"/>
                  </a:lnTo>
                  <a:lnTo>
                    <a:pt x="343446" y="0"/>
                  </a:lnTo>
                  <a:close/>
                </a:path>
              </a:pathLst>
            </a:custGeom>
            <a:solidFill>
              <a:srgbClr val="DC00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36741" y="1063752"/>
              <a:ext cx="343535" cy="144145"/>
            </a:xfrm>
            <a:custGeom>
              <a:avLst/>
              <a:gdLst/>
              <a:ahLst/>
              <a:cxnLst/>
              <a:rect l="l" t="t" r="r" b="b"/>
              <a:pathLst>
                <a:path w="343534" h="144144">
                  <a:moveTo>
                    <a:pt x="0" y="144017"/>
                  </a:moveTo>
                  <a:lnTo>
                    <a:pt x="343446" y="144017"/>
                  </a:lnTo>
                  <a:lnTo>
                    <a:pt x="343446" y="0"/>
                  </a:lnTo>
                  <a:lnTo>
                    <a:pt x="0" y="0"/>
                  </a:lnTo>
                  <a:lnTo>
                    <a:pt x="0" y="14401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7228" y="1063752"/>
              <a:ext cx="343535" cy="144145"/>
            </a:xfrm>
            <a:custGeom>
              <a:avLst/>
              <a:gdLst/>
              <a:ahLst/>
              <a:cxnLst/>
              <a:rect l="l" t="t" r="r" b="b"/>
              <a:pathLst>
                <a:path w="343534" h="144144">
                  <a:moveTo>
                    <a:pt x="343446" y="0"/>
                  </a:moveTo>
                  <a:lnTo>
                    <a:pt x="0" y="0"/>
                  </a:lnTo>
                  <a:lnTo>
                    <a:pt x="0" y="144017"/>
                  </a:lnTo>
                  <a:lnTo>
                    <a:pt x="343446" y="144017"/>
                  </a:lnTo>
                  <a:lnTo>
                    <a:pt x="3434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77228" y="1063752"/>
              <a:ext cx="343535" cy="144145"/>
            </a:xfrm>
            <a:custGeom>
              <a:avLst/>
              <a:gdLst/>
              <a:ahLst/>
              <a:cxnLst/>
              <a:rect l="l" t="t" r="r" b="b"/>
              <a:pathLst>
                <a:path w="343534" h="144144">
                  <a:moveTo>
                    <a:pt x="0" y="144017"/>
                  </a:moveTo>
                  <a:lnTo>
                    <a:pt x="343446" y="144017"/>
                  </a:lnTo>
                  <a:lnTo>
                    <a:pt x="343446" y="0"/>
                  </a:lnTo>
                  <a:lnTo>
                    <a:pt x="0" y="0"/>
                  </a:lnTo>
                  <a:lnTo>
                    <a:pt x="0" y="14401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16251" y="117094"/>
            <a:ext cx="7188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1.- </a:t>
            </a:r>
            <a:r>
              <a:rPr b="1" spc="-80" dirty="0">
                <a:latin typeface="Arial"/>
                <a:cs typeface="Arial"/>
              </a:rPr>
              <a:t>Veo, </a:t>
            </a:r>
            <a:r>
              <a:rPr b="1" spc="-5" dirty="0">
                <a:latin typeface="Arial"/>
                <a:cs typeface="Arial"/>
              </a:rPr>
              <a:t>veo, </a:t>
            </a:r>
            <a:r>
              <a:rPr b="1" dirty="0">
                <a:latin typeface="Arial"/>
                <a:cs typeface="Arial"/>
              </a:rPr>
              <a:t>¿qué</a:t>
            </a:r>
            <a:r>
              <a:rPr b="1" spc="3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es?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4535423" y="1904926"/>
            <a:ext cx="5297805" cy="4953635"/>
            <a:chOff x="4535423" y="1904926"/>
            <a:chExt cx="5297805" cy="4953635"/>
          </a:xfrm>
        </p:grpSpPr>
        <p:sp>
          <p:nvSpPr>
            <p:cNvPr id="17" name="object 17"/>
            <p:cNvSpPr/>
            <p:nvPr/>
          </p:nvSpPr>
          <p:spPr>
            <a:xfrm>
              <a:off x="5794175" y="1904926"/>
              <a:ext cx="1825890" cy="14418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27723" y="23539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0" y="380"/>
                  </a:lnTo>
                  <a:lnTo>
                    <a:pt x="380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4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71488" y="2871216"/>
              <a:ext cx="1917192" cy="15346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35423" y="2346960"/>
              <a:ext cx="1917192" cy="15361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56859" y="3386327"/>
              <a:ext cx="1912619" cy="15102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41366" y="2472943"/>
              <a:ext cx="2459990" cy="1840864"/>
            </a:xfrm>
            <a:custGeom>
              <a:avLst/>
              <a:gdLst/>
              <a:ahLst/>
              <a:cxnLst/>
              <a:rect l="l" t="t" r="r" b="b"/>
              <a:pathLst>
                <a:path w="2459990" h="1840864">
                  <a:moveTo>
                    <a:pt x="394462" y="510413"/>
                  </a:moveTo>
                  <a:lnTo>
                    <a:pt x="379984" y="510413"/>
                  </a:lnTo>
                  <a:lnTo>
                    <a:pt x="379984" y="472694"/>
                  </a:lnTo>
                  <a:lnTo>
                    <a:pt x="347599" y="472821"/>
                  </a:lnTo>
                  <a:lnTo>
                    <a:pt x="347472" y="431546"/>
                  </a:lnTo>
                  <a:lnTo>
                    <a:pt x="305282" y="421106"/>
                  </a:lnTo>
                  <a:lnTo>
                    <a:pt x="292862" y="420497"/>
                  </a:lnTo>
                  <a:lnTo>
                    <a:pt x="267830" y="423926"/>
                  </a:lnTo>
                  <a:lnTo>
                    <a:pt x="245071" y="433514"/>
                  </a:lnTo>
                  <a:lnTo>
                    <a:pt x="223596" y="448830"/>
                  </a:lnTo>
                  <a:lnTo>
                    <a:pt x="202438" y="469392"/>
                  </a:lnTo>
                  <a:lnTo>
                    <a:pt x="202438" y="757174"/>
                  </a:lnTo>
                  <a:lnTo>
                    <a:pt x="238747" y="732243"/>
                  </a:lnTo>
                  <a:lnTo>
                    <a:pt x="275920" y="717423"/>
                  </a:lnTo>
                  <a:lnTo>
                    <a:pt x="312826" y="713562"/>
                  </a:lnTo>
                  <a:lnTo>
                    <a:pt x="348361" y="721487"/>
                  </a:lnTo>
                  <a:lnTo>
                    <a:pt x="347599" y="484632"/>
                  </a:lnTo>
                  <a:lnTo>
                    <a:pt x="365379" y="484632"/>
                  </a:lnTo>
                  <a:lnTo>
                    <a:pt x="364236" y="750443"/>
                  </a:lnTo>
                  <a:lnTo>
                    <a:pt x="319773" y="738022"/>
                  </a:lnTo>
                  <a:lnTo>
                    <a:pt x="282181" y="737133"/>
                  </a:lnTo>
                  <a:lnTo>
                    <a:pt x="245173" y="744931"/>
                  </a:lnTo>
                  <a:lnTo>
                    <a:pt x="202438" y="758571"/>
                  </a:lnTo>
                  <a:lnTo>
                    <a:pt x="202438" y="760476"/>
                  </a:lnTo>
                  <a:lnTo>
                    <a:pt x="191897" y="758571"/>
                  </a:lnTo>
                  <a:lnTo>
                    <a:pt x="150177" y="745324"/>
                  </a:lnTo>
                  <a:lnTo>
                    <a:pt x="112153" y="736155"/>
                  </a:lnTo>
                  <a:lnTo>
                    <a:pt x="72999" y="735571"/>
                  </a:lnTo>
                  <a:lnTo>
                    <a:pt x="27940" y="748030"/>
                  </a:lnTo>
                  <a:lnTo>
                    <a:pt x="29083" y="484632"/>
                  </a:lnTo>
                  <a:lnTo>
                    <a:pt x="46863" y="484632"/>
                  </a:lnTo>
                  <a:lnTo>
                    <a:pt x="46101" y="721487"/>
                  </a:lnTo>
                  <a:lnTo>
                    <a:pt x="81610" y="713562"/>
                  </a:lnTo>
                  <a:lnTo>
                    <a:pt x="118465" y="717423"/>
                  </a:lnTo>
                  <a:lnTo>
                    <a:pt x="155587" y="732243"/>
                  </a:lnTo>
                  <a:lnTo>
                    <a:pt x="191897" y="757174"/>
                  </a:lnTo>
                  <a:lnTo>
                    <a:pt x="191897" y="469392"/>
                  </a:lnTo>
                  <a:lnTo>
                    <a:pt x="170776" y="448830"/>
                  </a:lnTo>
                  <a:lnTo>
                    <a:pt x="149301" y="433514"/>
                  </a:lnTo>
                  <a:lnTo>
                    <a:pt x="126504" y="423926"/>
                  </a:lnTo>
                  <a:lnTo>
                    <a:pt x="101473" y="420497"/>
                  </a:lnTo>
                  <a:lnTo>
                    <a:pt x="89090" y="421106"/>
                  </a:lnTo>
                  <a:lnTo>
                    <a:pt x="75933" y="423125"/>
                  </a:lnTo>
                  <a:lnTo>
                    <a:pt x="61925" y="426593"/>
                  </a:lnTo>
                  <a:lnTo>
                    <a:pt x="46990" y="431546"/>
                  </a:lnTo>
                  <a:lnTo>
                    <a:pt x="46863" y="472821"/>
                  </a:lnTo>
                  <a:lnTo>
                    <a:pt x="12446" y="472694"/>
                  </a:lnTo>
                  <a:lnTo>
                    <a:pt x="12446" y="510413"/>
                  </a:lnTo>
                  <a:lnTo>
                    <a:pt x="0" y="510413"/>
                  </a:lnTo>
                  <a:lnTo>
                    <a:pt x="0" y="789813"/>
                  </a:lnTo>
                  <a:lnTo>
                    <a:pt x="394462" y="789813"/>
                  </a:lnTo>
                  <a:lnTo>
                    <a:pt x="394462" y="510413"/>
                  </a:lnTo>
                  <a:close/>
                </a:path>
                <a:path w="2459990" h="1840864">
                  <a:moveTo>
                    <a:pt x="1181989" y="1421892"/>
                  </a:moveTo>
                  <a:lnTo>
                    <a:pt x="1181227" y="1421892"/>
                  </a:lnTo>
                  <a:lnTo>
                    <a:pt x="1181227" y="1413002"/>
                  </a:lnTo>
                  <a:lnTo>
                    <a:pt x="957707" y="1472819"/>
                  </a:lnTo>
                  <a:lnTo>
                    <a:pt x="952881" y="1472819"/>
                  </a:lnTo>
                  <a:lnTo>
                    <a:pt x="952881" y="1747139"/>
                  </a:lnTo>
                  <a:lnTo>
                    <a:pt x="942530" y="1743024"/>
                  </a:lnTo>
                  <a:lnTo>
                    <a:pt x="931125" y="1740852"/>
                  </a:lnTo>
                  <a:lnTo>
                    <a:pt x="919010" y="1740789"/>
                  </a:lnTo>
                  <a:lnTo>
                    <a:pt x="906526" y="1742948"/>
                  </a:lnTo>
                  <a:lnTo>
                    <a:pt x="885063" y="1752714"/>
                  </a:lnTo>
                  <a:lnTo>
                    <a:pt x="869467" y="1767865"/>
                  </a:lnTo>
                  <a:lnTo>
                    <a:pt x="861161" y="1786369"/>
                  </a:lnTo>
                  <a:lnTo>
                    <a:pt x="861568" y="1806194"/>
                  </a:lnTo>
                  <a:lnTo>
                    <a:pt x="871118" y="1823593"/>
                  </a:lnTo>
                  <a:lnTo>
                    <a:pt x="887577" y="1835467"/>
                  </a:lnTo>
                  <a:lnTo>
                    <a:pt x="908697" y="1840776"/>
                  </a:lnTo>
                  <a:lnTo>
                    <a:pt x="932180" y="1838452"/>
                  </a:lnTo>
                  <a:lnTo>
                    <a:pt x="952868" y="1829231"/>
                  </a:lnTo>
                  <a:lnTo>
                    <a:pt x="968184" y="1814957"/>
                  </a:lnTo>
                  <a:lnTo>
                    <a:pt x="976820" y="1797456"/>
                  </a:lnTo>
                  <a:lnTo>
                    <a:pt x="977519" y="1778508"/>
                  </a:lnTo>
                  <a:lnTo>
                    <a:pt x="978408" y="1778508"/>
                  </a:lnTo>
                  <a:lnTo>
                    <a:pt x="978408" y="1540510"/>
                  </a:lnTo>
                  <a:lnTo>
                    <a:pt x="1156462" y="1492758"/>
                  </a:lnTo>
                  <a:lnTo>
                    <a:pt x="1156462" y="1696720"/>
                  </a:lnTo>
                  <a:lnTo>
                    <a:pt x="1146060" y="1692529"/>
                  </a:lnTo>
                  <a:lnTo>
                    <a:pt x="1134567" y="1690331"/>
                  </a:lnTo>
                  <a:lnTo>
                    <a:pt x="1088263" y="1702168"/>
                  </a:lnTo>
                  <a:lnTo>
                    <a:pt x="1064412" y="1735823"/>
                  </a:lnTo>
                  <a:lnTo>
                    <a:pt x="1064895" y="1755648"/>
                  </a:lnTo>
                  <a:lnTo>
                    <a:pt x="1074420" y="1773059"/>
                  </a:lnTo>
                  <a:lnTo>
                    <a:pt x="1090841" y="1784946"/>
                  </a:lnTo>
                  <a:lnTo>
                    <a:pt x="1111910" y="1790280"/>
                  </a:lnTo>
                  <a:lnTo>
                    <a:pt x="1135380" y="1788033"/>
                  </a:lnTo>
                  <a:lnTo>
                    <a:pt x="1156157" y="1778685"/>
                  </a:lnTo>
                  <a:lnTo>
                    <a:pt x="1171524" y="1764220"/>
                  </a:lnTo>
                  <a:lnTo>
                    <a:pt x="1180147" y="1746529"/>
                  </a:lnTo>
                  <a:lnTo>
                    <a:pt x="1180706" y="1727454"/>
                  </a:lnTo>
                  <a:lnTo>
                    <a:pt x="1181989" y="1727454"/>
                  </a:lnTo>
                  <a:lnTo>
                    <a:pt x="1181989" y="1421892"/>
                  </a:lnTo>
                  <a:close/>
                </a:path>
                <a:path w="2459990" h="1840864">
                  <a:moveTo>
                    <a:pt x="1401953" y="187960"/>
                  </a:moveTo>
                  <a:lnTo>
                    <a:pt x="1359916" y="187960"/>
                  </a:lnTo>
                  <a:lnTo>
                    <a:pt x="1359916" y="252476"/>
                  </a:lnTo>
                  <a:lnTo>
                    <a:pt x="1335405" y="276860"/>
                  </a:lnTo>
                  <a:lnTo>
                    <a:pt x="1359916" y="301244"/>
                  </a:lnTo>
                  <a:lnTo>
                    <a:pt x="1336929" y="324231"/>
                  </a:lnTo>
                  <a:lnTo>
                    <a:pt x="1312405" y="299847"/>
                  </a:lnTo>
                  <a:lnTo>
                    <a:pt x="1288034" y="324231"/>
                  </a:lnTo>
                  <a:lnTo>
                    <a:pt x="1265047" y="301244"/>
                  </a:lnTo>
                  <a:lnTo>
                    <a:pt x="1289431" y="276860"/>
                  </a:lnTo>
                  <a:lnTo>
                    <a:pt x="1265047" y="252476"/>
                  </a:lnTo>
                  <a:lnTo>
                    <a:pt x="1288034" y="229489"/>
                  </a:lnTo>
                  <a:lnTo>
                    <a:pt x="1312405" y="253873"/>
                  </a:lnTo>
                  <a:lnTo>
                    <a:pt x="1336929" y="229489"/>
                  </a:lnTo>
                  <a:lnTo>
                    <a:pt x="1359916" y="252476"/>
                  </a:lnTo>
                  <a:lnTo>
                    <a:pt x="1359916" y="187960"/>
                  </a:lnTo>
                  <a:lnTo>
                    <a:pt x="1222108" y="187960"/>
                  </a:lnTo>
                  <a:lnTo>
                    <a:pt x="1222108" y="306451"/>
                  </a:lnTo>
                  <a:lnTo>
                    <a:pt x="1226934" y="330352"/>
                  </a:lnTo>
                  <a:lnTo>
                    <a:pt x="1240066" y="349846"/>
                  </a:lnTo>
                  <a:lnTo>
                    <a:pt x="1259560" y="362978"/>
                  </a:lnTo>
                  <a:lnTo>
                    <a:pt x="1283462" y="367792"/>
                  </a:lnTo>
                  <a:lnTo>
                    <a:pt x="1401953" y="367792"/>
                  </a:lnTo>
                  <a:lnTo>
                    <a:pt x="1401953" y="324231"/>
                  </a:lnTo>
                  <a:lnTo>
                    <a:pt x="1401953" y="229489"/>
                  </a:lnTo>
                  <a:lnTo>
                    <a:pt x="1401953" y="187960"/>
                  </a:lnTo>
                  <a:close/>
                </a:path>
                <a:path w="2459990" h="1840864">
                  <a:moveTo>
                    <a:pt x="1401953" y="0"/>
                  </a:moveTo>
                  <a:lnTo>
                    <a:pt x="1363218" y="0"/>
                  </a:lnTo>
                  <a:lnTo>
                    <a:pt x="1363218" y="72263"/>
                  </a:lnTo>
                  <a:lnTo>
                    <a:pt x="1363218" y="104775"/>
                  </a:lnTo>
                  <a:lnTo>
                    <a:pt x="1328674" y="104775"/>
                  </a:lnTo>
                  <a:lnTo>
                    <a:pt x="1328674" y="139192"/>
                  </a:lnTo>
                  <a:lnTo>
                    <a:pt x="1296162" y="139192"/>
                  </a:lnTo>
                  <a:lnTo>
                    <a:pt x="1296162" y="104775"/>
                  </a:lnTo>
                  <a:lnTo>
                    <a:pt x="1261732" y="104775"/>
                  </a:lnTo>
                  <a:lnTo>
                    <a:pt x="1261732" y="72263"/>
                  </a:lnTo>
                  <a:lnTo>
                    <a:pt x="1296162" y="72263"/>
                  </a:lnTo>
                  <a:lnTo>
                    <a:pt x="1296162" y="37719"/>
                  </a:lnTo>
                  <a:lnTo>
                    <a:pt x="1328674" y="37719"/>
                  </a:lnTo>
                  <a:lnTo>
                    <a:pt x="1328674" y="72263"/>
                  </a:lnTo>
                  <a:lnTo>
                    <a:pt x="1363218" y="72263"/>
                  </a:lnTo>
                  <a:lnTo>
                    <a:pt x="1363218" y="0"/>
                  </a:lnTo>
                  <a:lnTo>
                    <a:pt x="1283462" y="0"/>
                  </a:lnTo>
                  <a:lnTo>
                    <a:pt x="1240066" y="18008"/>
                  </a:lnTo>
                  <a:lnTo>
                    <a:pt x="1222222" y="60833"/>
                  </a:lnTo>
                  <a:lnTo>
                    <a:pt x="1222108" y="179832"/>
                  </a:lnTo>
                  <a:lnTo>
                    <a:pt x="1401953" y="179832"/>
                  </a:lnTo>
                  <a:lnTo>
                    <a:pt x="1401953" y="139192"/>
                  </a:lnTo>
                  <a:lnTo>
                    <a:pt x="1401953" y="37719"/>
                  </a:lnTo>
                  <a:lnTo>
                    <a:pt x="1401953" y="0"/>
                  </a:lnTo>
                  <a:close/>
                </a:path>
                <a:path w="2459990" h="1840864">
                  <a:moveTo>
                    <a:pt x="1589786" y="187960"/>
                  </a:moveTo>
                  <a:lnTo>
                    <a:pt x="1552956" y="187960"/>
                  </a:lnTo>
                  <a:lnTo>
                    <a:pt x="1552956" y="236220"/>
                  </a:lnTo>
                  <a:lnTo>
                    <a:pt x="1552956" y="268732"/>
                  </a:lnTo>
                  <a:lnTo>
                    <a:pt x="1552956" y="284988"/>
                  </a:lnTo>
                  <a:lnTo>
                    <a:pt x="1552956" y="317500"/>
                  </a:lnTo>
                  <a:lnTo>
                    <a:pt x="1451356" y="317500"/>
                  </a:lnTo>
                  <a:lnTo>
                    <a:pt x="1451356" y="284988"/>
                  </a:lnTo>
                  <a:lnTo>
                    <a:pt x="1552956" y="284988"/>
                  </a:lnTo>
                  <a:lnTo>
                    <a:pt x="1552956" y="268732"/>
                  </a:lnTo>
                  <a:lnTo>
                    <a:pt x="1451356" y="268732"/>
                  </a:lnTo>
                  <a:lnTo>
                    <a:pt x="1451356" y="236220"/>
                  </a:lnTo>
                  <a:lnTo>
                    <a:pt x="1552956" y="236220"/>
                  </a:lnTo>
                  <a:lnTo>
                    <a:pt x="1552956" y="187960"/>
                  </a:lnTo>
                  <a:lnTo>
                    <a:pt x="1410081" y="187960"/>
                  </a:lnTo>
                  <a:lnTo>
                    <a:pt x="1410081" y="367792"/>
                  </a:lnTo>
                  <a:lnTo>
                    <a:pt x="1528572" y="367792"/>
                  </a:lnTo>
                  <a:lnTo>
                    <a:pt x="1552384" y="362978"/>
                  </a:lnTo>
                  <a:lnTo>
                    <a:pt x="1571840" y="349846"/>
                  </a:lnTo>
                  <a:lnTo>
                    <a:pt x="1584960" y="330352"/>
                  </a:lnTo>
                  <a:lnTo>
                    <a:pt x="1587550" y="317500"/>
                  </a:lnTo>
                  <a:lnTo>
                    <a:pt x="1589786" y="306451"/>
                  </a:lnTo>
                  <a:lnTo>
                    <a:pt x="1589786" y="284988"/>
                  </a:lnTo>
                  <a:lnTo>
                    <a:pt x="1589786" y="268732"/>
                  </a:lnTo>
                  <a:lnTo>
                    <a:pt x="1589786" y="236220"/>
                  </a:lnTo>
                  <a:lnTo>
                    <a:pt x="1589786" y="187960"/>
                  </a:lnTo>
                  <a:close/>
                </a:path>
                <a:path w="2459990" h="1840864">
                  <a:moveTo>
                    <a:pt x="1589786" y="68199"/>
                  </a:moveTo>
                  <a:lnTo>
                    <a:pt x="1571840" y="18008"/>
                  </a:lnTo>
                  <a:lnTo>
                    <a:pt x="1552956" y="5232"/>
                  </a:lnTo>
                  <a:lnTo>
                    <a:pt x="1552956" y="72263"/>
                  </a:lnTo>
                  <a:lnTo>
                    <a:pt x="1552956" y="104775"/>
                  </a:lnTo>
                  <a:lnTo>
                    <a:pt x="1518412" y="104775"/>
                  </a:lnTo>
                  <a:lnTo>
                    <a:pt x="1518412" y="116078"/>
                  </a:lnTo>
                  <a:lnTo>
                    <a:pt x="1518412" y="133985"/>
                  </a:lnTo>
                  <a:lnTo>
                    <a:pt x="1511173" y="141224"/>
                  </a:lnTo>
                  <a:lnTo>
                    <a:pt x="1493139" y="141224"/>
                  </a:lnTo>
                  <a:lnTo>
                    <a:pt x="1485900" y="133985"/>
                  </a:lnTo>
                  <a:lnTo>
                    <a:pt x="1485900" y="116078"/>
                  </a:lnTo>
                  <a:lnTo>
                    <a:pt x="1493139" y="108712"/>
                  </a:lnTo>
                  <a:lnTo>
                    <a:pt x="1511173" y="108712"/>
                  </a:lnTo>
                  <a:lnTo>
                    <a:pt x="1518412" y="116078"/>
                  </a:lnTo>
                  <a:lnTo>
                    <a:pt x="1518412" y="104775"/>
                  </a:lnTo>
                  <a:lnTo>
                    <a:pt x="1451356" y="104775"/>
                  </a:lnTo>
                  <a:lnTo>
                    <a:pt x="1451356" y="72263"/>
                  </a:lnTo>
                  <a:lnTo>
                    <a:pt x="1552956" y="72263"/>
                  </a:lnTo>
                  <a:lnTo>
                    <a:pt x="1552956" y="5232"/>
                  </a:lnTo>
                  <a:lnTo>
                    <a:pt x="1552384" y="4838"/>
                  </a:lnTo>
                  <a:lnTo>
                    <a:pt x="1528572" y="0"/>
                  </a:lnTo>
                  <a:lnTo>
                    <a:pt x="1518412" y="0"/>
                  </a:lnTo>
                  <a:lnTo>
                    <a:pt x="1518412" y="42926"/>
                  </a:lnTo>
                  <a:lnTo>
                    <a:pt x="1518412" y="60833"/>
                  </a:lnTo>
                  <a:lnTo>
                    <a:pt x="1511173" y="68199"/>
                  </a:lnTo>
                  <a:lnTo>
                    <a:pt x="1493139" y="68199"/>
                  </a:lnTo>
                  <a:lnTo>
                    <a:pt x="1485900" y="60833"/>
                  </a:lnTo>
                  <a:lnTo>
                    <a:pt x="1485900" y="42926"/>
                  </a:lnTo>
                  <a:lnTo>
                    <a:pt x="1493139" y="35687"/>
                  </a:lnTo>
                  <a:lnTo>
                    <a:pt x="1511173" y="35687"/>
                  </a:lnTo>
                  <a:lnTo>
                    <a:pt x="1518412" y="42926"/>
                  </a:lnTo>
                  <a:lnTo>
                    <a:pt x="1518412" y="0"/>
                  </a:lnTo>
                  <a:lnTo>
                    <a:pt x="1410081" y="0"/>
                  </a:lnTo>
                  <a:lnTo>
                    <a:pt x="1410081" y="179832"/>
                  </a:lnTo>
                  <a:lnTo>
                    <a:pt x="1589786" y="179832"/>
                  </a:lnTo>
                  <a:lnTo>
                    <a:pt x="1589786" y="141224"/>
                  </a:lnTo>
                  <a:lnTo>
                    <a:pt x="1589786" y="108712"/>
                  </a:lnTo>
                  <a:lnTo>
                    <a:pt x="1589786" y="104775"/>
                  </a:lnTo>
                  <a:lnTo>
                    <a:pt x="1589786" y="72263"/>
                  </a:lnTo>
                  <a:lnTo>
                    <a:pt x="1589786" y="68199"/>
                  </a:lnTo>
                  <a:close/>
                </a:path>
                <a:path w="2459990" h="1840864">
                  <a:moveTo>
                    <a:pt x="2459736" y="1122248"/>
                  </a:moveTo>
                  <a:lnTo>
                    <a:pt x="2453411" y="1077087"/>
                  </a:lnTo>
                  <a:lnTo>
                    <a:pt x="2450084" y="1053338"/>
                  </a:lnTo>
                  <a:lnTo>
                    <a:pt x="2447112" y="1046861"/>
                  </a:lnTo>
                  <a:lnTo>
                    <a:pt x="2437815" y="1026541"/>
                  </a:lnTo>
                  <a:lnTo>
                    <a:pt x="2437257" y="1025321"/>
                  </a:lnTo>
                  <a:lnTo>
                    <a:pt x="2437257" y="1117854"/>
                  </a:lnTo>
                  <a:lnTo>
                    <a:pt x="2434044" y="1133716"/>
                  </a:lnTo>
                  <a:lnTo>
                    <a:pt x="2425293" y="1146670"/>
                  </a:lnTo>
                  <a:lnTo>
                    <a:pt x="2412339" y="1155420"/>
                  </a:lnTo>
                  <a:lnTo>
                    <a:pt x="2396490" y="1158621"/>
                  </a:lnTo>
                  <a:lnTo>
                    <a:pt x="2380577" y="1155420"/>
                  </a:lnTo>
                  <a:lnTo>
                    <a:pt x="2367623" y="1146670"/>
                  </a:lnTo>
                  <a:lnTo>
                    <a:pt x="2358910" y="1133716"/>
                  </a:lnTo>
                  <a:lnTo>
                    <a:pt x="2357348" y="1125982"/>
                  </a:lnTo>
                  <a:lnTo>
                    <a:pt x="2355723" y="1117854"/>
                  </a:lnTo>
                  <a:lnTo>
                    <a:pt x="2358910" y="1101953"/>
                  </a:lnTo>
                  <a:lnTo>
                    <a:pt x="2367623" y="1088999"/>
                  </a:lnTo>
                  <a:lnTo>
                    <a:pt x="2380577" y="1080287"/>
                  </a:lnTo>
                  <a:lnTo>
                    <a:pt x="2396490" y="1077087"/>
                  </a:lnTo>
                  <a:lnTo>
                    <a:pt x="2412339" y="1080287"/>
                  </a:lnTo>
                  <a:lnTo>
                    <a:pt x="2425293" y="1088999"/>
                  </a:lnTo>
                  <a:lnTo>
                    <a:pt x="2434044" y="1101953"/>
                  </a:lnTo>
                  <a:lnTo>
                    <a:pt x="2437257" y="1117854"/>
                  </a:lnTo>
                  <a:lnTo>
                    <a:pt x="2437257" y="1025321"/>
                  </a:lnTo>
                  <a:lnTo>
                    <a:pt x="2402979" y="976223"/>
                  </a:lnTo>
                  <a:lnTo>
                    <a:pt x="2367877" y="948778"/>
                  </a:lnTo>
                  <a:lnTo>
                    <a:pt x="2327097" y="929970"/>
                  </a:lnTo>
                  <a:lnTo>
                    <a:pt x="2324227" y="929386"/>
                  </a:lnTo>
                  <a:lnTo>
                    <a:pt x="2324227" y="985774"/>
                  </a:lnTo>
                  <a:lnTo>
                    <a:pt x="2321014" y="1001687"/>
                  </a:lnTo>
                  <a:lnTo>
                    <a:pt x="2312263" y="1014641"/>
                  </a:lnTo>
                  <a:lnTo>
                    <a:pt x="2299309" y="1023353"/>
                  </a:lnTo>
                  <a:lnTo>
                    <a:pt x="2283460" y="1026541"/>
                  </a:lnTo>
                  <a:lnTo>
                    <a:pt x="2267597" y="1023353"/>
                  </a:lnTo>
                  <a:lnTo>
                    <a:pt x="2254643" y="1014641"/>
                  </a:lnTo>
                  <a:lnTo>
                    <a:pt x="2245893" y="1001687"/>
                  </a:lnTo>
                  <a:lnTo>
                    <a:pt x="2242693" y="985774"/>
                  </a:lnTo>
                  <a:lnTo>
                    <a:pt x="2245893" y="969924"/>
                  </a:lnTo>
                  <a:lnTo>
                    <a:pt x="2248992" y="965327"/>
                  </a:lnTo>
                  <a:lnTo>
                    <a:pt x="2254643" y="956970"/>
                  </a:lnTo>
                  <a:lnTo>
                    <a:pt x="2267597" y="948220"/>
                  </a:lnTo>
                  <a:lnTo>
                    <a:pt x="2283460" y="945007"/>
                  </a:lnTo>
                  <a:lnTo>
                    <a:pt x="2299309" y="948220"/>
                  </a:lnTo>
                  <a:lnTo>
                    <a:pt x="2312263" y="956970"/>
                  </a:lnTo>
                  <a:lnTo>
                    <a:pt x="2321014" y="969924"/>
                  </a:lnTo>
                  <a:lnTo>
                    <a:pt x="2324227" y="985774"/>
                  </a:lnTo>
                  <a:lnTo>
                    <a:pt x="2324227" y="929386"/>
                  </a:lnTo>
                  <a:lnTo>
                    <a:pt x="2282190" y="920750"/>
                  </a:lnTo>
                  <a:lnTo>
                    <a:pt x="2274913" y="920369"/>
                  </a:lnTo>
                  <a:lnTo>
                    <a:pt x="2267775" y="920153"/>
                  </a:lnTo>
                  <a:lnTo>
                    <a:pt x="2260714" y="920076"/>
                  </a:lnTo>
                  <a:lnTo>
                    <a:pt x="2253742" y="920115"/>
                  </a:lnTo>
                  <a:lnTo>
                    <a:pt x="2211324" y="924826"/>
                  </a:lnTo>
                  <a:lnTo>
                    <a:pt x="2211324" y="1006094"/>
                  </a:lnTo>
                  <a:lnTo>
                    <a:pt x="2208111" y="1022007"/>
                  </a:lnTo>
                  <a:lnTo>
                    <a:pt x="2199360" y="1034961"/>
                  </a:lnTo>
                  <a:lnTo>
                    <a:pt x="2190496" y="1040930"/>
                  </a:lnTo>
                  <a:lnTo>
                    <a:pt x="2190496" y="1286002"/>
                  </a:lnTo>
                  <a:lnTo>
                    <a:pt x="2187283" y="1301864"/>
                  </a:lnTo>
                  <a:lnTo>
                    <a:pt x="2178532" y="1314818"/>
                  </a:lnTo>
                  <a:lnTo>
                    <a:pt x="2165578" y="1323568"/>
                  </a:lnTo>
                  <a:lnTo>
                    <a:pt x="2149729" y="1326769"/>
                  </a:lnTo>
                  <a:lnTo>
                    <a:pt x="2133816" y="1323568"/>
                  </a:lnTo>
                  <a:lnTo>
                    <a:pt x="2120862" y="1314818"/>
                  </a:lnTo>
                  <a:lnTo>
                    <a:pt x="2112149" y="1301864"/>
                  </a:lnTo>
                  <a:lnTo>
                    <a:pt x="2108962" y="1286002"/>
                  </a:lnTo>
                  <a:lnTo>
                    <a:pt x="2112149" y="1270076"/>
                  </a:lnTo>
                  <a:lnTo>
                    <a:pt x="2120862" y="1257084"/>
                  </a:lnTo>
                  <a:lnTo>
                    <a:pt x="2133816" y="1248321"/>
                  </a:lnTo>
                  <a:lnTo>
                    <a:pt x="2149729" y="1245108"/>
                  </a:lnTo>
                  <a:lnTo>
                    <a:pt x="2165578" y="1248321"/>
                  </a:lnTo>
                  <a:lnTo>
                    <a:pt x="2178532" y="1257084"/>
                  </a:lnTo>
                  <a:lnTo>
                    <a:pt x="2187283" y="1270076"/>
                  </a:lnTo>
                  <a:lnTo>
                    <a:pt x="2190496" y="1286002"/>
                  </a:lnTo>
                  <a:lnTo>
                    <a:pt x="2190496" y="1040930"/>
                  </a:lnTo>
                  <a:lnTo>
                    <a:pt x="2186406" y="1043673"/>
                  </a:lnTo>
                  <a:lnTo>
                    <a:pt x="2170557" y="1046861"/>
                  </a:lnTo>
                  <a:lnTo>
                    <a:pt x="2158517" y="1044448"/>
                  </a:lnTo>
                  <a:lnTo>
                    <a:pt x="2154644" y="1043673"/>
                  </a:lnTo>
                  <a:lnTo>
                    <a:pt x="2141690" y="1034961"/>
                  </a:lnTo>
                  <a:lnTo>
                    <a:pt x="2132977" y="1022007"/>
                  </a:lnTo>
                  <a:lnTo>
                    <a:pt x="2129790" y="1006094"/>
                  </a:lnTo>
                  <a:lnTo>
                    <a:pt x="2132977" y="990244"/>
                  </a:lnTo>
                  <a:lnTo>
                    <a:pt x="2141690" y="977290"/>
                  </a:lnTo>
                  <a:lnTo>
                    <a:pt x="2154644" y="968540"/>
                  </a:lnTo>
                  <a:lnTo>
                    <a:pt x="2170557" y="965327"/>
                  </a:lnTo>
                  <a:lnTo>
                    <a:pt x="2186406" y="968540"/>
                  </a:lnTo>
                  <a:lnTo>
                    <a:pt x="2199360" y="977290"/>
                  </a:lnTo>
                  <a:lnTo>
                    <a:pt x="2208111" y="990244"/>
                  </a:lnTo>
                  <a:lnTo>
                    <a:pt x="2211324" y="1006094"/>
                  </a:lnTo>
                  <a:lnTo>
                    <a:pt x="2211324" y="924826"/>
                  </a:lnTo>
                  <a:lnTo>
                    <a:pt x="2190343" y="927150"/>
                  </a:lnTo>
                  <a:lnTo>
                    <a:pt x="2137676" y="944626"/>
                  </a:lnTo>
                  <a:lnTo>
                    <a:pt x="2122551" y="953782"/>
                  </a:lnTo>
                  <a:lnTo>
                    <a:pt x="2122551" y="1085227"/>
                  </a:lnTo>
                  <a:lnTo>
                    <a:pt x="2119338" y="1101077"/>
                  </a:lnTo>
                  <a:lnTo>
                    <a:pt x="2115312" y="1107046"/>
                  </a:lnTo>
                  <a:lnTo>
                    <a:pt x="2115312" y="1199388"/>
                  </a:lnTo>
                  <a:lnTo>
                    <a:pt x="2112099" y="1215250"/>
                  </a:lnTo>
                  <a:lnTo>
                    <a:pt x="2103348" y="1228204"/>
                  </a:lnTo>
                  <a:lnTo>
                    <a:pt x="2090394" y="1236954"/>
                  </a:lnTo>
                  <a:lnTo>
                    <a:pt x="2074545" y="1240155"/>
                  </a:lnTo>
                  <a:lnTo>
                    <a:pt x="2058631" y="1236954"/>
                  </a:lnTo>
                  <a:lnTo>
                    <a:pt x="2045677" y="1228204"/>
                  </a:lnTo>
                  <a:lnTo>
                    <a:pt x="2036965" y="1215250"/>
                  </a:lnTo>
                  <a:lnTo>
                    <a:pt x="2033778" y="1199388"/>
                  </a:lnTo>
                  <a:lnTo>
                    <a:pt x="2036965" y="1183487"/>
                  </a:lnTo>
                  <a:lnTo>
                    <a:pt x="2045677" y="1170533"/>
                  </a:lnTo>
                  <a:lnTo>
                    <a:pt x="2058631" y="1161821"/>
                  </a:lnTo>
                  <a:lnTo>
                    <a:pt x="2074545" y="1158621"/>
                  </a:lnTo>
                  <a:lnTo>
                    <a:pt x="2090394" y="1161821"/>
                  </a:lnTo>
                  <a:lnTo>
                    <a:pt x="2103348" y="1170533"/>
                  </a:lnTo>
                  <a:lnTo>
                    <a:pt x="2112099" y="1183487"/>
                  </a:lnTo>
                  <a:lnTo>
                    <a:pt x="2115312" y="1199388"/>
                  </a:lnTo>
                  <a:lnTo>
                    <a:pt x="2115312" y="1107046"/>
                  </a:lnTo>
                  <a:lnTo>
                    <a:pt x="2110587" y="1114031"/>
                  </a:lnTo>
                  <a:lnTo>
                    <a:pt x="2097633" y="1122781"/>
                  </a:lnTo>
                  <a:lnTo>
                    <a:pt x="2081784" y="1125982"/>
                  </a:lnTo>
                  <a:lnTo>
                    <a:pt x="2065870" y="1122781"/>
                  </a:lnTo>
                  <a:lnTo>
                    <a:pt x="2052916" y="1114031"/>
                  </a:lnTo>
                  <a:lnTo>
                    <a:pt x="2044204" y="1101077"/>
                  </a:lnTo>
                  <a:lnTo>
                    <a:pt x="2041017" y="1085227"/>
                  </a:lnTo>
                  <a:lnTo>
                    <a:pt x="2044204" y="1069314"/>
                  </a:lnTo>
                  <a:lnTo>
                    <a:pt x="2052916" y="1056360"/>
                  </a:lnTo>
                  <a:lnTo>
                    <a:pt x="2065870" y="1047648"/>
                  </a:lnTo>
                  <a:lnTo>
                    <a:pt x="2081784" y="1044448"/>
                  </a:lnTo>
                  <a:lnTo>
                    <a:pt x="2097633" y="1047648"/>
                  </a:lnTo>
                  <a:lnTo>
                    <a:pt x="2110587" y="1056360"/>
                  </a:lnTo>
                  <a:lnTo>
                    <a:pt x="2119338" y="1069314"/>
                  </a:lnTo>
                  <a:lnTo>
                    <a:pt x="2122551" y="1085227"/>
                  </a:lnTo>
                  <a:lnTo>
                    <a:pt x="2122551" y="953782"/>
                  </a:lnTo>
                  <a:lnTo>
                    <a:pt x="2062073" y="1002169"/>
                  </a:lnTo>
                  <a:lnTo>
                    <a:pt x="2037880" y="1037831"/>
                  </a:lnTo>
                  <a:lnTo>
                    <a:pt x="2021967" y="1075182"/>
                  </a:lnTo>
                  <a:lnTo>
                    <a:pt x="2011502" y="1118412"/>
                  </a:lnTo>
                  <a:lnTo>
                    <a:pt x="2006828" y="1164628"/>
                  </a:lnTo>
                  <a:lnTo>
                    <a:pt x="2008822" y="1211364"/>
                  </a:lnTo>
                  <a:lnTo>
                    <a:pt x="2018360" y="1256118"/>
                  </a:lnTo>
                  <a:lnTo>
                    <a:pt x="2036330" y="1296428"/>
                  </a:lnTo>
                  <a:lnTo>
                    <a:pt x="2063623" y="1329804"/>
                  </a:lnTo>
                  <a:lnTo>
                    <a:pt x="2101126" y="1353794"/>
                  </a:lnTo>
                  <a:lnTo>
                    <a:pt x="2149729" y="1365885"/>
                  </a:lnTo>
                  <a:lnTo>
                    <a:pt x="2198547" y="1363370"/>
                  </a:lnTo>
                  <a:lnTo>
                    <a:pt x="2234984" y="1354302"/>
                  </a:lnTo>
                  <a:lnTo>
                    <a:pt x="2260917" y="1339951"/>
                  </a:lnTo>
                  <a:lnTo>
                    <a:pt x="2273350" y="1326769"/>
                  </a:lnTo>
                  <a:lnTo>
                    <a:pt x="2278253" y="1321574"/>
                  </a:lnTo>
                  <a:lnTo>
                    <a:pt x="2288883" y="1300429"/>
                  </a:lnTo>
                  <a:lnTo>
                    <a:pt x="2294712" y="1277797"/>
                  </a:lnTo>
                  <a:lnTo>
                    <a:pt x="2297620" y="1254925"/>
                  </a:lnTo>
                  <a:lnTo>
                    <a:pt x="2298458" y="1245108"/>
                  </a:lnTo>
                  <a:lnTo>
                    <a:pt x="2298890" y="1240155"/>
                  </a:lnTo>
                  <a:lnTo>
                    <a:pt x="2307818" y="1197508"/>
                  </a:lnTo>
                  <a:lnTo>
                    <a:pt x="2334793" y="1181176"/>
                  </a:lnTo>
                  <a:lnTo>
                    <a:pt x="2360041" y="1183386"/>
                  </a:lnTo>
                  <a:lnTo>
                    <a:pt x="2385504" y="1192644"/>
                  </a:lnTo>
                  <a:lnTo>
                    <a:pt x="2412479" y="1196047"/>
                  </a:lnTo>
                  <a:lnTo>
                    <a:pt x="2436672" y="1188707"/>
                  </a:lnTo>
                  <a:lnTo>
                    <a:pt x="2442311" y="1181176"/>
                  </a:lnTo>
                  <a:lnTo>
                    <a:pt x="2453856" y="1165745"/>
                  </a:lnTo>
                  <a:lnTo>
                    <a:pt x="2459736" y="11222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90684" y="6601967"/>
              <a:ext cx="2042166" cy="2560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01102" y="4478782"/>
              <a:ext cx="2021205" cy="2129790"/>
            </a:xfrm>
            <a:custGeom>
              <a:avLst/>
              <a:gdLst/>
              <a:ahLst/>
              <a:cxnLst/>
              <a:rect l="l" t="t" r="r" b="b"/>
              <a:pathLst>
                <a:path w="2021204" h="2129790">
                  <a:moveTo>
                    <a:pt x="1847342" y="0"/>
                  </a:moveTo>
                  <a:lnTo>
                    <a:pt x="173736" y="0"/>
                  </a:lnTo>
                  <a:lnTo>
                    <a:pt x="127573" y="6201"/>
                  </a:lnTo>
                  <a:lnTo>
                    <a:pt x="86077" y="23706"/>
                  </a:lnTo>
                  <a:lnTo>
                    <a:pt x="50911" y="50863"/>
                  </a:lnTo>
                  <a:lnTo>
                    <a:pt x="23734" y="86021"/>
                  </a:lnTo>
                  <a:lnTo>
                    <a:pt x="6210" y="127529"/>
                  </a:lnTo>
                  <a:lnTo>
                    <a:pt x="0" y="173736"/>
                  </a:lnTo>
                  <a:lnTo>
                    <a:pt x="0" y="1955609"/>
                  </a:lnTo>
                  <a:lnTo>
                    <a:pt x="6210" y="2001781"/>
                  </a:lnTo>
                  <a:lnTo>
                    <a:pt x="23734" y="2043271"/>
                  </a:lnTo>
                  <a:lnTo>
                    <a:pt x="50911" y="2078423"/>
                  </a:lnTo>
                  <a:lnTo>
                    <a:pt x="86077" y="2105581"/>
                  </a:lnTo>
                  <a:lnTo>
                    <a:pt x="127573" y="2123090"/>
                  </a:lnTo>
                  <a:lnTo>
                    <a:pt x="173736" y="2129294"/>
                  </a:lnTo>
                  <a:lnTo>
                    <a:pt x="1847342" y="2129294"/>
                  </a:lnTo>
                  <a:lnTo>
                    <a:pt x="1893495" y="2123090"/>
                  </a:lnTo>
                  <a:lnTo>
                    <a:pt x="1934967" y="2105581"/>
                  </a:lnTo>
                  <a:lnTo>
                    <a:pt x="1970103" y="2078423"/>
                  </a:lnTo>
                  <a:lnTo>
                    <a:pt x="1997249" y="2043271"/>
                  </a:lnTo>
                  <a:lnTo>
                    <a:pt x="2014749" y="2001781"/>
                  </a:lnTo>
                  <a:lnTo>
                    <a:pt x="2020951" y="1955609"/>
                  </a:lnTo>
                  <a:lnTo>
                    <a:pt x="2020951" y="173736"/>
                  </a:lnTo>
                  <a:lnTo>
                    <a:pt x="2014749" y="127529"/>
                  </a:lnTo>
                  <a:lnTo>
                    <a:pt x="1997249" y="86021"/>
                  </a:lnTo>
                  <a:lnTo>
                    <a:pt x="1970103" y="50863"/>
                  </a:lnTo>
                  <a:lnTo>
                    <a:pt x="1934967" y="23706"/>
                  </a:lnTo>
                  <a:lnTo>
                    <a:pt x="1893495" y="6201"/>
                  </a:lnTo>
                  <a:lnTo>
                    <a:pt x="184734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01102" y="4478782"/>
              <a:ext cx="2020951" cy="21292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17743" y="5415279"/>
              <a:ext cx="1212850" cy="612140"/>
            </a:xfrm>
            <a:custGeom>
              <a:avLst/>
              <a:gdLst/>
              <a:ahLst/>
              <a:cxnLst/>
              <a:rect l="l" t="t" r="r" b="b"/>
              <a:pathLst>
                <a:path w="1212850" h="612139">
                  <a:moveTo>
                    <a:pt x="906906" y="0"/>
                  </a:moveTo>
                  <a:lnTo>
                    <a:pt x="906906" y="152908"/>
                  </a:lnTo>
                  <a:lnTo>
                    <a:pt x="0" y="152908"/>
                  </a:lnTo>
                  <a:lnTo>
                    <a:pt x="0" y="458736"/>
                  </a:lnTo>
                  <a:lnTo>
                    <a:pt x="906906" y="458736"/>
                  </a:lnTo>
                  <a:lnTo>
                    <a:pt x="906906" y="611657"/>
                  </a:lnTo>
                  <a:lnTo>
                    <a:pt x="1212850" y="305803"/>
                  </a:lnTo>
                  <a:lnTo>
                    <a:pt x="906906" y="0"/>
                  </a:lnTo>
                  <a:close/>
                </a:path>
              </a:pathLst>
            </a:custGeom>
            <a:solidFill>
              <a:srgbClr val="FFD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17743" y="5415279"/>
              <a:ext cx="1212850" cy="612140"/>
            </a:xfrm>
            <a:custGeom>
              <a:avLst/>
              <a:gdLst/>
              <a:ahLst/>
              <a:cxnLst/>
              <a:rect l="l" t="t" r="r" b="b"/>
              <a:pathLst>
                <a:path w="1212850" h="612139">
                  <a:moveTo>
                    <a:pt x="0" y="152908"/>
                  </a:moveTo>
                  <a:lnTo>
                    <a:pt x="906906" y="152908"/>
                  </a:lnTo>
                  <a:lnTo>
                    <a:pt x="906906" y="0"/>
                  </a:lnTo>
                  <a:lnTo>
                    <a:pt x="1212850" y="305803"/>
                  </a:lnTo>
                  <a:lnTo>
                    <a:pt x="906906" y="611657"/>
                  </a:lnTo>
                  <a:lnTo>
                    <a:pt x="906906" y="458736"/>
                  </a:lnTo>
                  <a:lnTo>
                    <a:pt x="0" y="458736"/>
                  </a:lnTo>
                  <a:lnTo>
                    <a:pt x="0" y="152908"/>
                  </a:lnTo>
                  <a:close/>
                </a:path>
              </a:pathLst>
            </a:custGeom>
            <a:ln w="12699">
              <a:solidFill>
                <a:srgbClr val="BB9B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630339" y="1726310"/>
            <a:ext cx="3606800" cy="1939289"/>
          </a:xfrm>
          <a:custGeom>
            <a:avLst/>
            <a:gdLst/>
            <a:ahLst/>
            <a:cxnLst/>
            <a:rect l="l" t="t" r="r" b="b"/>
            <a:pathLst>
              <a:path w="3606800" h="1939289">
                <a:moveTo>
                  <a:pt x="0" y="1939036"/>
                </a:moveTo>
                <a:lnTo>
                  <a:pt x="3606673" y="1939036"/>
                </a:lnTo>
                <a:lnTo>
                  <a:pt x="3606673" y="0"/>
                </a:lnTo>
                <a:lnTo>
                  <a:pt x="0" y="0"/>
                </a:lnTo>
                <a:lnTo>
                  <a:pt x="0" y="1939036"/>
                </a:lnTo>
                <a:close/>
              </a:path>
            </a:pathLst>
          </a:custGeom>
          <a:ln w="12700">
            <a:solidFill>
              <a:srgbClr val="7BE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21766" y="2302509"/>
            <a:ext cx="1052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secreto,  h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ó</a:t>
            </a: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60550" y="2302509"/>
            <a:ext cx="1827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78105">
              <a:lnSpc>
                <a:spcPct val="100000"/>
              </a:lnSpc>
              <a:spcBef>
                <a:spcPts val="100"/>
              </a:spcBef>
              <a:tabLst>
                <a:tab pos="580390" algn="l"/>
                <a:tab pos="711200" algn="l"/>
                <a:tab pos="1526540" algn="l"/>
              </a:tabLst>
            </a:pPr>
            <a:r>
              <a:rPr sz="1800" spc="-5" dirty="0">
                <a:latin typeface="Arial"/>
                <a:cs typeface="Arial"/>
              </a:rPr>
              <a:t>un	objeto	</a:t>
            </a:r>
            <a:r>
              <a:rPr sz="1800" spc="-10" dirty="0">
                <a:latin typeface="Arial"/>
                <a:cs typeface="Arial"/>
              </a:rPr>
              <a:t>de 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		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scri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1766" y="1753615"/>
            <a:ext cx="34366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470660" algn="l"/>
                <a:tab pos="2267585" algn="l"/>
                <a:tab pos="316992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este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clásico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fácil</a:t>
            </a:r>
            <a:r>
              <a:rPr sz="1800" spc="3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juego</a:t>
            </a:r>
            <a:r>
              <a:rPr sz="1800" spc="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cada 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rticipa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	</a:t>
            </a:r>
            <a:r>
              <a:rPr sz="1800" spc="-10" dirty="0">
                <a:latin typeface="Arial"/>
                <a:cs typeface="Arial"/>
              </a:rPr>
              <a:t>deb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ele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,	</a:t>
            </a:r>
            <a:r>
              <a:rPr sz="1800" spc="-10" dirty="0"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3131820" marR="5080" indent="114300" algn="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la 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1766" y="2851150"/>
            <a:ext cx="3434715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822960" algn="l"/>
                <a:tab pos="1584960" algn="l"/>
                <a:tab pos="2103120" algn="l"/>
                <a:tab pos="3042285" algn="l"/>
              </a:tabLst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má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	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tienen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	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qué 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744711" y="1924811"/>
            <a:ext cx="3072383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541384" y="1954657"/>
            <a:ext cx="3462654" cy="2124075"/>
          </a:xfrm>
          <a:prstGeom prst="rect">
            <a:avLst/>
          </a:prstGeom>
          <a:ln w="12700">
            <a:solidFill>
              <a:srgbClr val="DC00C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Arial"/>
                <a:cs typeface="Arial"/>
              </a:rPr>
              <a:t>¿Qué </a:t>
            </a:r>
            <a:r>
              <a:rPr sz="1800" spc="-5" dirty="0">
                <a:latin typeface="Arial"/>
                <a:cs typeface="Arial"/>
              </a:rPr>
              <a:t>estamos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trabajando?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379095" marR="264160" indent="-287020">
              <a:lnSpc>
                <a:spcPct val="100000"/>
              </a:lnSpc>
              <a:buChar char="•"/>
              <a:tabLst>
                <a:tab pos="379095" algn="l"/>
                <a:tab pos="379730" algn="l"/>
              </a:tabLst>
            </a:pPr>
            <a:r>
              <a:rPr sz="1600" spc="-5" dirty="0">
                <a:solidFill>
                  <a:srgbClr val="E6B500"/>
                </a:solidFill>
                <a:latin typeface="Arial"/>
                <a:cs typeface="Arial"/>
              </a:rPr>
              <a:t>Lenguaje</a:t>
            </a:r>
            <a:r>
              <a:rPr sz="1600" spc="-5" dirty="0">
                <a:latin typeface="Arial"/>
                <a:cs typeface="Arial"/>
              </a:rPr>
              <a:t>, porque tenemos que  pensar en muchas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palabras.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650">
              <a:latin typeface="Arial"/>
              <a:cs typeface="Arial"/>
            </a:endParaRPr>
          </a:p>
          <a:p>
            <a:pPr marL="379095" marR="130175" indent="-287020">
              <a:lnSpc>
                <a:spcPct val="100000"/>
              </a:lnSpc>
              <a:buChar char="•"/>
              <a:tabLst>
                <a:tab pos="379095" algn="l"/>
                <a:tab pos="379730" algn="l"/>
              </a:tabLst>
            </a:pPr>
            <a:r>
              <a:rPr sz="1600" spc="-5" dirty="0">
                <a:solidFill>
                  <a:srgbClr val="58C412"/>
                </a:solidFill>
                <a:latin typeface="Arial"/>
                <a:cs typeface="Arial"/>
              </a:rPr>
              <a:t>Concentración</a:t>
            </a:r>
            <a:r>
              <a:rPr sz="1600" spc="-5" dirty="0">
                <a:latin typeface="Arial"/>
                <a:cs typeface="Arial"/>
              </a:rPr>
              <a:t>, debemos prestar  mucha atención a lo que nos  dicen para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adivinar.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072116" y="1253108"/>
            <a:ext cx="510540" cy="541655"/>
          </a:xfrm>
          <a:custGeom>
            <a:avLst/>
            <a:gdLst/>
            <a:ahLst/>
            <a:cxnLst/>
            <a:rect l="l" t="t" r="r" b="b"/>
            <a:pathLst>
              <a:path w="510540" h="541655">
                <a:moveTo>
                  <a:pt x="291845" y="517270"/>
                </a:moveTo>
                <a:lnTo>
                  <a:pt x="215264" y="517270"/>
                </a:lnTo>
                <a:lnTo>
                  <a:pt x="209803" y="522731"/>
                </a:lnTo>
                <a:lnTo>
                  <a:pt x="209803" y="536066"/>
                </a:lnTo>
                <a:lnTo>
                  <a:pt x="215264" y="541527"/>
                </a:lnTo>
                <a:lnTo>
                  <a:pt x="291845" y="541527"/>
                </a:lnTo>
                <a:lnTo>
                  <a:pt x="297306" y="536066"/>
                </a:lnTo>
                <a:lnTo>
                  <a:pt x="297306" y="522731"/>
                </a:lnTo>
                <a:lnTo>
                  <a:pt x="291845" y="517270"/>
                </a:lnTo>
                <a:close/>
              </a:path>
              <a:path w="510540" h="541655">
                <a:moveTo>
                  <a:pt x="301625" y="479551"/>
                </a:moveTo>
                <a:lnTo>
                  <a:pt x="205485" y="479551"/>
                </a:lnTo>
                <a:lnTo>
                  <a:pt x="200025" y="485013"/>
                </a:lnTo>
                <a:lnTo>
                  <a:pt x="200025" y="498475"/>
                </a:lnTo>
                <a:lnTo>
                  <a:pt x="205485" y="503808"/>
                </a:lnTo>
                <a:lnTo>
                  <a:pt x="301625" y="503808"/>
                </a:lnTo>
                <a:lnTo>
                  <a:pt x="307085" y="498475"/>
                </a:lnTo>
                <a:lnTo>
                  <a:pt x="307085" y="485013"/>
                </a:lnTo>
                <a:lnTo>
                  <a:pt x="301625" y="479551"/>
                </a:lnTo>
                <a:close/>
              </a:path>
              <a:path w="510540" h="541655">
                <a:moveTo>
                  <a:pt x="306450" y="441832"/>
                </a:moveTo>
                <a:lnTo>
                  <a:pt x="200659" y="441832"/>
                </a:lnTo>
                <a:lnTo>
                  <a:pt x="195199" y="447293"/>
                </a:lnTo>
                <a:lnTo>
                  <a:pt x="195199" y="460755"/>
                </a:lnTo>
                <a:lnTo>
                  <a:pt x="200659" y="466216"/>
                </a:lnTo>
                <a:lnTo>
                  <a:pt x="306450" y="466216"/>
                </a:lnTo>
                <a:lnTo>
                  <a:pt x="311911" y="460755"/>
                </a:lnTo>
                <a:lnTo>
                  <a:pt x="311911" y="447293"/>
                </a:lnTo>
                <a:lnTo>
                  <a:pt x="306450" y="441832"/>
                </a:lnTo>
                <a:close/>
              </a:path>
              <a:path w="510540" h="541655">
                <a:moveTo>
                  <a:pt x="254253" y="421386"/>
                </a:moveTo>
                <a:lnTo>
                  <a:pt x="252856" y="421386"/>
                </a:lnTo>
                <a:lnTo>
                  <a:pt x="253618" y="422148"/>
                </a:lnTo>
                <a:lnTo>
                  <a:pt x="254253" y="421386"/>
                </a:lnTo>
                <a:close/>
              </a:path>
              <a:path w="510540" h="541655">
                <a:moveTo>
                  <a:pt x="253618" y="95250"/>
                </a:moveTo>
                <a:lnTo>
                  <a:pt x="202644" y="105171"/>
                </a:lnTo>
                <a:lnTo>
                  <a:pt x="157860" y="135000"/>
                </a:lnTo>
                <a:lnTo>
                  <a:pt x="132501" y="170121"/>
                </a:lnTo>
                <a:lnTo>
                  <a:pt x="119821" y="209977"/>
                </a:lnTo>
                <a:lnTo>
                  <a:pt x="119821" y="251413"/>
                </a:lnTo>
                <a:lnTo>
                  <a:pt x="132501" y="291269"/>
                </a:lnTo>
                <a:lnTo>
                  <a:pt x="157860" y="326389"/>
                </a:lnTo>
                <a:lnTo>
                  <a:pt x="190373" y="358901"/>
                </a:lnTo>
                <a:lnTo>
                  <a:pt x="190373" y="395096"/>
                </a:lnTo>
                <a:lnTo>
                  <a:pt x="192426" y="405312"/>
                </a:lnTo>
                <a:lnTo>
                  <a:pt x="198040" y="413670"/>
                </a:lnTo>
                <a:lnTo>
                  <a:pt x="206392" y="419314"/>
                </a:lnTo>
                <a:lnTo>
                  <a:pt x="216661" y="421386"/>
                </a:lnTo>
                <a:lnTo>
                  <a:pt x="290449" y="421386"/>
                </a:lnTo>
                <a:lnTo>
                  <a:pt x="295494" y="420369"/>
                </a:lnTo>
                <a:lnTo>
                  <a:pt x="219709" y="420369"/>
                </a:lnTo>
                <a:lnTo>
                  <a:pt x="216280" y="417575"/>
                </a:lnTo>
                <a:lnTo>
                  <a:pt x="215733" y="411733"/>
                </a:lnTo>
                <a:lnTo>
                  <a:pt x="203187" y="267969"/>
                </a:lnTo>
                <a:lnTo>
                  <a:pt x="202818" y="264287"/>
                </a:lnTo>
                <a:lnTo>
                  <a:pt x="205739" y="260857"/>
                </a:lnTo>
                <a:lnTo>
                  <a:pt x="209676" y="260476"/>
                </a:lnTo>
                <a:lnTo>
                  <a:pt x="223519" y="260476"/>
                </a:lnTo>
                <a:lnTo>
                  <a:pt x="223519" y="246252"/>
                </a:lnTo>
                <a:lnTo>
                  <a:pt x="226694" y="243077"/>
                </a:lnTo>
                <a:lnTo>
                  <a:pt x="387380" y="243077"/>
                </a:lnTo>
                <a:lnTo>
                  <a:pt x="387380" y="209977"/>
                </a:lnTo>
                <a:lnTo>
                  <a:pt x="374670" y="170121"/>
                </a:lnTo>
                <a:lnTo>
                  <a:pt x="349250" y="135000"/>
                </a:lnTo>
                <a:lnTo>
                  <a:pt x="304482" y="105171"/>
                </a:lnTo>
                <a:lnTo>
                  <a:pt x="279419" y="97728"/>
                </a:lnTo>
                <a:lnTo>
                  <a:pt x="253618" y="95250"/>
                </a:lnTo>
                <a:close/>
              </a:path>
              <a:path w="510540" h="541655">
                <a:moveTo>
                  <a:pt x="223519" y="270255"/>
                </a:moveTo>
                <a:lnTo>
                  <a:pt x="217550" y="270255"/>
                </a:lnTo>
                <a:lnTo>
                  <a:pt x="220692" y="305784"/>
                </a:lnTo>
                <a:lnTo>
                  <a:pt x="226927" y="376840"/>
                </a:lnTo>
                <a:lnTo>
                  <a:pt x="229997" y="412368"/>
                </a:lnTo>
                <a:lnTo>
                  <a:pt x="230377" y="416305"/>
                </a:lnTo>
                <a:lnTo>
                  <a:pt x="227456" y="419735"/>
                </a:lnTo>
                <a:lnTo>
                  <a:pt x="223647" y="420115"/>
                </a:lnTo>
                <a:lnTo>
                  <a:pt x="219709" y="420369"/>
                </a:lnTo>
                <a:lnTo>
                  <a:pt x="295494" y="420369"/>
                </a:lnTo>
                <a:lnTo>
                  <a:pt x="298017" y="419862"/>
                </a:lnTo>
                <a:lnTo>
                  <a:pt x="286638" y="419862"/>
                </a:lnTo>
                <a:lnTo>
                  <a:pt x="278891" y="419100"/>
                </a:lnTo>
                <a:lnTo>
                  <a:pt x="276098" y="415670"/>
                </a:lnTo>
                <a:lnTo>
                  <a:pt x="276478" y="411733"/>
                </a:lnTo>
                <a:lnTo>
                  <a:pt x="289483" y="287908"/>
                </a:lnTo>
                <a:lnTo>
                  <a:pt x="226694" y="287908"/>
                </a:lnTo>
                <a:lnTo>
                  <a:pt x="223519" y="284733"/>
                </a:lnTo>
                <a:lnTo>
                  <a:pt x="223519" y="270255"/>
                </a:lnTo>
                <a:close/>
              </a:path>
              <a:path w="510540" h="541655">
                <a:moveTo>
                  <a:pt x="384611" y="260095"/>
                </a:moveTo>
                <a:lnTo>
                  <a:pt x="298703" y="260095"/>
                </a:lnTo>
                <a:lnTo>
                  <a:pt x="299592" y="260223"/>
                </a:lnTo>
                <a:lnTo>
                  <a:pt x="303402" y="260603"/>
                </a:lnTo>
                <a:lnTo>
                  <a:pt x="306197" y="264032"/>
                </a:lnTo>
                <a:lnTo>
                  <a:pt x="305802" y="268096"/>
                </a:lnTo>
                <a:lnTo>
                  <a:pt x="290194" y="417067"/>
                </a:lnTo>
                <a:lnTo>
                  <a:pt x="286638" y="419862"/>
                </a:lnTo>
                <a:lnTo>
                  <a:pt x="298017" y="419862"/>
                </a:lnTo>
                <a:lnTo>
                  <a:pt x="300737" y="419314"/>
                </a:lnTo>
                <a:lnTo>
                  <a:pt x="309133" y="413670"/>
                </a:lnTo>
                <a:lnTo>
                  <a:pt x="314791" y="405312"/>
                </a:lnTo>
                <a:lnTo>
                  <a:pt x="316864" y="395096"/>
                </a:lnTo>
                <a:lnTo>
                  <a:pt x="316864" y="358901"/>
                </a:lnTo>
                <a:lnTo>
                  <a:pt x="349250" y="326389"/>
                </a:lnTo>
                <a:lnTo>
                  <a:pt x="374670" y="291269"/>
                </a:lnTo>
                <a:lnTo>
                  <a:pt x="384611" y="260095"/>
                </a:lnTo>
                <a:close/>
              </a:path>
              <a:path w="510540" h="541655">
                <a:moveTo>
                  <a:pt x="247395" y="270255"/>
                </a:moveTo>
                <a:lnTo>
                  <a:pt x="237743" y="270255"/>
                </a:lnTo>
                <a:lnTo>
                  <a:pt x="237743" y="284733"/>
                </a:lnTo>
                <a:lnTo>
                  <a:pt x="234568" y="287908"/>
                </a:lnTo>
                <a:lnTo>
                  <a:pt x="250570" y="287908"/>
                </a:lnTo>
                <a:lnTo>
                  <a:pt x="247395" y="284733"/>
                </a:lnTo>
                <a:lnTo>
                  <a:pt x="247395" y="270255"/>
                </a:lnTo>
                <a:close/>
              </a:path>
              <a:path w="510540" h="541655">
                <a:moveTo>
                  <a:pt x="271272" y="270255"/>
                </a:moveTo>
                <a:lnTo>
                  <a:pt x="261492" y="270255"/>
                </a:lnTo>
                <a:lnTo>
                  <a:pt x="261492" y="284733"/>
                </a:lnTo>
                <a:lnTo>
                  <a:pt x="258317" y="287908"/>
                </a:lnTo>
                <a:lnTo>
                  <a:pt x="274319" y="287908"/>
                </a:lnTo>
                <a:lnTo>
                  <a:pt x="271272" y="284733"/>
                </a:lnTo>
                <a:lnTo>
                  <a:pt x="271272" y="270255"/>
                </a:lnTo>
                <a:close/>
              </a:path>
              <a:path w="510540" h="541655">
                <a:moveTo>
                  <a:pt x="291337" y="270255"/>
                </a:moveTo>
                <a:lnTo>
                  <a:pt x="285368" y="270255"/>
                </a:lnTo>
                <a:lnTo>
                  <a:pt x="285368" y="284733"/>
                </a:lnTo>
                <a:lnTo>
                  <a:pt x="282193" y="287908"/>
                </a:lnTo>
                <a:lnTo>
                  <a:pt x="289483" y="287908"/>
                </a:lnTo>
                <a:lnTo>
                  <a:pt x="291337" y="270255"/>
                </a:lnTo>
                <a:close/>
              </a:path>
              <a:path w="510540" h="541655">
                <a:moveTo>
                  <a:pt x="223519" y="260476"/>
                </a:moveTo>
                <a:lnTo>
                  <a:pt x="209676" y="260476"/>
                </a:lnTo>
                <a:lnTo>
                  <a:pt x="211454" y="261112"/>
                </a:lnTo>
                <a:lnTo>
                  <a:pt x="211708" y="260857"/>
                </a:lnTo>
                <a:lnTo>
                  <a:pt x="223519" y="260857"/>
                </a:lnTo>
                <a:lnTo>
                  <a:pt x="223519" y="260476"/>
                </a:lnTo>
                <a:close/>
              </a:path>
              <a:path w="510540" h="541655">
                <a:moveTo>
                  <a:pt x="250570" y="243077"/>
                </a:moveTo>
                <a:lnTo>
                  <a:pt x="234568" y="243077"/>
                </a:lnTo>
                <a:lnTo>
                  <a:pt x="237743" y="246252"/>
                </a:lnTo>
                <a:lnTo>
                  <a:pt x="237743" y="260857"/>
                </a:lnTo>
                <a:lnTo>
                  <a:pt x="247395" y="260857"/>
                </a:lnTo>
                <a:lnTo>
                  <a:pt x="247395" y="246252"/>
                </a:lnTo>
                <a:lnTo>
                  <a:pt x="250570" y="243077"/>
                </a:lnTo>
                <a:close/>
              </a:path>
              <a:path w="510540" h="541655">
                <a:moveTo>
                  <a:pt x="274319" y="243077"/>
                </a:moveTo>
                <a:lnTo>
                  <a:pt x="258317" y="243077"/>
                </a:lnTo>
                <a:lnTo>
                  <a:pt x="261492" y="246252"/>
                </a:lnTo>
                <a:lnTo>
                  <a:pt x="261492" y="260857"/>
                </a:lnTo>
                <a:lnTo>
                  <a:pt x="271272" y="260857"/>
                </a:lnTo>
                <a:lnTo>
                  <a:pt x="271272" y="246252"/>
                </a:lnTo>
                <a:lnTo>
                  <a:pt x="274319" y="243077"/>
                </a:lnTo>
                <a:close/>
              </a:path>
              <a:path w="510540" h="541655">
                <a:moveTo>
                  <a:pt x="387380" y="243077"/>
                </a:moveTo>
                <a:lnTo>
                  <a:pt x="282193" y="243077"/>
                </a:lnTo>
                <a:lnTo>
                  <a:pt x="285368" y="246252"/>
                </a:lnTo>
                <a:lnTo>
                  <a:pt x="285368" y="260857"/>
                </a:lnTo>
                <a:lnTo>
                  <a:pt x="297179" y="260857"/>
                </a:lnTo>
                <a:lnTo>
                  <a:pt x="297814" y="260095"/>
                </a:lnTo>
                <a:lnTo>
                  <a:pt x="384611" y="260095"/>
                </a:lnTo>
                <a:lnTo>
                  <a:pt x="387380" y="251413"/>
                </a:lnTo>
                <a:lnTo>
                  <a:pt x="387380" y="243077"/>
                </a:lnTo>
                <a:close/>
              </a:path>
              <a:path w="510540" h="541655">
                <a:moveTo>
                  <a:pt x="60705" y="216662"/>
                </a:moveTo>
                <a:lnTo>
                  <a:pt x="5968" y="216662"/>
                </a:lnTo>
                <a:lnTo>
                  <a:pt x="0" y="222630"/>
                </a:lnTo>
                <a:lnTo>
                  <a:pt x="0" y="237362"/>
                </a:lnTo>
                <a:lnTo>
                  <a:pt x="5968" y="243331"/>
                </a:lnTo>
                <a:lnTo>
                  <a:pt x="60705" y="243331"/>
                </a:lnTo>
                <a:lnTo>
                  <a:pt x="66675" y="237362"/>
                </a:lnTo>
                <a:lnTo>
                  <a:pt x="66675" y="222630"/>
                </a:lnTo>
                <a:lnTo>
                  <a:pt x="60705" y="216662"/>
                </a:lnTo>
                <a:close/>
              </a:path>
              <a:path w="510540" h="541655">
                <a:moveTo>
                  <a:pt x="504062" y="216662"/>
                </a:moveTo>
                <a:lnTo>
                  <a:pt x="449452" y="216662"/>
                </a:lnTo>
                <a:lnTo>
                  <a:pt x="443483" y="222630"/>
                </a:lnTo>
                <a:lnTo>
                  <a:pt x="443483" y="237362"/>
                </a:lnTo>
                <a:lnTo>
                  <a:pt x="449452" y="243331"/>
                </a:lnTo>
                <a:lnTo>
                  <a:pt x="504062" y="243331"/>
                </a:lnTo>
                <a:lnTo>
                  <a:pt x="510031" y="237362"/>
                </a:lnTo>
                <a:lnTo>
                  <a:pt x="510031" y="222630"/>
                </a:lnTo>
                <a:lnTo>
                  <a:pt x="504062" y="216662"/>
                </a:lnTo>
                <a:close/>
              </a:path>
              <a:path w="510540" h="541655">
                <a:moveTo>
                  <a:pt x="444880" y="71881"/>
                </a:moveTo>
                <a:lnTo>
                  <a:pt x="438023" y="71881"/>
                </a:lnTo>
                <a:lnTo>
                  <a:pt x="434593" y="73151"/>
                </a:lnTo>
                <a:lnTo>
                  <a:pt x="432053" y="75818"/>
                </a:lnTo>
                <a:lnTo>
                  <a:pt x="398525" y="109219"/>
                </a:lnTo>
                <a:lnTo>
                  <a:pt x="398525" y="117601"/>
                </a:lnTo>
                <a:lnTo>
                  <a:pt x="408939" y="128015"/>
                </a:lnTo>
                <a:lnTo>
                  <a:pt x="417322" y="128015"/>
                </a:lnTo>
                <a:lnTo>
                  <a:pt x="456056" y="89407"/>
                </a:lnTo>
                <a:lnTo>
                  <a:pt x="456056" y="81025"/>
                </a:lnTo>
                <a:lnTo>
                  <a:pt x="448182" y="73151"/>
                </a:lnTo>
                <a:lnTo>
                  <a:pt x="444880" y="71881"/>
                </a:lnTo>
                <a:close/>
              </a:path>
              <a:path w="510540" h="541655">
                <a:moveTo>
                  <a:pt x="71119" y="71881"/>
                </a:moveTo>
                <a:lnTo>
                  <a:pt x="64261" y="71881"/>
                </a:lnTo>
                <a:lnTo>
                  <a:pt x="60832" y="73151"/>
                </a:lnTo>
                <a:lnTo>
                  <a:pt x="58292" y="75818"/>
                </a:lnTo>
                <a:lnTo>
                  <a:pt x="53085" y="81025"/>
                </a:lnTo>
                <a:lnTo>
                  <a:pt x="53085" y="89407"/>
                </a:lnTo>
                <a:lnTo>
                  <a:pt x="91693" y="128015"/>
                </a:lnTo>
                <a:lnTo>
                  <a:pt x="100075" y="128015"/>
                </a:lnTo>
                <a:lnTo>
                  <a:pt x="110489" y="117601"/>
                </a:lnTo>
                <a:lnTo>
                  <a:pt x="110489" y="109219"/>
                </a:lnTo>
                <a:lnTo>
                  <a:pt x="74422" y="73151"/>
                </a:lnTo>
                <a:lnTo>
                  <a:pt x="71119" y="71881"/>
                </a:lnTo>
                <a:close/>
              </a:path>
              <a:path w="510540" h="541655">
                <a:moveTo>
                  <a:pt x="262381" y="0"/>
                </a:moveTo>
                <a:lnTo>
                  <a:pt x="247650" y="0"/>
                </a:lnTo>
                <a:lnTo>
                  <a:pt x="241680" y="5968"/>
                </a:lnTo>
                <a:lnTo>
                  <a:pt x="241680" y="60578"/>
                </a:lnTo>
                <a:lnTo>
                  <a:pt x="247650" y="66548"/>
                </a:lnTo>
                <a:lnTo>
                  <a:pt x="262381" y="66548"/>
                </a:lnTo>
                <a:lnTo>
                  <a:pt x="268350" y="60578"/>
                </a:lnTo>
                <a:lnTo>
                  <a:pt x="268350" y="5968"/>
                </a:lnTo>
                <a:lnTo>
                  <a:pt x="262381" y="0"/>
                </a:lnTo>
                <a:close/>
              </a:path>
            </a:pathLst>
          </a:custGeom>
          <a:solidFill>
            <a:srgbClr val="DC0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0339" y="4673181"/>
            <a:ext cx="3606800" cy="1662430"/>
          </a:xfrm>
          <a:custGeom>
            <a:avLst/>
            <a:gdLst/>
            <a:ahLst/>
            <a:cxnLst/>
            <a:rect l="l" t="t" r="r" b="b"/>
            <a:pathLst>
              <a:path w="3606800" h="1662429">
                <a:moveTo>
                  <a:pt x="0" y="1662049"/>
                </a:moveTo>
                <a:lnTo>
                  <a:pt x="3606673" y="1662049"/>
                </a:lnTo>
                <a:lnTo>
                  <a:pt x="3606673" y="0"/>
                </a:lnTo>
                <a:lnTo>
                  <a:pt x="0" y="0"/>
                </a:lnTo>
                <a:lnTo>
                  <a:pt x="0" y="1662049"/>
                </a:lnTo>
                <a:close/>
              </a:path>
            </a:pathLst>
          </a:custGeom>
          <a:ln w="12700">
            <a:solidFill>
              <a:srgbClr val="FC90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087831" y="4700981"/>
            <a:ext cx="27051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¿Quieres hacerlo </a:t>
            </a:r>
            <a:r>
              <a:rPr sz="1800" spc="-10" dirty="0">
                <a:latin typeface="Arial"/>
                <a:cs typeface="Arial"/>
              </a:rPr>
              <a:t>aún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más</a:t>
            </a:r>
            <a:endParaRPr sz="1800">
              <a:latin typeface="Arial"/>
              <a:cs typeface="Arial"/>
            </a:endParaRPr>
          </a:p>
          <a:p>
            <a:pPr marR="6350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entretenido?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94077" y="5525820"/>
            <a:ext cx="5530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" marR="5080" indent="-7048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j</a:t>
            </a:r>
            <a:r>
              <a:rPr sz="1600" spc="-2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ntos  para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73782" y="5525820"/>
            <a:ext cx="15843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231140">
              <a:lnSpc>
                <a:spcPct val="100000"/>
              </a:lnSpc>
              <a:spcBef>
                <a:spcPts val="95"/>
              </a:spcBef>
              <a:tabLst>
                <a:tab pos="700405" algn="l"/>
                <a:tab pos="1042035" algn="l"/>
                <a:tab pos="1063625" algn="l"/>
              </a:tabLst>
            </a:pPr>
            <a:r>
              <a:rPr sz="1600" spc="-5" dirty="0">
                <a:latin typeface="Arial"/>
                <a:cs typeface="Arial"/>
              </a:rPr>
              <a:t>unos		</a:t>
            </a:r>
            <a:r>
              <a:rPr sz="1600" spc="-15" dirty="0">
                <a:latin typeface="Arial"/>
                <a:cs typeface="Arial"/>
              </a:rPr>
              <a:t>li</a:t>
            </a:r>
            <a:r>
              <a:rPr sz="1600" spc="-5" dirty="0">
                <a:latin typeface="Arial"/>
                <a:cs typeface="Arial"/>
              </a:rPr>
              <a:t>ndos  quien</a:t>
            </a:r>
            <a:r>
              <a:rPr sz="1600" dirty="0">
                <a:latin typeface="Arial"/>
                <a:cs typeface="Arial"/>
              </a:rPr>
              <a:t>	l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		</a:t>
            </a:r>
            <a:r>
              <a:rPr sz="1600" spc="-5" dirty="0">
                <a:latin typeface="Arial"/>
                <a:cs typeface="Arial"/>
              </a:rPr>
              <a:t>toque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1766" y="5525820"/>
            <a:ext cx="10502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558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Diseñen  bino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2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lares  </a:t>
            </a:r>
            <a:r>
              <a:rPr sz="1600" spc="-15" dirty="0">
                <a:latin typeface="Arial"/>
                <a:cs typeface="Arial"/>
              </a:rPr>
              <a:t>adivinar.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2139" y="117094"/>
            <a:ext cx="74574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3900" algn="l"/>
              </a:tabLst>
            </a:pPr>
            <a:r>
              <a:rPr b="1" spc="-5" dirty="0">
                <a:latin typeface="Arial"/>
                <a:cs typeface="Arial"/>
              </a:rPr>
              <a:t>2.-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La	Bolsa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Misteriosa</a:t>
            </a:r>
          </a:p>
        </p:txBody>
      </p:sp>
      <p:sp>
        <p:nvSpPr>
          <p:cNvPr id="3" name="object 3"/>
          <p:cNvSpPr/>
          <p:nvPr/>
        </p:nvSpPr>
        <p:spPr>
          <a:xfrm>
            <a:off x="10084689" y="4862195"/>
            <a:ext cx="1909826" cy="1934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909" y="1858251"/>
            <a:ext cx="4722495" cy="3970654"/>
          </a:xfrm>
          <a:prstGeom prst="rect">
            <a:avLst/>
          </a:prstGeom>
          <a:ln w="12700">
            <a:solidFill>
              <a:srgbClr val="7BEB3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82550" indent="914400" algn="just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Elijan diferentes objetos pueden  ser juguetes, utensilios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cocina, </a:t>
            </a:r>
            <a:r>
              <a:rPr sz="1800" dirty="0">
                <a:latin typeface="Arial"/>
                <a:cs typeface="Arial"/>
              </a:rPr>
              <a:t>(cuidado  </a:t>
            </a:r>
            <a:r>
              <a:rPr sz="1800" spc="-5" dirty="0">
                <a:latin typeface="Arial"/>
                <a:cs typeface="Arial"/>
              </a:rPr>
              <a:t>que </a:t>
            </a:r>
            <a:r>
              <a:rPr sz="1800" dirty="0">
                <a:latin typeface="Arial"/>
                <a:cs typeface="Arial"/>
              </a:rPr>
              <a:t>no </a:t>
            </a:r>
            <a:r>
              <a:rPr sz="1800" spc="-5" dirty="0">
                <a:latin typeface="Arial"/>
                <a:cs typeface="Arial"/>
              </a:rPr>
              <a:t>pinche ni tenga </a:t>
            </a:r>
            <a:r>
              <a:rPr sz="1800" dirty="0">
                <a:latin typeface="Arial"/>
                <a:cs typeface="Arial"/>
              </a:rPr>
              <a:t>filo), </a:t>
            </a:r>
            <a:r>
              <a:rPr sz="1800" spc="-5" dirty="0">
                <a:latin typeface="Arial"/>
                <a:cs typeface="Arial"/>
              </a:rPr>
              <a:t>una </a:t>
            </a:r>
            <a:r>
              <a:rPr sz="1800" dirty="0">
                <a:latin typeface="Arial"/>
                <a:cs typeface="Arial"/>
              </a:rPr>
              <a:t>fruta </a:t>
            </a:r>
            <a:r>
              <a:rPr sz="1800" spc="-5" dirty="0">
                <a:latin typeface="Arial"/>
                <a:cs typeface="Arial"/>
              </a:rPr>
              <a:t>o </a:t>
            </a:r>
            <a:r>
              <a:rPr sz="1800" spc="-10" dirty="0">
                <a:latin typeface="Arial"/>
                <a:cs typeface="Arial"/>
              </a:rPr>
              <a:t>lo  que </a:t>
            </a:r>
            <a:r>
              <a:rPr sz="1800" spc="-5" dirty="0">
                <a:latin typeface="Arial"/>
                <a:cs typeface="Arial"/>
              </a:rPr>
              <a:t>sea </a:t>
            </a:r>
            <a:r>
              <a:rPr sz="1800" spc="-10" dirty="0">
                <a:latin typeface="Arial"/>
                <a:cs typeface="Arial"/>
              </a:rPr>
              <a:t>que puedas </a:t>
            </a:r>
            <a:r>
              <a:rPr sz="1800" spc="-5" dirty="0">
                <a:latin typeface="Arial"/>
                <a:cs typeface="Arial"/>
              </a:rPr>
              <a:t>meter en </a:t>
            </a:r>
            <a:r>
              <a:rPr sz="1800" spc="-10" dirty="0">
                <a:latin typeface="Arial"/>
                <a:cs typeface="Arial"/>
              </a:rPr>
              <a:t>una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bolsa.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0805" marR="83185" indent="914400" algn="just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Puedes </a:t>
            </a:r>
            <a:r>
              <a:rPr sz="1800" dirty="0">
                <a:latin typeface="Arial"/>
                <a:cs typeface="Arial"/>
              </a:rPr>
              <a:t>meter </a:t>
            </a:r>
            <a:r>
              <a:rPr sz="1800" spc="-5" dirty="0">
                <a:latin typeface="Arial"/>
                <a:cs typeface="Arial"/>
              </a:rPr>
              <a:t>todo en una bolsita  de género </a:t>
            </a:r>
            <a:r>
              <a:rPr sz="1800" spc="-10" dirty="0">
                <a:latin typeface="Arial"/>
                <a:cs typeface="Arial"/>
              </a:rPr>
              <a:t>¡las </a:t>
            </a:r>
            <a:r>
              <a:rPr sz="1800" spc="-5" dirty="0">
                <a:latin typeface="Arial"/>
                <a:cs typeface="Arial"/>
              </a:rPr>
              <a:t>del supermercado </a:t>
            </a:r>
            <a:r>
              <a:rPr sz="1800" dirty="0">
                <a:latin typeface="Arial"/>
                <a:cs typeface="Arial"/>
              </a:rPr>
              <a:t>son  </a:t>
            </a:r>
            <a:r>
              <a:rPr sz="1800" spc="-5" dirty="0">
                <a:latin typeface="Arial"/>
                <a:cs typeface="Arial"/>
              </a:rPr>
              <a:t>perfectas! </a:t>
            </a:r>
            <a:r>
              <a:rPr sz="1800" dirty="0">
                <a:latin typeface="Arial"/>
                <a:cs typeface="Arial"/>
              </a:rPr>
              <a:t>¿no </a:t>
            </a:r>
            <a:r>
              <a:rPr sz="1800" spc="-5" dirty="0">
                <a:latin typeface="Arial"/>
                <a:cs typeface="Arial"/>
              </a:rPr>
              <a:t>tienes? </a:t>
            </a:r>
            <a:r>
              <a:rPr sz="1800" dirty="0">
                <a:latin typeface="Arial"/>
                <a:cs typeface="Arial"/>
              </a:rPr>
              <a:t>Una </a:t>
            </a:r>
            <a:r>
              <a:rPr sz="1800" spc="-5" dirty="0">
                <a:latin typeface="Arial"/>
                <a:cs typeface="Arial"/>
              </a:rPr>
              <a:t>funda </a:t>
            </a:r>
            <a:r>
              <a:rPr sz="1800" spc="-10" dirty="0">
                <a:latin typeface="Arial"/>
                <a:cs typeface="Arial"/>
              </a:rPr>
              <a:t>de  </a:t>
            </a:r>
            <a:r>
              <a:rPr sz="1800" spc="-5" dirty="0">
                <a:latin typeface="Arial"/>
                <a:cs typeface="Arial"/>
              </a:rPr>
              <a:t>almohada también puede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servir.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233045" marR="227329" indent="-63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El </a:t>
            </a:r>
            <a:r>
              <a:rPr sz="1800" b="1" spc="-5" dirty="0">
                <a:latin typeface="Arial"/>
                <a:cs typeface="Arial"/>
              </a:rPr>
              <a:t>participante </a:t>
            </a:r>
            <a:r>
              <a:rPr sz="1800" b="1" dirty="0">
                <a:latin typeface="Arial"/>
                <a:cs typeface="Arial"/>
              </a:rPr>
              <a:t>con </a:t>
            </a:r>
            <a:r>
              <a:rPr sz="1800" b="1" spc="-5" dirty="0">
                <a:latin typeface="Arial"/>
                <a:cs typeface="Arial"/>
              </a:rPr>
              <a:t>los </a:t>
            </a:r>
            <a:r>
              <a:rPr sz="1800" b="1" dirty="0">
                <a:latin typeface="Arial"/>
                <a:cs typeface="Arial"/>
              </a:rPr>
              <a:t>ojos </a:t>
            </a:r>
            <a:r>
              <a:rPr sz="1800" b="1" spc="-10" dirty="0">
                <a:latin typeface="Arial"/>
                <a:cs typeface="Arial"/>
              </a:rPr>
              <a:t>vendados  </a:t>
            </a:r>
            <a:r>
              <a:rPr sz="1800" b="1" spc="-5" dirty="0">
                <a:latin typeface="Arial"/>
                <a:cs typeface="Arial"/>
              </a:rPr>
              <a:t>debe </a:t>
            </a:r>
            <a:r>
              <a:rPr sz="1800" b="1" dirty="0">
                <a:latin typeface="Arial"/>
                <a:cs typeface="Arial"/>
              </a:rPr>
              <a:t>introducir </a:t>
            </a:r>
            <a:r>
              <a:rPr sz="1800" b="1" spc="-5" dirty="0">
                <a:latin typeface="Arial"/>
                <a:cs typeface="Arial"/>
              </a:rPr>
              <a:t>su mano en la </a:t>
            </a:r>
            <a:r>
              <a:rPr sz="1800" b="1" dirty="0">
                <a:latin typeface="Arial"/>
                <a:cs typeface="Arial"/>
              </a:rPr>
              <a:t>bolsa  </a:t>
            </a:r>
            <a:r>
              <a:rPr sz="1800" b="1" spc="-5" dirty="0">
                <a:latin typeface="Arial"/>
                <a:cs typeface="Arial"/>
              </a:rPr>
              <a:t>misteriosa y tomar </a:t>
            </a:r>
            <a:r>
              <a:rPr sz="1800" b="1" dirty="0">
                <a:latin typeface="Arial"/>
                <a:cs typeface="Arial"/>
              </a:rPr>
              <a:t>un objeto, </a:t>
            </a:r>
            <a:r>
              <a:rPr sz="1800" b="1" spc="-5" dirty="0">
                <a:latin typeface="Arial"/>
                <a:cs typeface="Arial"/>
              </a:rPr>
              <a:t>mediante  sus manos tiene </a:t>
            </a:r>
            <a:r>
              <a:rPr sz="1800" b="1" dirty="0">
                <a:latin typeface="Arial"/>
                <a:cs typeface="Arial"/>
              </a:rPr>
              <a:t>que </a:t>
            </a:r>
            <a:r>
              <a:rPr sz="1800" b="1" spc="-5" dirty="0">
                <a:latin typeface="Arial"/>
                <a:cs typeface="Arial"/>
              </a:rPr>
              <a:t>adivinar </a:t>
            </a:r>
            <a:r>
              <a:rPr sz="1800" b="1" dirty="0">
                <a:latin typeface="Arial"/>
                <a:cs typeface="Arial"/>
              </a:rPr>
              <a:t>qué </a:t>
            </a:r>
            <a:r>
              <a:rPr sz="1800" b="1" spc="-5" dirty="0">
                <a:latin typeface="Arial"/>
                <a:cs typeface="Arial"/>
              </a:rPr>
              <a:t>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2323" y="1828800"/>
            <a:ext cx="3072383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02680" y="1858136"/>
            <a:ext cx="4451985" cy="2124075"/>
          </a:xfrm>
          <a:prstGeom prst="rect">
            <a:avLst/>
          </a:prstGeom>
          <a:ln w="12700">
            <a:solidFill>
              <a:srgbClr val="DC00C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Arial"/>
                <a:cs typeface="Arial"/>
              </a:rPr>
              <a:t>¿Qué </a:t>
            </a:r>
            <a:r>
              <a:rPr sz="1800" spc="-5" dirty="0">
                <a:latin typeface="Arial"/>
                <a:cs typeface="Arial"/>
              </a:rPr>
              <a:t>estamos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trabajando?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Arial"/>
              <a:cs typeface="Arial"/>
            </a:endParaRPr>
          </a:p>
          <a:p>
            <a:pPr marL="378460" marR="226060" indent="-287020">
              <a:lnSpc>
                <a:spcPct val="100000"/>
              </a:lnSpc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E26901"/>
                </a:solidFill>
                <a:latin typeface="Arial"/>
                <a:cs typeface="Arial"/>
              </a:rPr>
              <a:t>Memoria</a:t>
            </a:r>
            <a:r>
              <a:rPr sz="1600" spc="-5" dirty="0">
                <a:latin typeface="Arial"/>
                <a:cs typeface="Arial"/>
              </a:rPr>
              <a:t>: </a:t>
            </a:r>
            <a:r>
              <a:rPr lang="es-CL" sz="1600" spc="-5" dirty="0" smtClean="0">
                <a:latin typeface="Arial"/>
                <a:cs typeface="Arial"/>
              </a:rPr>
              <a:t>la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niña debe buscar en </a:t>
            </a:r>
            <a:r>
              <a:rPr sz="1600" dirty="0">
                <a:latin typeface="Arial"/>
                <a:cs typeface="Arial"/>
              </a:rPr>
              <a:t>su  </a:t>
            </a:r>
            <a:r>
              <a:rPr sz="1600" spc="-5" dirty="0">
                <a:latin typeface="Arial"/>
                <a:cs typeface="Arial"/>
              </a:rPr>
              <a:t>memoria todos los objetos que conoce,  recordar su forma y su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nombre!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650" dirty="0">
              <a:latin typeface="Arial"/>
              <a:cs typeface="Arial"/>
            </a:endParaRPr>
          </a:p>
          <a:p>
            <a:pPr marL="378460" marR="358140" indent="-287020">
              <a:lnSpc>
                <a:spcPct val="100000"/>
              </a:lnSpc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008FD1"/>
                </a:solidFill>
                <a:latin typeface="Arial"/>
                <a:cs typeface="Arial"/>
              </a:rPr>
              <a:t>Concentración</a:t>
            </a:r>
            <a:r>
              <a:rPr sz="1600" spc="-5" dirty="0">
                <a:latin typeface="Arial"/>
                <a:cs typeface="Arial"/>
              </a:rPr>
              <a:t>, debemos prestar mucha  atención a </a:t>
            </a:r>
            <a:r>
              <a:rPr sz="1600" dirty="0">
                <a:latin typeface="Arial"/>
                <a:cs typeface="Arial"/>
              </a:rPr>
              <a:t>lo </a:t>
            </a:r>
            <a:r>
              <a:rPr sz="1600" spc="-5" dirty="0">
                <a:latin typeface="Arial"/>
                <a:cs typeface="Arial"/>
              </a:rPr>
              <a:t>que tocamos para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adivinar..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78802" y="1143888"/>
            <a:ext cx="510540" cy="541655"/>
          </a:xfrm>
          <a:custGeom>
            <a:avLst/>
            <a:gdLst/>
            <a:ahLst/>
            <a:cxnLst/>
            <a:rect l="l" t="t" r="r" b="b"/>
            <a:pathLst>
              <a:path w="510540" h="541655">
                <a:moveTo>
                  <a:pt x="291846" y="517271"/>
                </a:moveTo>
                <a:lnTo>
                  <a:pt x="215265" y="517271"/>
                </a:lnTo>
                <a:lnTo>
                  <a:pt x="209803" y="522732"/>
                </a:lnTo>
                <a:lnTo>
                  <a:pt x="209803" y="536194"/>
                </a:lnTo>
                <a:lnTo>
                  <a:pt x="215265" y="541655"/>
                </a:lnTo>
                <a:lnTo>
                  <a:pt x="291846" y="541655"/>
                </a:lnTo>
                <a:lnTo>
                  <a:pt x="297306" y="536194"/>
                </a:lnTo>
                <a:lnTo>
                  <a:pt x="297306" y="522732"/>
                </a:lnTo>
                <a:lnTo>
                  <a:pt x="291846" y="517271"/>
                </a:lnTo>
                <a:close/>
              </a:path>
              <a:path w="510540" h="541655">
                <a:moveTo>
                  <a:pt x="301625" y="479551"/>
                </a:moveTo>
                <a:lnTo>
                  <a:pt x="205486" y="479551"/>
                </a:lnTo>
                <a:lnTo>
                  <a:pt x="200025" y="485013"/>
                </a:lnTo>
                <a:lnTo>
                  <a:pt x="200025" y="498475"/>
                </a:lnTo>
                <a:lnTo>
                  <a:pt x="205486" y="503936"/>
                </a:lnTo>
                <a:lnTo>
                  <a:pt x="301625" y="503936"/>
                </a:lnTo>
                <a:lnTo>
                  <a:pt x="307086" y="498475"/>
                </a:lnTo>
                <a:lnTo>
                  <a:pt x="307086" y="485013"/>
                </a:lnTo>
                <a:lnTo>
                  <a:pt x="301625" y="479551"/>
                </a:lnTo>
                <a:close/>
              </a:path>
              <a:path w="510540" h="541655">
                <a:moveTo>
                  <a:pt x="306450" y="441833"/>
                </a:moveTo>
                <a:lnTo>
                  <a:pt x="200659" y="441833"/>
                </a:lnTo>
                <a:lnTo>
                  <a:pt x="195199" y="447294"/>
                </a:lnTo>
                <a:lnTo>
                  <a:pt x="195199" y="460756"/>
                </a:lnTo>
                <a:lnTo>
                  <a:pt x="200659" y="466216"/>
                </a:lnTo>
                <a:lnTo>
                  <a:pt x="306450" y="466216"/>
                </a:lnTo>
                <a:lnTo>
                  <a:pt x="311912" y="460756"/>
                </a:lnTo>
                <a:lnTo>
                  <a:pt x="311912" y="447294"/>
                </a:lnTo>
                <a:lnTo>
                  <a:pt x="306450" y="441833"/>
                </a:lnTo>
                <a:close/>
              </a:path>
              <a:path w="510540" h="541655">
                <a:moveTo>
                  <a:pt x="254253" y="421513"/>
                </a:moveTo>
                <a:lnTo>
                  <a:pt x="252856" y="421513"/>
                </a:lnTo>
                <a:lnTo>
                  <a:pt x="253492" y="422148"/>
                </a:lnTo>
                <a:lnTo>
                  <a:pt x="254253" y="421513"/>
                </a:lnTo>
                <a:close/>
              </a:path>
              <a:path w="510540" h="541655">
                <a:moveTo>
                  <a:pt x="253492" y="95376"/>
                </a:moveTo>
                <a:lnTo>
                  <a:pt x="202628" y="105282"/>
                </a:lnTo>
                <a:lnTo>
                  <a:pt x="157861" y="135000"/>
                </a:lnTo>
                <a:lnTo>
                  <a:pt x="132501" y="170121"/>
                </a:lnTo>
                <a:lnTo>
                  <a:pt x="119821" y="209977"/>
                </a:lnTo>
                <a:lnTo>
                  <a:pt x="119821" y="251413"/>
                </a:lnTo>
                <a:lnTo>
                  <a:pt x="132501" y="291269"/>
                </a:lnTo>
                <a:lnTo>
                  <a:pt x="157861" y="326389"/>
                </a:lnTo>
                <a:lnTo>
                  <a:pt x="190246" y="358901"/>
                </a:lnTo>
                <a:lnTo>
                  <a:pt x="190246" y="395097"/>
                </a:lnTo>
                <a:lnTo>
                  <a:pt x="192319" y="405385"/>
                </a:lnTo>
                <a:lnTo>
                  <a:pt x="197977" y="413781"/>
                </a:lnTo>
                <a:lnTo>
                  <a:pt x="206373" y="419439"/>
                </a:lnTo>
                <a:lnTo>
                  <a:pt x="216662" y="421513"/>
                </a:lnTo>
                <a:lnTo>
                  <a:pt x="290449" y="421513"/>
                </a:lnTo>
                <a:lnTo>
                  <a:pt x="295490" y="420497"/>
                </a:lnTo>
                <a:lnTo>
                  <a:pt x="219709" y="420497"/>
                </a:lnTo>
                <a:lnTo>
                  <a:pt x="216280" y="417575"/>
                </a:lnTo>
                <a:lnTo>
                  <a:pt x="215733" y="411734"/>
                </a:lnTo>
                <a:lnTo>
                  <a:pt x="203175" y="267970"/>
                </a:lnTo>
                <a:lnTo>
                  <a:pt x="202819" y="264287"/>
                </a:lnTo>
                <a:lnTo>
                  <a:pt x="205740" y="260858"/>
                </a:lnTo>
                <a:lnTo>
                  <a:pt x="209676" y="260476"/>
                </a:lnTo>
                <a:lnTo>
                  <a:pt x="223520" y="260476"/>
                </a:lnTo>
                <a:lnTo>
                  <a:pt x="223520" y="246252"/>
                </a:lnTo>
                <a:lnTo>
                  <a:pt x="226695" y="243077"/>
                </a:lnTo>
                <a:lnTo>
                  <a:pt x="387289" y="243077"/>
                </a:lnTo>
                <a:lnTo>
                  <a:pt x="387289" y="209977"/>
                </a:lnTo>
                <a:lnTo>
                  <a:pt x="374609" y="170121"/>
                </a:lnTo>
                <a:lnTo>
                  <a:pt x="349250" y="135000"/>
                </a:lnTo>
                <a:lnTo>
                  <a:pt x="304466" y="105282"/>
                </a:lnTo>
                <a:lnTo>
                  <a:pt x="279366" y="97853"/>
                </a:lnTo>
                <a:lnTo>
                  <a:pt x="253492" y="95376"/>
                </a:lnTo>
                <a:close/>
              </a:path>
              <a:path w="510540" h="541655">
                <a:moveTo>
                  <a:pt x="223520" y="270256"/>
                </a:moveTo>
                <a:lnTo>
                  <a:pt x="217550" y="270256"/>
                </a:lnTo>
                <a:lnTo>
                  <a:pt x="223821" y="341328"/>
                </a:lnTo>
                <a:lnTo>
                  <a:pt x="230125" y="413781"/>
                </a:lnTo>
                <a:lnTo>
                  <a:pt x="230377" y="416306"/>
                </a:lnTo>
                <a:lnTo>
                  <a:pt x="227456" y="419735"/>
                </a:lnTo>
                <a:lnTo>
                  <a:pt x="219709" y="420497"/>
                </a:lnTo>
                <a:lnTo>
                  <a:pt x="295490" y="420497"/>
                </a:lnTo>
                <a:lnTo>
                  <a:pt x="298010" y="419988"/>
                </a:lnTo>
                <a:lnTo>
                  <a:pt x="286639" y="419988"/>
                </a:lnTo>
                <a:lnTo>
                  <a:pt x="282828" y="419481"/>
                </a:lnTo>
                <a:lnTo>
                  <a:pt x="278892" y="419100"/>
                </a:lnTo>
                <a:lnTo>
                  <a:pt x="276098" y="415671"/>
                </a:lnTo>
                <a:lnTo>
                  <a:pt x="276478" y="411734"/>
                </a:lnTo>
                <a:lnTo>
                  <a:pt x="289470" y="288036"/>
                </a:lnTo>
                <a:lnTo>
                  <a:pt x="226695" y="288036"/>
                </a:lnTo>
                <a:lnTo>
                  <a:pt x="223520" y="284861"/>
                </a:lnTo>
                <a:lnTo>
                  <a:pt x="223520" y="270256"/>
                </a:lnTo>
                <a:close/>
              </a:path>
              <a:path w="510540" h="541655">
                <a:moveTo>
                  <a:pt x="384526" y="260096"/>
                </a:moveTo>
                <a:lnTo>
                  <a:pt x="298703" y="260096"/>
                </a:lnTo>
                <a:lnTo>
                  <a:pt x="299466" y="260223"/>
                </a:lnTo>
                <a:lnTo>
                  <a:pt x="303402" y="260603"/>
                </a:lnTo>
                <a:lnTo>
                  <a:pt x="306197" y="264160"/>
                </a:lnTo>
                <a:lnTo>
                  <a:pt x="305789" y="268224"/>
                </a:lnTo>
                <a:lnTo>
                  <a:pt x="290525" y="413781"/>
                </a:lnTo>
                <a:lnTo>
                  <a:pt x="290195" y="417195"/>
                </a:lnTo>
                <a:lnTo>
                  <a:pt x="286639" y="419988"/>
                </a:lnTo>
                <a:lnTo>
                  <a:pt x="298010" y="419988"/>
                </a:lnTo>
                <a:lnTo>
                  <a:pt x="300737" y="419439"/>
                </a:lnTo>
                <a:lnTo>
                  <a:pt x="309133" y="413781"/>
                </a:lnTo>
                <a:lnTo>
                  <a:pt x="314791" y="405385"/>
                </a:lnTo>
                <a:lnTo>
                  <a:pt x="316865" y="395097"/>
                </a:lnTo>
                <a:lnTo>
                  <a:pt x="316865" y="358901"/>
                </a:lnTo>
                <a:lnTo>
                  <a:pt x="349250" y="326389"/>
                </a:lnTo>
                <a:lnTo>
                  <a:pt x="374609" y="291269"/>
                </a:lnTo>
                <a:lnTo>
                  <a:pt x="384526" y="260096"/>
                </a:lnTo>
                <a:close/>
              </a:path>
              <a:path w="510540" h="541655">
                <a:moveTo>
                  <a:pt x="247396" y="270256"/>
                </a:moveTo>
                <a:lnTo>
                  <a:pt x="237744" y="270256"/>
                </a:lnTo>
                <a:lnTo>
                  <a:pt x="237744" y="284861"/>
                </a:lnTo>
                <a:lnTo>
                  <a:pt x="234569" y="288036"/>
                </a:lnTo>
                <a:lnTo>
                  <a:pt x="250571" y="288036"/>
                </a:lnTo>
                <a:lnTo>
                  <a:pt x="247396" y="284861"/>
                </a:lnTo>
                <a:lnTo>
                  <a:pt x="247396" y="270256"/>
                </a:lnTo>
                <a:close/>
              </a:path>
              <a:path w="510540" h="541655">
                <a:moveTo>
                  <a:pt x="271145" y="270256"/>
                </a:moveTo>
                <a:lnTo>
                  <a:pt x="261493" y="270256"/>
                </a:lnTo>
                <a:lnTo>
                  <a:pt x="261493" y="284861"/>
                </a:lnTo>
                <a:lnTo>
                  <a:pt x="258318" y="288036"/>
                </a:lnTo>
                <a:lnTo>
                  <a:pt x="274320" y="288036"/>
                </a:lnTo>
                <a:lnTo>
                  <a:pt x="271145" y="284861"/>
                </a:lnTo>
                <a:lnTo>
                  <a:pt x="271145" y="270256"/>
                </a:lnTo>
                <a:close/>
              </a:path>
              <a:path w="510540" h="541655">
                <a:moveTo>
                  <a:pt x="291338" y="270256"/>
                </a:moveTo>
                <a:lnTo>
                  <a:pt x="285369" y="270256"/>
                </a:lnTo>
                <a:lnTo>
                  <a:pt x="285369" y="284861"/>
                </a:lnTo>
                <a:lnTo>
                  <a:pt x="282194" y="288036"/>
                </a:lnTo>
                <a:lnTo>
                  <a:pt x="289470" y="288036"/>
                </a:lnTo>
                <a:lnTo>
                  <a:pt x="291338" y="270256"/>
                </a:lnTo>
                <a:close/>
              </a:path>
              <a:path w="510540" h="541655">
                <a:moveTo>
                  <a:pt x="223520" y="260476"/>
                </a:moveTo>
                <a:lnTo>
                  <a:pt x="209676" y="260476"/>
                </a:lnTo>
                <a:lnTo>
                  <a:pt x="211454" y="261112"/>
                </a:lnTo>
                <a:lnTo>
                  <a:pt x="211708" y="260858"/>
                </a:lnTo>
                <a:lnTo>
                  <a:pt x="223520" y="260858"/>
                </a:lnTo>
                <a:lnTo>
                  <a:pt x="223520" y="260476"/>
                </a:lnTo>
                <a:close/>
              </a:path>
              <a:path w="510540" h="541655">
                <a:moveTo>
                  <a:pt x="387289" y="243077"/>
                </a:moveTo>
                <a:lnTo>
                  <a:pt x="282194" y="243077"/>
                </a:lnTo>
                <a:lnTo>
                  <a:pt x="285369" y="246252"/>
                </a:lnTo>
                <a:lnTo>
                  <a:pt x="285369" y="260858"/>
                </a:lnTo>
                <a:lnTo>
                  <a:pt x="296925" y="260858"/>
                </a:lnTo>
                <a:lnTo>
                  <a:pt x="297179" y="260985"/>
                </a:lnTo>
                <a:lnTo>
                  <a:pt x="297815" y="260223"/>
                </a:lnTo>
                <a:lnTo>
                  <a:pt x="298703" y="260096"/>
                </a:lnTo>
                <a:lnTo>
                  <a:pt x="384526" y="260096"/>
                </a:lnTo>
                <a:lnTo>
                  <a:pt x="387289" y="251413"/>
                </a:lnTo>
                <a:lnTo>
                  <a:pt x="387289" y="243077"/>
                </a:lnTo>
                <a:close/>
              </a:path>
              <a:path w="510540" h="541655">
                <a:moveTo>
                  <a:pt x="250571" y="243077"/>
                </a:moveTo>
                <a:lnTo>
                  <a:pt x="234569" y="243077"/>
                </a:lnTo>
                <a:lnTo>
                  <a:pt x="237744" y="246252"/>
                </a:lnTo>
                <a:lnTo>
                  <a:pt x="237744" y="260858"/>
                </a:lnTo>
                <a:lnTo>
                  <a:pt x="247396" y="260858"/>
                </a:lnTo>
                <a:lnTo>
                  <a:pt x="247396" y="246252"/>
                </a:lnTo>
                <a:lnTo>
                  <a:pt x="250571" y="243077"/>
                </a:lnTo>
                <a:close/>
              </a:path>
              <a:path w="510540" h="541655">
                <a:moveTo>
                  <a:pt x="274320" y="243077"/>
                </a:moveTo>
                <a:lnTo>
                  <a:pt x="258318" y="243077"/>
                </a:lnTo>
                <a:lnTo>
                  <a:pt x="261493" y="246252"/>
                </a:lnTo>
                <a:lnTo>
                  <a:pt x="261493" y="260858"/>
                </a:lnTo>
                <a:lnTo>
                  <a:pt x="271145" y="260858"/>
                </a:lnTo>
                <a:lnTo>
                  <a:pt x="271145" y="246252"/>
                </a:lnTo>
                <a:lnTo>
                  <a:pt x="274320" y="243077"/>
                </a:lnTo>
                <a:close/>
              </a:path>
              <a:path w="510540" h="541655">
                <a:moveTo>
                  <a:pt x="60578" y="216788"/>
                </a:moveTo>
                <a:lnTo>
                  <a:pt x="5969" y="216788"/>
                </a:lnTo>
                <a:lnTo>
                  <a:pt x="0" y="222758"/>
                </a:lnTo>
                <a:lnTo>
                  <a:pt x="0" y="237489"/>
                </a:lnTo>
                <a:lnTo>
                  <a:pt x="5969" y="243332"/>
                </a:lnTo>
                <a:lnTo>
                  <a:pt x="60578" y="243332"/>
                </a:lnTo>
                <a:lnTo>
                  <a:pt x="66548" y="237489"/>
                </a:lnTo>
                <a:lnTo>
                  <a:pt x="66548" y="222758"/>
                </a:lnTo>
                <a:lnTo>
                  <a:pt x="60578" y="216788"/>
                </a:lnTo>
                <a:close/>
              </a:path>
              <a:path w="510540" h="541655">
                <a:moveTo>
                  <a:pt x="504063" y="216788"/>
                </a:moveTo>
                <a:lnTo>
                  <a:pt x="449452" y="216788"/>
                </a:lnTo>
                <a:lnTo>
                  <a:pt x="443483" y="222758"/>
                </a:lnTo>
                <a:lnTo>
                  <a:pt x="443483" y="237489"/>
                </a:lnTo>
                <a:lnTo>
                  <a:pt x="449452" y="243332"/>
                </a:lnTo>
                <a:lnTo>
                  <a:pt x="504063" y="243332"/>
                </a:lnTo>
                <a:lnTo>
                  <a:pt x="510031" y="237489"/>
                </a:lnTo>
                <a:lnTo>
                  <a:pt x="510031" y="222758"/>
                </a:lnTo>
                <a:lnTo>
                  <a:pt x="504063" y="216788"/>
                </a:lnTo>
                <a:close/>
              </a:path>
              <a:path w="510540" h="541655">
                <a:moveTo>
                  <a:pt x="444753" y="71882"/>
                </a:moveTo>
                <a:lnTo>
                  <a:pt x="438023" y="71882"/>
                </a:lnTo>
                <a:lnTo>
                  <a:pt x="434594" y="73278"/>
                </a:lnTo>
                <a:lnTo>
                  <a:pt x="431926" y="75819"/>
                </a:lnTo>
                <a:lnTo>
                  <a:pt x="398525" y="109220"/>
                </a:lnTo>
                <a:lnTo>
                  <a:pt x="398525" y="117728"/>
                </a:lnTo>
                <a:lnTo>
                  <a:pt x="408940" y="128143"/>
                </a:lnTo>
                <a:lnTo>
                  <a:pt x="417322" y="128143"/>
                </a:lnTo>
                <a:lnTo>
                  <a:pt x="456056" y="89408"/>
                </a:lnTo>
                <a:lnTo>
                  <a:pt x="456056" y="81025"/>
                </a:lnTo>
                <a:lnTo>
                  <a:pt x="450850" y="75819"/>
                </a:lnTo>
                <a:lnTo>
                  <a:pt x="448182" y="73278"/>
                </a:lnTo>
                <a:lnTo>
                  <a:pt x="444753" y="71882"/>
                </a:lnTo>
                <a:close/>
              </a:path>
              <a:path w="510540" h="541655">
                <a:moveTo>
                  <a:pt x="71120" y="71882"/>
                </a:moveTo>
                <a:lnTo>
                  <a:pt x="64262" y="71882"/>
                </a:lnTo>
                <a:lnTo>
                  <a:pt x="60832" y="73278"/>
                </a:lnTo>
                <a:lnTo>
                  <a:pt x="53086" y="81025"/>
                </a:lnTo>
                <a:lnTo>
                  <a:pt x="53086" y="89408"/>
                </a:lnTo>
                <a:lnTo>
                  <a:pt x="91694" y="128143"/>
                </a:lnTo>
                <a:lnTo>
                  <a:pt x="100075" y="128143"/>
                </a:lnTo>
                <a:lnTo>
                  <a:pt x="110490" y="117728"/>
                </a:lnTo>
                <a:lnTo>
                  <a:pt x="110490" y="109220"/>
                </a:lnTo>
                <a:lnTo>
                  <a:pt x="77089" y="75819"/>
                </a:lnTo>
                <a:lnTo>
                  <a:pt x="74422" y="73278"/>
                </a:lnTo>
                <a:lnTo>
                  <a:pt x="71120" y="71882"/>
                </a:lnTo>
                <a:close/>
              </a:path>
              <a:path w="510540" h="541655">
                <a:moveTo>
                  <a:pt x="262381" y="0"/>
                </a:moveTo>
                <a:lnTo>
                  <a:pt x="247650" y="0"/>
                </a:lnTo>
                <a:lnTo>
                  <a:pt x="241680" y="5969"/>
                </a:lnTo>
                <a:lnTo>
                  <a:pt x="241680" y="60706"/>
                </a:lnTo>
                <a:lnTo>
                  <a:pt x="247650" y="66548"/>
                </a:lnTo>
                <a:lnTo>
                  <a:pt x="262381" y="66548"/>
                </a:lnTo>
                <a:lnTo>
                  <a:pt x="268350" y="60706"/>
                </a:lnTo>
                <a:lnTo>
                  <a:pt x="268350" y="5969"/>
                </a:lnTo>
                <a:lnTo>
                  <a:pt x="262381" y="0"/>
                </a:lnTo>
                <a:close/>
              </a:path>
            </a:pathLst>
          </a:custGeom>
          <a:solidFill>
            <a:srgbClr val="DC0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03061" y="4227639"/>
            <a:ext cx="4131945" cy="2353945"/>
          </a:xfrm>
          <a:prstGeom prst="rect">
            <a:avLst/>
          </a:prstGeom>
          <a:ln w="12700">
            <a:solidFill>
              <a:srgbClr val="FC903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latin typeface="Arial"/>
                <a:cs typeface="Arial"/>
              </a:rPr>
              <a:t>¿Quieres hacerlo más difícil?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Elije </a:t>
            </a:r>
            <a:r>
              <a:rPr sz="1800" dirty="0">
                <a:latin typeface="Arial"/>
                <a:cs typeface="Arial"/>
              </a:rPr>
              <a:t>tú </a:t>
            </a:r>
            <a:r>
              <a:rPr sz="1800" spc="-5" dirty="0">
                <a:latin typeface="Arial"/>
                <a:cs typeface="Arial"/>
              </a:rPr>
              <a:t>los objetos 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secreto.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92075" marR="9715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¿Quieres estimular el </a:t>
            </a:r>
            <a:r>
              <a:rPr sz="1800" b="1" dirty="0">
                <a:latin typeface="Arial"/>
                <a:cs typeface="Arial"/>
              </a:rPr>
              <a:t>lenguaje?  </a:t>
            </a:r>
            <a:r>
              <a:rPr sz="1800" spc="-5" dirty="0">
                <a:latin typeface="Arial"/>
                <a:cs typeface="Arial"/>
              </a:rPr>
              <a:t>Pídele que </a:t>
            </a:r>
            <a:r>
              <a:rPr sz="1800" spc="-10" dirty="0">
                <a:latin typeface="Arial"/>
                <a:cs typeface="Arial"/>
              </a:rPr>
              <a:t>vaya </a:t>
            </a:r>
            <a:r>
              <a:rPr sz="1800" spc="-5" dirty="0">
                <a:latin typeface="Arial"/>
                <a:cs typeface="Arial"/>
              </a:rPr>
              <a:t>describiendo lo que  va sintiendo con </a:t>
            </a:r>
            <a:r>
              <a:rPr sz="1800" dirty="0">
                <a:latin typeface="Arial"/>
                <a:cs typeface="Arial"/>
              </a:rPr>
              <a:t>sus </a:t>
            </a:r>
            <a:r>
              <a:rPr sz="1800" spc="-5" dirty="0">
                <a:latin typeface="Arial"/>
                <a:cs typeface="Arial"/>
              </a:rPr>
              <a:t>manos! </a:t>
            </a:r>
            <a:r>
              <a:rPr sz="1800" dirty="0">
                <a:latin typeface="Arial"/>
                <a:cs typeface="Arial"/>
              </a:rPr>
              <a:t>Es </a:t>
            </a:r>
            <a:r>
              <a:rPr sz="1800" spc="-5" dirty="0">
                <a:latin typeface="Arial"/>
                <a:cs typeface="Arial"/>
              </a:rPr>
              <a:t>duro o  blando, áspero o suave, </a:t>
            </a:r>
            <a:r>
              <a:rPr sz="1800" dirty="0">
                <a:latin typeface="Arial"/>
                <a:cs typeface="Arial"/>
              </a:rPr>
              <a:t>frío </a:t>
            </a:r>
            <a:r>
              <a:rPr sz="1800" spc="-5" dirty="0">
                <a:latin typeface="Arial"/>
                <a:cs typeface="Arial"/>
              </a:rPr>
              <a:t>o caliente.  tiene algún </a:t>
            </a:r>
            <a:r>
              <a:rPr sz="1800" spc="-25" dirty="0">
                <a:latin typeface="Arial"/>
                <a:cs typeface="Arial"/>
              </a:rPr>
              <a:t>olor,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4112" y="117094"/>
            <a:ext cx="102133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3.- Y si </a:t>
            </a:r>
            <a:r>
              <a:rPr b="1" dirty="0">
                <a:latin typeface="Arial"/>
                <a:cs typeface="Arial"/>
              </a:rPr>
              <a:t>nos </a:t>
            </a:r>
            <a:r>
              <a:rPr b="1" spc="-5" dirty="0">
                <a:latin typeface="Arial"/>
                <a:cs typeface="Arial"/>
              </a:rPr>
              <a:t>pintamos las</a:t>
            </a:r>
            <a:r>
              <a:rPr b="1" spc="-19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uñas?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693" y="1536191"/>
            <a:ext cx="4199255" cy="2585720"/>
          </a:xfrm>
          <a:prstGeom prst="rect">
            <a:avLst/>
          </a:prstGeom>
          <a:ln w="12700">
            <a:solidFill>
              <a:srgbClr val="7BEB3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83820" indent="914400" algn="just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Si tienes un esmalte de uñas  o una tempera con un pincel </a:t>
            </a:r>
            <a:r>
              <a:rPr sz="1800" spc="-10" dirty="0">
                <a:latin typeface="Arial"/>
                <a:cs typeface="Arial"/>
              </a:rPr>
              <a:t>!pueden  jugar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hacerse las uñas! No </a:t>
            </a:r>
            <a:r>
              <a:rPr sz="1800" dirty="0">
                <a:latin typeface="Arial"/>
                <a:cs typeface="Arial"/>
              </a:rPr>
              <a:t>te  </a:t>
            </a:r>
            <a:r>
              <a:rPr sz="1800" spc="-5" dirty="0">
                <a:latin typeface="Arial"/>
                <a:cs typeface="Arial"/>
              </a:rPr>
              <a:t>preocupes que si no quieres terminar  con las manos pintadas, pueden  hacerlo sobre un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molde.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OJO, la </a:t>
            </a:r>
            <a:r>
              <a:rPr sz="1800" b="1" spc="-5" dirty="0">
                <a:latin typeface="Arial"/>
                <a:cs typeface="Arial"/>
              </a:rPr>
              <a:t>idea es </a:t>
            </a:r>
            <a:r>
              <a:rPr sz="1800" b="1" dirty="0">
                <a:latin typeface="Arial"/>
                <a:cs typeface="Arial"/>
              </a:rPr>
              <a:t>no </a:t>
            </a:r>
            <a:r>
              <a:rPr sz="1800" b="1" spc="-5" dirty="0">
                <a:latin typeface="Arial"/>
                <a:cs typeface="Arial"/>
              </a:rPr>
              <a:t>salirse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bordes.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563" y="4353547"/>
            <a:ext cx="4144645" cy="2308860"/>
          </a:xfrm>
          <a:prstGeom prst="rect">
            <a:avLst/>
          </a:prstGeom>
          <a:ln w="12700">
            <a:solidFill>
              <a:srgbClr val="FFD33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76884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latin typeface="Arial"/>
                <a:cs typeface="Arial"/>
              </a:rPr>
              <a:t>¿Quieres hacerlo más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difícil?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91440" marR="81915" algn="just">
              <a:lnSpc>
                <a:spcPct val="100000"/>
              </a:lnSpc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 hay más de un participante </a:t>
            </a:r>
            <a:r>
              <a:rPr sz="1800" spc="-5" dirty="0">
                <a:latin typeface="Arial"/>
                <a:cs typeface="Arial"/>
              </a:rPr>
              <a:t>pueden  jugar a quién lo hace </a:t>
            </a:r>
            <a:r>
              <a:rPr sz="1800" dirty="0">
                <a:latin typeface="Arial"/>
                <a:cs typeface="Arial"/>
              </a:rPr>
              <a:t>más </a:t>
            </a:r>
            <a:r>
              <a:rPr sz="1800" spc="-5" dirty="0">
                <a:latin typeface="Arial"/>
                <a:cs typeface="Arial"/>
              </a:rPr>
              <a:t>rápido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con menos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errores.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1440" marR="84455" algn="just">
              <a:lnSpc>
                <a:spcPct val="100000"/>
              </a:lnSpc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 es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sólo un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participante </a:t>
            </a:r>
            <a:r>
              <a:rPr sz="1800" spc="-5" dirty="0">
                <a:latin typeface="Arial"/>
                <a:cs typeface="Arial"/>
              </a:rPr>
              <a:t>pueden  hacerlo con tiempo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limite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2767" y="1536191"/>
            <a:ext cx="2164461" cy="2308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11184" y="4404359"/>
            <a:ext cx="3198241" cy="2206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15528" y="1914144"/>
            <a:ext cx="3072383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11184" y="1943989"/>
            <a:ext cx="3462654" cy="2124075"/>
          </a:xfrm>
          <a:prstGeom prst="rect">
            <a:avLst/>
          </a:prstGeom>
          <a:ln w="12700">
            <a:solidFill>
              <a:srgbClr val="DC00C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4798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Arial"/>
                <a:cs typeface="Arial"/>
              </a:rPr>
              <a:t>¿Qué </a:t>
            </a:r>
            <a:r>
              <a:rPr sz="1800" spc="-5" dirty="0">
                <a:latin typeface="Arial"/>
                <a:cs typeface="Arial"/>
              </a:rPr>
              <a:t>estamos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trabajando?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378460" marR="195580" indent="-287020">
              <a:lnSpc>
                <a:spcPct val="100000"/>
              </a:lnSpc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E26901"/>
                </a:solidFill>
                <a:latin typeface="Arial"/>
                <a:cs typeface="Arial"/>
              </a:rPr>
              <a:t>Motricidad fina: </a:t>
            </a:r>
            <a:r>
              <a:rPr sz="1600" spc="-5" dirty="0">
                <a:latin typeface="Arial"/>
                <a:cs typeface="Arial"/>
              </a:rPr>
              <a:t>uso de </a:t>
            </a:r>
            <a:r>
              <a:rPr sz="1600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mano,  nos </a:t>
            </a:r>
            <a:r>
              <a:rPr sz="1600" spc="-10" dirty="0">
                <a:latin typeface="Arial"/>
                <a:cs typeface="Arial"/>
              </a:rPr>
              <a:t>ayuda </a:t>
            </a:r>
            <a:r>
              <a:rPr sz="1600" spc="-5" dirty="0">
                <a:latin typeface="Arial"/>
                <a:cs typeface="Arial"/>
              </a:rPr>
              <a:t>para aprender a  </a:t>
            </a:r>
            <a:r>
              <a:rPr sz="1600" spc="-15" dirty="0">
                <a:latin typeface="Arial"/>
                <a:cs typeface="Arial"/>
              </a:rPr>
              <a:t>escribir.</a:t>
            </a:r>
            <a:endParaRPr sz="1600">
              <a:latin typeface="Arial"/>
              <a:cs typeface="Arial"/>
            </a:endParaRPr>
          </a:p>
          <a:p>
            <a:pPr marL="378460" marR="17272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008FD1"/>
                </a:solidFill>
                <a:latin typeface="Arial"/>
                <a:cs typeface="Arial"/>
              </a:rPr>
              <a:t>Atención: </a:t>
            </a:r>
            <a:r>
              <a:rPr sz="1600" spc="-5" dirty="0">
                <a:latin typeface="Arial"/>
                <a:cs typeface="Arial"/>
              </a:rPr>
              <a:t>debemos estar muy  atentos para no pintar los dedos  de nuestro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cliente.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87432" y="1131061"/>
            <a:ext cx="510540" cy="541655"/>
          </a:xfrm>
          <a:custGeom>
            <a:avLst/>
            <a:gdLst/>
            <a:ahLst/>
            <a:cxnLst/>
            <a:rect l="l" t="t" r="r" b="b"/>
            <a:pathLst>
              <a:path w="510540" h="541655">
                <a:moveTo>
                  <a:pt x="291846" y="517271"/>
                </a:moveTo>
                <a:lnTo>
                  <a:pt x="215138" y="517271"/>
                </a:lnTo>
                <a:lnTo>
                  <a:pt x="209676" y="522732"/>
                </a:lnTo>
                <a:lnTo>
                  <a:pt x="209676" y="536193"/>
                </a:lnTo>
                <a:lnTo>
                  <a:pt x="215138" y="541527"/>
                </a:lnTo>
                <a:lnTo>
                  <a:pt x="291846" y="541527"/>
                </a:lnTo>
                <a:lnTo>
                  <a:pt x="297307" y="536193"/>
                </a:lnTo>
                <a:lnTo>
                  <a:pt x="297307" y="522732"/>
                </a:lnTo>
                <a:lnTo>
                  <a:pt x="291846" y="517271"/>
                </a:lnTo>
                <a:close/>
              </a:path>
              <a:path w="510540" h="541655">
                <a:moveTo>
                  <a:pt x="301498" y="479551"/>
                </a:moveTo>
                <a:lnTo>
                  <a:pt x="205359" y="479551"/>
                </a:lnTo>
                <a:lnTo>
                  <a:pt x="199898" y="485013"/>
                </a:lnTo>
                <a:lnTo>
                  <a:pt x="199898" y="498475"/>
                </a:lnTo>
                <a:lnTo>
                  <a:pt x="205359" y="503936"/>
                </a:lnTo>
                <a:lnTo>
                  <a:pt x="301498" y="503936"/>
                </a:lnTo>
                <a:lnTo>
                  <a:pt x="306959" y="498475"/>
                </a:lnTo>
                <a:lnTo>
                  <a:pt x="306959" y="485013"/>
                </a:lnTo>
                <a:lnTo>
                  <a:pt x="301498" y="479551"/>
                </a:lnTo>
                <a:close/>
              </a:path>
              <a:path w="510540" h="541655">
                <a:moveTo>
                  <a:pt x="306450" y="441833"/>
                </a:moveTo>
                <a:lnTo>
                  <a:pt x="200533" y="441833"/>
                </a:lnTo>
                <a:lnTo>
                  <a:pt x="195072" y="447293"/>
                </a:lnTo>
                <a:lnTo>
                  <a:pt x="195072" y="460755"/>
                </a:lnTo>
                <a:lnTo>
                  <a:pt x="200533" y="466216"/>
                </a:lnTo>
                <a:lnTo>
                  <a:pt x="306450" y="466216"/>
                </a:lnTo>
                <a:lnTo>
                  <a:pt x="311912" y="460755"/>
                </a:lnTo>
                <a:lnTo>
                  <a:pt x="311912" y="447293"/>
                </a:lnTo>
                <a:lnTo>
                  <a:pt x="306450" y="441833"/>
                </a:lnTo>
                <a:close/>
              </a:path>
              <a:path w="510540" h="541655">
                <a:moveTo>
                  <a:pt x="254126" y="421386"/>
                </a:moveTo>
                <a:lnTo>
                  <a:pt x="252857" y="421386"/>
                </a:lnTo>
                <a:lnTo>
                  <a:pt x="253492" y="422148"/>
                </a:lnTo>
                <a:lnTo>
                  <a:pt x="254126" y="421386"/>
                </a:lnTo>
                <a:close/>
              </a:path>
              <a:path w="510540" h="541655">
                <a:moveTo>
                  <a:pt x="253492" y="95376"/>
                </a:moveTo>
                <a:lnTo>
                  <a:pt x="202517" y="105282"/>
                </a:lnTo>
                <a:lnTo>
                  <a:pt x="157734" y="135000"/>
                </a:lnTo>
                <a:lnTo>
                  <a:pt x="132374" y="170121"/>
                </a:lnTo>
                <a:lnTo>
                  <a:pt x="119694" y="209977"/>
                </a:lnTo>
                <a:lnTo>
                  <a:pt x="119694" y="251413"/>
                </a:lnTo>
                <a:lnTo>
                  <a:pt x="132374" y="291269"/>
                </a:lnTo>
                <a:lnTo>
                  <a:pt x="157734" y="326389"/>
                </a:lnTo>
                <a:lnTo>
                  <a:pt x="190246" y="358901"/>
                </a:lnTo>
                <a:lnTo>
                  <a:pt x="190246" y="395097"/>
                </a:lnTo>
                <a:lnTo>
                  <a:pt x="192317" y="405366"/>
                </a:lnTo>
                <a:lnTo>
                  <a:pt x="197961" y="413718"/>
                </a:lnTo>
                <a:lnTo>
                  <a:pt x="206319" y="419332"/>
                </a:lnTo>
                <a:lnTo>
                  <a:pt x="216535" y="421386"/>
                </a:lnTo>
                <a:lnTo>
                  <a:pt x="290322" y="421386"/>
                </a:lnTo>
                <a:lnTo>
                  <a:pt x="295411" y="420370"/>
                </a:lnTo>
                <a:lnTo>
                  <a:pt x="219583" y="420370"/>
                </a:lnTo>
                <a:lnTo>
                  <a:pt x="216153" y="417575"/>
                </a:lnTo>
                <a:lnTo>
                  <a:pt x="215905" y="413718"/>
                </a:lnTo>
                <a:lnTo>
                  <a:pt x="203064" y="267970"/>
                </a:lnTo>
                <a:lnTo>
                  <a:pt x="202819" y="264287"/>
                </a:lnTo>
                <a:lnTo>
                  <a:pt x="205613" y="260858"/>
                </a:lnTo>
                <a:lnTo>
                  <a:pt x="209550" y="260476"/>
                </a:lnTo>
                <a:lnTo>
                  <a:pt x="223520" y="260476"/>
                </a:lnTo>
                <a:lnTo>
                  <a:pt x="223520" y="246252"/>
                </a:lnTo>
                <a:lnTo>
                  <a:pt x="226695" y="243077"/>
                </a:lnTo>
                <a:lnTo>
                  <a:pt x="387289" y="243077"/>
                </a:lnTo>
                <a:lnTo>
                  <a:pt x="387289" y="209977"/>
                </a:lnTo>
                <a:lnTo>
                  <a:pt x="374609" y="170121"/>
                </a:lnTo>
                <a:lnTo>
                  <a:pt x="349250" y="135000"/>
                </a:lnTo>
                <a:lnTo>
                  <a:pt x="304419" y="105282"/>
                </a:lnTo>
                <a:lnTo>
                  <a:pt x="279348" y="97853"/>
                </a:lnTo>
                <a:lnTo>
                  <a:pt x="253492" y="95376"/>
                </a:lnTo>
                <a:close/>
              </a:path>
              <a:path w="510540" h="541655">
                <a:moveTo>
                  <a:pt x="223520" y="270255"/>
                </a:moveTo>
                <a:lnTo>
                  <a:pt x="217550" y="270255"/>
                </a:lnTo>
                <a:lnTo>
                  <a:pt x="220620" y="305784"/>
                </a:lnTo>
                <a:lnTo>
                  <a:pt x="223726" y="341312"/>
                </a:lnTo>
                <a:lnTo>
                  <a:pt x="229997" y="412368"/>
                </a:lnTo>
                <a:lnTo>
                  <a:pt x="230250" y="416305"/>
                </a:lnTo>
                <a:lnTo>
                  <a:pt x="227457" y="419735"/>
                </a:lnTo>
                <a:lnTo>
                  <a:pt x="223520" y="420115"/>
                </a:lnTo>
                <a:lnTo>
                  <a:pt x="219583" y="420370"/>
                </a:lnTo>
                <a:lnTo>
                  <a:pt x="295411" y="420370"/>
                </a:lnTo>
                <a:lnTo>
                  <a:pt x="297320" y="419988"/>
                </a:lnTo>
                <a:lnTo>
                  <a:pt x="286639" y="419988"/>
                </a:lnTo>
                <a:lnTo>
                  <a:pt x="282701" y="419480"/>
                </a:lnTo>
                <a:lnTo>
                  <a:pt x="278765" y="419100"/>
                </a:lnTo>
                <a:lnTo>
                  <a:pt x="275971" y="415671"/>
                </a:lnTo>
                <a:lnTo>
                  <a:pt x="276351" y="411734"/>
                </a:lnTo>
                <a:lnTo>
                  <a:pt x="289454" y="288036"/>
                </a:lnTo>
                <a:lnTo>
                  <a:pt x="226695" y="288036"/>
                </a:lnTo>
                <a:lnTo>
                  <a:pt x="223520" y="284861"/>
                </a:lnTo>
                <a:lnTo>
                  <a:pt x="223520" y="270255"/>
                </a:lnTo>
                <a:close/>
              </a:path>
              <a:path w="510540" h="541655">
                <a:moveTo>
                  <a:pt x="384526" y="260096"/>
                </a:moveTo>
                <a:lnTo>
                  <a:pt x="298576" y="260096"/>
                </a:lnTo>
                <a:lnTo>
                  <a:pt x="299466" y="260223"/>
                </a:lnTo>
                <a:lnTo>
                  <a:pt x="303275" y="260603"/>
                </a:lnTo>
                <a:lnTo>
                  <a:pt x="306197" y="264033"/>
                </a:lnTo>
                <a:lnTo>
                  <a:pt x="305675" y="268097"/>
                </a:lnTo>
                <a:lnTo>
                  <a:pt x="290068" y="417067"/>
                </a:lnTo>
                <a:lnTo>
                  <a:pt x="286639" y="419988"/>
                </a:lnTo>
                <a:lnTo>
                  <a:pt x="297320" y="419988"/>
                </a:lnTo>
                <a:lnTo>
                  <a:pt x="300610" y="419332"/>
                </a:lnTo>
                <a:lnTo>
                  <a:pt x="309006" y="413718"/>
                </a:lnTo>
                <a:lnTo>
                  <a:pt x="314664" y="405366"/>
                </a:lnTo>
                <a:lnTo>
                  <a:pt x="316738" y="395097"/>
                </a:lnTo>
                <a:lnTo>
                  <a:pt x="316738" y="358901"/>
                </a:lnTo>
                <a:lnTo>
                  <a:pt x="349250" y="326389"/>
                </a:lnTo>
                <a:lnTo>
                  <a:pt x="374609" y="291269"/>
                </a:lnTo>
                <a:lnTo>
                  <a:pt x="384526" y="260096"/>
                </a:lnTo>
                <a:close/>
              </a:path>
              <a:path w="510540" h="541655">
                <a:moveTo>
                  <a:pt x="247269" y="270255"/>
                </a:moveTo>
                <a:lnTo>
                  <a:pt x="237617" y="270255"/>
                </a:lnTo>
                <a:lnTo>
                  <a:pt x="237617" y="284861"/>
                </a:lnTo>
                <a:lnTo>
                  <a:pt x="234442" y="288036"/>
                </a:lnTo>
                <a:lnTo>
                  <a:pt x="250444" y="288036"/>
                </a:lnTo>
                <a:lnTo>
                  <a:pt x="247269" y="284861"/>
                </a:lnTo>
                <a:lnTo>
                  <a:pt x="247269" y="270255"/>
                </a:lnTo>
                <a:close/>
              </a:path>
              <a:path w="510540" h="541655">
                <a:moveTo>
                  <a:pt x="271145" y="270255"/>
                </a:moveTo>
                <a:lnTo>
                  <a:pt x="261493" y="270255"/>
                </a:lnTo>
                <a:lnTo>
                  <a:pt x="261493" y="284861"/>
                </a:lnTo>
                <a:lnTo>
                  <a:pt x="258318" y="288036"/>
                </a:lnTo>
                <a:lnTo>
                  <a:pt x="274320" y="288036"/>
                </a:lnTo>
                <a:lnTo>
                  <a:pt x="271145" y="284861"/>
                </a:lnTo>
                <a:lnTo>
                  <a:pt x="271145" y="270255"/>
                </a:lnTo>
                <a:close/>
              </a:path>
              <a:path w="510540" h="541655">
                <a:moveTo>
                  <a:pt x="291338" y="270255"/>
                </a:moveTo>
                <a:lnTo>
                  <a:pt x="285242" y="270255"/>
                </a:lnTo>
                <a:lnTo>
                  <a:pt x="285242" y="284861"/>
                </a:lnTo>
                <a:lnTo>
                  <a:pt x="282067" y="288036"/>
                </a:lnTo>
                <a:lnTo>
                  <a:pt x="289454" y="288036"/>
                </a:lnTo>
                <a:lnTo>
                  <a:pt x="291338" y="270255"/>
                </a:lnTo>
                <a:close/>
              </a:path>
              <a:path w="510540" h="541655">
                <a:moveTo>
                  <a:pt x="223520" y="260476"/>
                </a:moveTo>
                <a:lnTo>
                  <a:pt x="209550" y="260476"/>
                </a:lnTo>
                <a:lnTo>
                  <a:pt x="211455" y="261112"/>
                </a:lnTo>
                <a:lnTo>
                  <a:pt x="211582" y="260858"/>
                </a:lnTo>
                <a:lnTo>
                  <a:pt x="223520" y="260858"/>
                </a:lnTo>
                <a:lnTo>
                  <a:pt x="223520" y="260476"/>
                </a:lnTo>
                <a:close/>
              </a:path>
              <a:path w="510540" h="541655">
                <a:moveTo>
                  <a:pt x="250444" y="243077"/>
                </a:moveTo>
                <a:lnTo>
                  <a:pt x="234442" y="243077"/>
                </a:lnTo>
                <a:lnTo>
                  <a:pt x="237617" y="246252"/>
                </a:lnTo>
                <a:lnTo>
                  <a:pt x="237617" y="260858"/>
                </a:lnTo>
                <a:lnTo>
                  <a:pt x="247269" y="260858"/>
                </a:lnTo>
                <a:lnTo>
                  <a:pt x="247269" y="246252"/>
                </a:lnTo>
                <a:lnTo>
                  <a:pt x="250444" y="243077"/>
                </a:lnTo>
                <a:close/>
              </a:path>
              <a:path w="510540" h="541655">
                <a:moveTo>
                  <a:pt x="274320" y="243077"/>
                </a:moveTo>
                <a:lnTo>
                  <a:pt x="258318" y="243077"/>
                </a:lnTo>
                <a:lnTo>
                  <a:pt x="261493" y="246252"/>
                </a:lnTo>
                <a:lnTo>
                  <a:pt x="261493" y="260858"/>
                </a:lnTo>
                <a:lnTo>
                  <a:pt x="271145" y="260858"/>
                </a:lnTo>
                <a:lnTo>
                  <a:pt x="271145" y="246252"/>
                </a:lnTo>
                <a:lnTo>
                  <a:pt x="274320" y="243077"/>
                </a:lnTo>
                <a:close/>
              </a:path>
              <a:path w="510540" h="541655">
                <a:moveTo>
                  <a:pt x="387289" y="243077"/>
                </a:moveTo>
                <a:lnTo>
                  <a:pt x="282067" y="243077"/>
                </a:lnTo>
                <a:lnTo>
                  <a:pt x="285242" y="246252"/>
                </a:lnTo>
                <a:lnTo>
                  <a:pt x="285242" y="260858"/>
                </a:lnTo>
                <a:lnTo>
                  <a:pt x="297052" y="260858"/>
                </a:lnTo>
                <a:lnTo>
                  <a:pt x="297688" y="260223"/>
                </a:lnTo>
                <a:lnTo>
                  <a:pt x="298576" y="260096"/>
                </a:lnTo>
                <a:lnTo>
                  <a:pt x="384526" y="260096"/>
                </a:lnTo>
                <a:lnTo>
                  <a:pt x="387289" y="251413"/>
                </a:lnTo>
                <a:lnTo>
                  <a:pt x="387289" y="243077"/>
                </a:lnTo>
                <a:close/>
              </a:path>
              <a:path w="510540" h="541655">
                <a:moveTo>
                  <a:pt x="60578" y="216788"/>
                </a:moveTo>
                <a:lnTo>
                  <a:pt x="5969" y="216788"/>
                </a:lnTo>
                <a:lnTo>
                  <a:pt x="0" y="222758"/>
                </a:lnTo>
                <a:lnTo>
                  <a:pt x="0" y="237362"/>
                </a:lnTo>
                <a:lnTo>
                  <a:pt x="5969" y="243332"/>
                </a:lnTo>
                <a:lnTo>
                  <a:pt x="60578" y="243332"/>
                </a:lnTo>
                <a:lnTo>
                  <a:pt x="66548" y="237362"/>
                </a:lnTo>
                <a:lnTo>
                  <a:pt x="66548" y="222758"/>
                </a:lnTo>
                <a:lnTo>
                  <a:pt x="60578" y="216788"/>
                </a:lnTo>
                <a:close/>
              </a:path>
              <a:path w="510540" h="541655">
                <a:moveTo>
                  <a:pt x="504063" y="216788"/>
                </a:moveTo>
                <a:lnTo>
                  <a:pt x="449325" y="216788"/>
                </a:lnTo>
                <a:lnTo>
                  <a:pt x="443357" y="222758"/>
                </a:lnTo>
                <a:lnTo>
                  <a:pt x="443357" y="237362"/>
                </a:lnTo>
                <a:lnTo>
                  <a:pt x="449325" y="243332"/>
                </a:lnTo>
                <a:lnTo>
                  <a:pt x="504063" y="243332"/>
                </a:lnTo>
                <a:lnTo>
                  <a:pt x="510032" y="237362"/>
                </a:lnTo>
                <a:lnTo>
                  <a:pt x="510032" y="222758"/>
                </a:lnTo>
                <a:lnTo>
                  <a:pt x="504063" y="216788"/>
                </a:lnTo>
                <a:close/>
              </a:path>
              <a:path w="510540" h="541655">
                <a:moveTo>
                  <a:pt x="444753" y="71882"/>
                </a:moveTo>
                <a:lnTo>
                  <a:pt x="437896" y="71882"/>
                </a:lnTo>
                <a:lnTo>
                  <a:pt x="434467" y="73151"/>
                </a:lnTo>
                <a:lnTo>
                  <a:pt x="431926" y="75818"/>
                </a:lnTo>
                <a:lnTo>
                  <a:pt x="403606" y="104012"/>
                </a:lnTo>
                <a:lnTo>
                  <a:pt x="398525" y="109220"/>
                </a:lnTo>
                <a:lnTo>
                  <a:pt x="398525" y="117728"/>
                </a:lnTo>
                <a:lnTo>
                  <a:pt x="403606" y="122936"/>
                </a:lnTo>
                <a:lnTo>
                  <a:pt x="408813" y="128142"/>
                </a:lnTo>
                <a:lnTo>
                  <a:pt x="417322" y="128142"/>
                </a:lnTo>
                <a:lnTo>
                  <a:pt x="455930" y="89408"/>
                </a:lnTo>
                <a:lnTo>
                  <a:pt x="455930" y="81025"/>
                </a:lnTo>
                <a:lnTo>
                  <a:pt x="450723" y="75818"/>
                </a:lnTo>
                <a:lnTo>
                  <a:pt x="448183" y="73151"/>
                </a:lnTo>
                <a:lnTo>
                  <a:pt x="444753" y="71882"/>
                </a:lnTo>
                <a:close/>
              </a:path>
              <a:path w="510540" h="541655">
                <a:moveTo>
                  <a:pt x="70993" y="71882"/>
                </a:moveTo>
                <a:lnTo>
                  <a:pt x="64135" y="71882"/>
                </a:lnTo>
                <a:lnTo>
                  <a:pt x="60706" y="73151"/>
                </a:lnTo>
                <a:lnTo>
                  <a:pt x="58166" y="75818"/>
                </a:lnTo>
                <a:lnTo>
                  <a:pt x="52959" y="81025"/>
                </a:lnTo>
                <a:lnTo>
                  <a:pt x="52959" y="89408"/>
                </a:lnTo>
                <a:lnTo>
                  <a:pt x="91567" y="128142"/>
                </a:lnTo>
                <a:lnTo>
                  <a:pt x="100075" y="128142"/>
                </a:lnTo>
                <a:lnTo>
                  <a:pt x="110490" y="117728"/>
                </a:lnTo>
                <a:lnTo>
                  <a:pt x="110490" y="109220"/>
                </a:lnTo>
                <a:lnTo>
                  <a:pt x="76962" y="75818"/>
                </a:lnTo>
                <a:lnTo>
                  <a:pt x="74422" y="73151"/>
                </a:lnTo>
                <a:lnTo>
                  <a:pt x="70993" y="71882"/>
                </a:lnTo>
                <a:close/>
              </a:path>
              <a:path w="510540" h="541655">
                <a:moveTo>
                  <a:pt x="262382" y="0"/>
                </a:moveTo>
                <a:lnTo>
                  <a:pt x="247650" y="0"/>
                </a:lnTo>
                <a:lnTo>
                  <a:pt x="241681" y="5968"/>
                </a:lnTo>
                <a:lnTo>
                  <a:pt x="241681" y="60578"/>
                </a:lnTo>
                <a:lnTo>
                  <a:pt x="247650" y="66548"/>
                </a:lnTo>
                <a:lnTo>
                  <a:pt x="262382" y="66548"/>
                </a:lnTo>
                <a:lnTo>
                  <a:pt x="268224" y="60578"/>
                </a:lnTo>
                <a:lnTo>
                  <a:pt x="268224" y="5968"/>
                </a:lnTo>
                <a:lnTo>
                  <a:pt x="262382" y="0"/>
                </a:lnTo>
                <a:close/>
              </a:path>
            </a:pathLst>
          </a:custGeom>
          <a:solidFill>
            <a:srgbClr val="DC00C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2404" y="117094"/>
            <a:ext cx="42176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4.-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Memorice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163" y="1428330"/>
            <a:ext cx="4745355" cy="4888865"/>
          </a:xfrm>
          <a:prstGeom prst="rect">
            <a:avLst/>
          </a:prstGeom>
          <a:ln w="12700">
            <a:solidFill>
              <a:srgbClr val="7BEB3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139700" indent="9144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Hacemos tarjetas con cartón o  cartulina, </a:t>
            </a:r>
            <a:r>
              <a:rPr sz="1800" dirty="0">
                <a:latin typeface="Arial"/>
                <a:cs typeface="Arial"/>
              </a:rPr>
              <a:t>lo </a:t>
            </a:r>
            <a:r>
              <a:rPr sz="1800" spc="-5" dirty="0">
                <a:latin typeface="Arial"/>
                <a:cs typeface="Arial"/>
              </a:rPr>
              <a:t>importante es que todas </a:t>
            </a:r>
            <a:r>
              <a:rPr sz="1800" spc="-10" dirty="0">
                <a:latin typeface="Arial"/>
                <a:cs typeface="Arial"/>
              </a:rPr>
              <a:t>queden  </a:t>
            </a:r>
            <a:r>
              <a:rPr sz="1800" spc="-5" dirty="0">
                <a:latin typeface="Arial"/>
                <a:cs typeface="Arial"/>
              </a:rPr>
              <a:t>del mismo tamaño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sean del mismo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color.</a:t>
            </a:r>
            <a:endParaRPr sz="1800">
              <a:latin typeface="Arial"/>
              <a:cs typeface="Arial"/>
            </a:endParaRPr>
          </a:p>
          <a:p>
            <a:pPr marL="91440" marR="22606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OJO </a:t>
            </a:r>
            <a:r>
              <a:rPr sz="1800" spc="-5" dirty="0">
                <a:latin typeface="Arial"/>
                <a:cs typeface="Arial"/>
              </a:rPr>
              <a:t>que mientras más tarjetas estén sobre  la mesa, </a:t>
            </a:r>
            <a:r>
              <a:rPr sz="1800" dirty="0">
                <a:latin typeface="Arial"/>
                <a:cs typeface="Arial"/>
              </a:rPr>
              <a:t>más </a:t>
            </a:r>
            <a:r>
              <a:rPr sz="1800" spc="-5" dirty="0">
                <a:latin typeface="Arial"/>
                <a:cs typeface="Arial"/>
              </a:rPr>
              <a:t>difícil es </a:t>
            </a:r>
            <a:r>
              <a:rPr sz="1800" spc="-10" dirty="0">
                <a:latin typeface="Arial"/>
                <a:cs typeface="Arial"/>
              </a:rPr>
              <a:t>el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juego.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1440" marR="83820" indent="914400" algn="just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Por el otro lado, vamos </a:t>
            </a:r>
            <a:r>
              <a:rPr sz="1800" spc="-10" dirty="0">
                <a:latin typeface="Arial"/>
                <a:cs typeface="Arial"/>
              </a:rPr>
              <a:t>dibujando </a:t>
            </a:r>
            <a:r>
              <a:rPr sz="1800" dirty="0">
                <a:latin typeface="Arial"/>
                <a:cs typeface="Arial"/>
              </a:rPr>
              <a:t>o  </a:t>
            </a:r>
            <a:r>
              <a:rPr sz="1800" spc="-5" dirty="0">
                <a:latin typeface="Arial"/>
                <a:cs typeface="Arial"/>
              </a:rPr>
              <a:t>pegando parejas. Pueden ser números,  palabras </a:t>
            </a:r>
            <a:r>
              <a:rPr sz="1800" dirty="0">
                <a:latin typeface="Arial"/>
                <a:cs typeface="Arial"/>
              </a:rPr>
              <a:t>cortas </a:t>
            </a:r>
            <a:r>
              <a:rPr sz="1800" spc="-5" dirty="0">
                <a:latin typeface="Arial"/>
                <a:cs typeface="Arial"/>
              </a:rPr>
              <a:t>que estén aprendiendo a  </a:t>
            </a:r>
            <a:r>
              <a:rPr sz="1800" spc="-25" dirty="0">
                <a:latin typeface="Arial"/>
                <a:cs typeface="Arial"/>
              </a:rPr>
              <a:t>leer, </a:t>
            </a:r>
            <a:r>
              <a:rPr sz="1800" spc="-5" dirty="0">
                <a:latin typeface="Arial"/>
                <a:cs typeface="Arial"/>
              </a:rPr>
              <a:t>letras, dibujos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objetos, animales,  colores </a:t>
            </a:r>
            <a:r>
              <a:rPr sz="1800" spc="-15" dirty="0">
                <a:latin typeface="Arial"/>
                <a:cs typeface="Arial"/>
              </a:rPr>
              <a:t>¡lo </a:t>
            </a:r>
            <a:r>
              <a:rPr sz="1800" spc="-5" dirty="0">
                <a:latin typeface="Arial"/>
                <a:cs typeface="Arial"/>
              </a:rPr>
              <a:t>que se 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ocurra!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1440" marR="215265" indent="9144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Por turno, cada participante da  vuelta dos tarjetas, si son iguales gana un  punto. Si son diferentes deben quedar boca  abajo </a:t>
            </a:r>
            <a:r>
              <a:rPr sz="1800" dirty="0">
                <a:latin typeface="Arial"/>
                <a:cs typeface="Arial"/>
              </a:rPr>
              <a:t>otra vez. </a:t>
            </a:r>
            <a:r>
              <a:rPr sz="1800" spc="-5" dirty="0">
                <a:latin typeface="Arial"/>
                <a:cs typeface="Arial"/>
              </a:rPr>
              <a:t>Gana quien </a:t>
            </a:r>
            <a:r>
              <a:rPr sz="1800" dirty="0">
                <a:latin typeface="Arial"/>
                <a:cs typeface="Arial"/>
              </a:rPr>
              <a:t>más </a:t>
            </a:r>
            <a:r>
              <a:rPr sz="1800" spc="-5" dirty="0">
                <a:latin typeface="Arial"/>
                <a:cs typeface="Arial"/>
              </a:rPr>
              <a:t>parejas  encuentre.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81443" y="1830323"/>
            <a:ext cx="3596640" cy="1531620"/>
            <a:chOff x="6981443" y="1830323"/>
            <a:chExt cx="3596640" cy="1531620"/>
          </a:xfrm>
        </p:grpSpPr>
        <p:sp>
          <p:nvSpPr>
            <p:cNvPr id="5" name="object 5"/>
            <p:cNvSpPr/>
            <p:nvPr/>
          </p:nvSpPr>
          <p:spPr>
            <a:xfrm>
              <a:off x="7012812" y="1859152"/>
              <a:ext cx="3462654" cy="1416050"/>
            </a:xfrm>
            <a:custGeom>
              <a:avLst/>
              <a:gdLst/>
              <a:ahLst/>
              <a:cxnLst/>
              <a:rect l="l" t="t" r="r" b="b"/>
              <a:pathLst>
                <a:path w="3462654" h="1416050">
                  <a:moveTo>
                    <a:pt x="0" y="1415796"/>
                  </a:moveTo>
                  <a:lnTo>
                    <a:pt x="3462401" y="1415796"/>
                  </a:lnTo>
                  <a:lnTo>
                    <a:pt x="3462401" y="0"/>
                  </a:lnTo>
                  <a:lnTo>
                    <a:pt x="0" y="0"/>
                  </a:lnTo>
                  <a:lnTo>
                    <a:pt x="0" y="1415796"/>
                  </a:lnTo>
                  <a:close/>
                </a:path>
              </a:pathLst>
            </a:custGeom>
            <a:ln w="12700">
              <a:solidFill>
                <a:srgbClr val="DC00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3947" y="1830323"/>
              <a:ext cx="3165348" cy="513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74051" y="2104643"/>
              <a:ext cx="2961131" cy="513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81443" y="2660903"/>
              <a:ext cx="3596640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65007" y="2904743"/>
              <a:ext cx="1376172" cy="457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35393" y="1886458"/>
            <a:ext cx="282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Qué entretenida manera de  ejercitar nuestra memoria.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97648" y="2711018"/>
            <a:ext cx="32918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¡La </a:t>
            </a:r>
            <a:r>
              <a:rPr sz="1600" spc="-5" dirty="0">
                <a:latin typeface="Arial"/>
                <a:cs typeface="Arial"/>
              </a:rPr>
              <a:t>memoria es fundamental para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el</a:t>
            </a:r>
            <a:endParaRPr sz="1600">
              <a:latin typeface="Arial"/>
              <a:cs typeface="Arial"/>
            </a:endParaRPr>
          </a:p>
          <a:p>
            <a:pPr marL="6985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aprendizaje!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43670" y="1157605"/>
            <a:ext cx="509905" cy="541655"/>
          </a:xfrm>
          <a:custGeom>
            <a:avLst/>
            <a:gdLst/>
            <a:ahLst/>
            <a:cxnLst/>
            <a:rect l="l" t="t" r="r" b="b"/>
            <a:pathLst>
              <a:path w="509904" h="541655">
                <a:moveTo>
                  <a:pt x="291846" y="517144"/>
                </a:moveTo>
                <a:lnTo>
                  <a:pt x="215137" y="517144"/>
                </a:lnTo>
                <a:lnTo>
                  <a:pt x="209676" y="522605"/>
                </a:lnTo>
                <a:lnTo>
                  <a:pt x="209676" y="536067"/>
                </a:lnTo>
                <a:lnTo>
                  <a:pt x="215137" y="541528"/>
                </a:lnTo>
                <a:lnTo>
                  <a:pt x="291846" y="541528"/>
                </a:lnTo>
                <a:lnTo>
                  <a:pt x="297306" y="536067"/>
                </a:lnTo>
                <a:lnTo>
                  <a:pt x="297306" y="522605"/>
                </a:lnTo>
                <a:lnTo>
                  <a:pt x="291846" y="517144"/>
                </a:lnTo>
                <a:close/>
              </a:path>
              <a:path w="509904" h="541655">
                <a:moveTo>
                  <a:pt x="301498" y="479552"/>
                </a:moveTo>
                <a:lnTo>
                  <a:pt x="205358" y="479552"/>
                </a:lnTo>
                <a:lnTo>
                  <a:pt x="199898" y="485013"/>
                </a:lnTo>
                <a:lnTo>
                  <a:pt x="199898" y="498348"/>
                </a:lnTo>
                <a:lnTo>
                  <a:pt x="205358" y="503809"/>
                </a:lnTo>
                <a:lnTo>
                  <a:pt x="301498" y="503809"/>
                </a:lnTo>
                <a:lnTo>
                  <a:pt x="306958" y="498348"/>
                </a:lnTo>
                <a:lnTo>
                  <a:pt x="306958" y="485013"/>
                </a:lnTo>
                <a:lnTo>
                  <a:pt x="301498" y="479552"/>
                </a:lnTo>
                <a:close/>
              </a:path>
              <a:path w="509904" h="541655">
                <a:moveTo>
                  <a:pt x="306450" y="441833"/>
                </a:moveTo>
                <a:lnTo>
                  <a:pt x="200532" y="441833"/>
                </a:lnTo>
                <a:lnTo>
                  <a:pt x="195072" y="447294"/>
                </a:lnTo>
                <a:lnTo>
                  <a:pt x="195072" y="460629"/>
                </a:lnTo>
                <a:lnTo>
                  <a:pt x="200532" y="466090"/>
                </a:lnTo>
                <a:lnTo>
                  <a:pt x="306450" y="466090"/>
                </a:lnTo>
                <a:lnTo>
                  <a:pt x="311784" y="460629"/>
                </a:lnTo>
                <a:lnTo>
                  <a:pt x="311784" y="447294"/>
                </a:lnTo>
                <a:lnTo>
                  <a:pt x="306450" y="441833"/>
                </a:lnTo>
                <a:close/>
              </a:path>
              <a:path w="509904" h="541655">
                <a:moveTo>
                  <a:pt x="254126" y="421386"/>
                </a:moveTo>
                <a:lnTo>
                  <a:pt x="252729" y="421386"/>
                </a:lnTo>
                <a:lnTo>
                  <a:pt x="253492" y="422021"/>
                </a:lnTo>
                <a:lnTo>
                  <a:pt x="254126" y="421386"/>
                </a:lnTo>
                <a:close/>
              </a:path>
              <a:path w="509904" h="541655">
                <a:moveTo>
                  <a:pt x="253492" y="95250"/>
                </a:moveTo>
                <a:lnTo>
                  <a:pt x="202517" y="105155"/>
                </a:lnTo>
                <a:lnTo>
                  <a:pt x="157733" y="134874"/>
                </a:lnTo>
                <a:lnTo>
                  <a:pt x="132374" y="170043"/>
                </a:lnTo>
                <a:lnTo>
                  <a:pt x="119694" y="209913"/>
                </a:lnTo>
                <a:lnTo>
                  <a:pt x="119694" y="251350"/>
                </a:lnTo>
                <a:lnTo>
                  <a:pt x="132374" y="291220"/>
                </a:lnTo>
                <a:lnTo>
                  <a:pt x="157733" y="326390"/>
                </a:lnTo>
                <a:lnTo>
                  <a:pt x="190246" y="358775"/>
                </a:lnTo>
                <a:lnTo>
                  <a:pt x="190246" y="395097"/>
                </a:lnTo>
                <a:lnTo>
                  <a:pt x="192317" y="405312"/>
                </a:lnTo>
                <a:lnTo>
                  <a:pt x="197961" y="413670"/>
                </a:lnTo>
                <a:lnTo>
                  <a:pt x="206319" y="419314"/>
                </a:lnTo>
                <a:lnTo>
                  <a:pt x="216534" y="421386"/>
                </a:lnTo>
                <a:lnTo>
                  <a:pt x="290322" y="421386"/>
                </a:lnTo>
                <a:lnTo>
                  <a:pt x="295367" y="420370"/>
                </a:lnTo>
                <a:lnTo>
                  <a:pt x="219582" y="420370"/>
                </a:lnTo>
                <a:lnTo>
                  <a:pt x="216153" y="417449"/>
                </a:lnTo>
                <a:lnTo>
                  <a:pt x="215900" y="413639"/>
                </a:lnTo>
                <a:lnTo>
                  <a:pt x="203064" y="267970"/>
                </a:lnTo>
                <a:lnTo>
                  <a:pt x="202819" y="264160"/>
                </a:lnTo>
                <a:lnTo>
                  <a:pt x="205612" y="260731"/>
                </a:lnTo>
                <a:lnTo>
                  <a:pt x="209550" y="260477"/>
                </a:lnTo>
                <a:lnTo>
                  <a:pt x="223520" y="260477"/>
                </a:lnTo>
                <a:lnTo>
                  <a:pt x="223520" y="246253"/>
                </a:lnTo>
                <a:lnTo>
                  <a:pt x="226695" y="243078"/>
                </a:lnTo>
                <a:lnTo>
                  <a:pt x="387253" y="243078"/>
                </a:lnTo>
                <a:lnTo>
                  <a:pt x="387253" y="209913"/>
                </a:lnTo>
                <a:lnTo>
                  <a:pt x="374543" y="170043"/>
                </a:lnTo>
                <a:lnTo>
                  <a:pt x="349123" y="134874"/>
                </a:lnTo>
                <a:lnTo>
                  <a:pt x="304403" y="105155"/>
                </a:lnTo>
                <a:lnTo>
                  <a:pt x="279346" y="97726"/>
                </a:lnTo>
                <a:lnTo>
                  <a:pt x="253492" y="95250"/>
                </a:lnTo>
                <a:close/>
              </a:path>
              <a:path w="509904" h="541655">
                <a:moveTo>
                  <a:pt x="223520" y="270129"/>
                </a:moveTo>
                <a:lnTo>
                  <a:pt x="217424" y="270129"/>
                </a:lnTo>
                <a:lnTo>
                  <a:pt x="220565" y="305730"/>
                </a:lnTo>
                <a:lnTo>
                  <a:pt x="226800" y="376838"/>
                </a:lnTo>
                <a:lnTo>
                  <a:pt x="229870" y="412369"/>
                </a:lnTo>
                <a:lnTo>
                  <a:pt x="230250" y="416306"/>
                </a:lnTo>
                <a:lnTo>
                  <a:pt x="227329" y="419735"/>
                </a:lnTo>
                <a:lnTo>
                  <a:pt x="223520" y="419989"/>
                </a:lnTo>
                <a:lnTo>
                  <a:pt x="219582" y="420370"/>
                </a:lnTo>
                <a:lnTo>
                  <a:pt x="295367" y="420370"/>
                </a:lnTo>
                <a:lnTo>
                  <a:pt x="297890" y="419862"/>
                </a:lnTo>
                <a:lnTo>
                  <a:pt x="286511" y="419862"/>
                </a:lnTo>
                <a:lnTo>
                  <a:pt x="278764" y="419100"/>
                </a:lnTo>
                <a:lnTo>
                  <a:pt x="275971" y="415544"/>
                </a:lnTo>
                <a:lnTo>
                  <a:pt x="276351" y="411734"/>
                </a:lnTo>
                <a:lnTo>
                  <a:pt x="289345" y="287909"/>
                </a:lnTo>
                <a:lnTo>
                  <a:pt x="226695" y="287909"/>
                </a:lnTo>
                <a:lnTo>
                  <a:pt x="223520" y="284734"/>
                </a:lnTo>
                <a:lnTo>
                  <a:pt x="223520" y="270129"/>
                </a:lnTo>
                <a:close/>
              </a:path>
              <a:path w="509904" h="541655">
                <a:moveTo>
                  <a:pt x="384465" y="260096"/>
                </a:moveTo>
                <a:lnTo>
                  <a:pt x="299465" y="260096"/>
                </a:lnTo>
                <a:lnTo>
                  <a:pt x="303275" y="260604"/>
                </a:lnTo>
                <a:lnTo>
                  <a:pt x="306070" y="264033"/>
                </a:lnTo>
                <a:lnTo>
                  <a:pt x="305675" y="268097"/>
                </a:lnTo>
                <a:lnTo>
                  <a:pt x="290396" y="413670"/>
                </a:lnTo>
                <a:lnTo>
                  <a:pt x="290068" y="417068"/>
                </a:lnTo>
                <a:lnTo>
                  <a:pt x="286511" y="419862"/>
                </a:lnTo>
                <a:lnTo>
                  <a:pt x="297890" y="419862"/>
                </a:lnTo>
                <a:lnTo>
                  <a:pt x="300610" y="419314"/>
                </a:lnTo>
                <a:lnTo>
                  <a:pt x="309006" y="413670"/>
                </a:lnTo>
                <a:lnTo>
                  <a:pt x="314664" y="405312"/>
                </a:lnTo>
                <a:lnTo>
                  <a:pt x="316737" y="395097"/>
                </a:lnTo>
                <a:lnTo>
                  <a:pt x="316737" y="358775"/>
                </a:lnTo>
                <a:lnTo>
                  <a:pt x="349123" y="326390"/>
                </a:lnTo>
                <a:lnTo>
                  <a:pt x="374543" y="291220"/>
                </a:lnTo>
                <a:lnTo>
                  <a:pt x="384465" y="260096"/>
                </a:lnTo>
                <a:close/>
              </a:path>
              <a:path w="509904" h="541655">
                <a:moveTo>
                  <a:pt x="247269" y="270129"/>
                </a:moveTo>
                <a:lnTo>
                  <a:pt x="237617" y="270129"/>
                </a:lnTo>
                <a:lnTo>
                  <a:pt x="237617" y="284734"/>
                </a:lnTo>
                <a:lnTo>
                  <a:pt x="234442" y="287909"/>
                </a:lnTo>
                <a:lnTo>
                  <a:pt x="250444" y="287909"/>
                </a:lnTo>
                <a:lnTo>
                  <a:pt x="247269" y="284734"/>
                </a:lnTo>
                <a:lnTo>
                  <a:pt x="247269" y="270129"/>
                </a:lnTo>
                <a:close/>
              </a:path>
              <a:path w="509904" h="541655">
                <a:moveTo>
                  <a:pt x="271145" y="270129"/>
                </a:moveTo>
                <a:lnTo>
                  <a:pt x="261365" y="270129"/>
                </a:lnTo>
                <a:lnTo>
                  <a:pt x="261365" y="284734"/>
                </a:lnTo>
                <a:lnTo>
                  <a:pt x="258318" y="287909"/>
                </a:lnTo>
                <a:lnTo>
                  <a:pt x="274320" y="287909"/>
                </a:lnTo>
                <a:lnTo>
                  <a:pt x="271145" y="284734"/>
                </a:lnTo>
                <a:lnTo>
                  <a:pt x="271145" y="270129"/>
                </a:lnTo>
                <a:close/>
              </a:path>
              <a:path w="509904" h="541655">
                <a:moveTo>
                  <a:pt x="291210" y="270129"/>
                </a:moveTo>
                <a:lnTo>
                  <a:pt x="285242" y="270129"/>
                </a:lnTo>
                <a:lnTo>
                  <a:pt x="285242" y="284734"/>
                </a:lnTo>
                <a:lnTo>
                  <a:pt x="282067" y="287909"/>
                </a:lnTo>
                <a:lnTo>
                  <a:pt x="289345" y="287909"/>
                </a:lnTo>
                <a:lnTo>
                  <a:pt x="291210" y="270129"/>
                </a:lnTo>
                <a:close/>
              </a:path>
              <a:path w="509904" h="541655">
                <a:moveTo>
                  <a:pt x="223520" y="260477"/>
                </a:moveTo>
                <a:lnTo>
                  <a:pt x="209550" y="260477"/>
                </a:lnTo>
                <a:lnTo>
                  <a:pt x="211327" y="260985"/>
                </a:lnTo>
                <a:lnTo>
                  <a:pt x="211581" y="260731"/>
                </a:lnTo>
                <a:lnTo>
                  <a:pt x="223520" y="260731"/>
                </a:lnTo>
                <a:lnTo>
                  <a:pt x="223520" y="260477"/>
                </a:lnTo>
                <a:close/>
              </a:path>
              <a:path w="509904" h="541655">
                <a:moveTo>
                  <a:pt x="387253" y="243078"/>
                </a:moveTo>
                <a:lnTo>
                  <a:pt x="282067" y="243078"/>
                </a:lnTo>
                <a:lnTo>
                  <a:pt x="285242" y="246253"/>
                </a:lnTo>
                <a:lnTo>
                  <a:pt x="285242" y="260731"/>
                </a:lnTo>
                <a:lnTo>
                  <a:pt x="296799" y="260731"/>
                </a:lnTo>
                <a:lnTo>
                  <a:pt x="297052" y="260858"/>
                </a:lnTo>
                <a:lnTo>
                  <a:pt x="297687" y="260096"/>
                </a:lnTo>
                <a:lnTo>
                  <a:pt x="384465" y="260096"/>
                </a:lnTo>
                <a:lnTo>
                  <a:pt x="387253" y="251350"/>
                </a:lnTo>
                <a:lnTo>
                  <a:pt x="387253" y="243078"/>
                </a:lnTo>
                <a:close/>
              </a:path>
              <a:path w="509904" h="541655">
                <a:moveTo>
                  <a:pt x="250444" y="243078"/>
                </a:moveTo>
                <a:lnTo>
                  <a:pt x="234442" y="243078"/>
                </a:lnTo>
                <a:lnTo>
                  <a:pt x="237617" y="246253"/>
                </a:lnTo>
                <a:lnTo>
                  <a:pt x="237617" y="260731"/>
                </a:lnTo>
                <a:lnTo>
                  <a:pt x="247269" y="260731"/>
                </a:lnTo>
                <a:lnTo>
                  <a:pt x="247269" y="246253"/>
                </a:lnTo>
                <a:lnTo>
                  <a:pt x="250444" y="243078"/>
                </a:lnTo>
                <a:close/>
              </a:path>
              <a:path w="509904" h="541655">
                <a:moveTo>
                  <a:pt x="274320" y="243078"/>
                </a:moveTo>
                <a:lnTo>
                  <a:pt x="258318" y="243078"/>
                </a:lnTo>
                <a:lnTo>
                  <a:pt x="261365" y="246253"/>
                </a:lnTo>
                <a:lnTo>
                  <a:pt x="261365" y="260731"/>
                </a:lnTo>
                <a:lnTo>
                  <a:pt x="271145" y="260731"/>
                </a:lnTo>
                <a:lnTo>
                  <a:pt x="271145" y="246253"/>
                </a:lnTo>
                <a:lnTo>
                  <a:pt x="274320" y="243078"/>
                </a:lnTo>
                <a:close/>
              </a:path>
              <a:path w="509904" h="541655">
                <a:moveTo>
                  <a:pt x="60578" y="216662"/>
                </a:moveTo>
                <a:lnTo>
                  <a:pt x="5842" y="216662"/>
                </a:lnTo>
                <a:lnTo>
                  <a:pt x="0" y="222631"/>
                </a:lnTo>
                <a:lnTo>
                  <a:pt x="0" y="237362"/>
                </a:lnTo>
                <a:lnTo>
                  <a:pt x="5842" y="243332"/>
                </a:lnTo>
                <a:lnTo>
                  <a:pt x="60578" y="243332"/>
                </a:lnTo>
                <a:lnTo>
                  <a:pt x="66548" y="237362"/>
                </a:lnTo>
                <a:lnTo>
                  <a:pt x="66548" y="222631"/>
                </a:lnTo>
                <a:lnTo>
                  <a:pt x="60578" y="216662"/>
                </a:lnTo>
                <a:close/>
              </a:path>
              <a:path w="509904" h="541655">
                <a:moveTo>
                  <a:pt x="504062" y="216662"/>
                </a:moveTo>
                <a:lnTo>
                  <a:pt x="449325" y="216662"/>
                </a:lnTo>
                <a:lnTo>
                  <a:pt x="443356" y="222631"/>
                </a:lnTo>
                <a:lnTo>
                  <a:pt x="443356" y="237362"/>
                </a:lnTo>
                <a:lnTo>
                  <a:pt x="449325" y="243332"/>
                </a:lnTo>
                <a:lnTo>
                  <a:pt x="504062" y="243332"/>
                </a:lnTo>
                <a:lnTo>
                  <a:pt x="509904" y="237362"/>
                </a:lnTo>
                <a:lnTo>
                  <a:pt x="509904" y="222631"/>
                </a:lnTo>
                <a:lnTo>
                  <a:pt x="504062" y="216662"/>
                </a:lnTo>
                <a:close/>
              </a:path>
              <a:path w="509904" h="541655">
                <a:moveTo>
                  <a:pt x="444753" y="71882"/>
                </a:moveTo>
                <a:lnTo>
                  <a:pt x="437896" y="71882"/>
                </a:lnTo>
                <a:lnTo>
                  <a:pt x="434467" y="73152"/>
                </a:lnTo>
                <a:lnTo>
                  <a:pt x="431926" y="75819"/>
                </a:lnTo>
                <a:lnTo>
                  <a:pt x="398399" y="109220"/>
                </a:lnTo>
                <a:lnTo>
                  <a:pt x="398399" y="117602"/>
                </a:lnTo>
                <a:lnTo>
                  <a:pt x="408812" y="128016"/>
                </a:lnTo>
                <a:lnTo>
                  <a:pt x="417322" y="128016"/>
                </a:lnTo>
                <a:lnTo>
                  <a:pt x="455929" y="89408"/>
                </a:lnTo>
                <a:lnTo>
                  <a:pt x="455929" y="80899"/>
                </a:lnTo>
                <a:lnTo>
                  <a:pt x="450723" y="75819"/>
                </a:lnTo>
                <a:lnTo>
                  <a:pt x="448182" y="73152"/>
                </a:lnTo>
                <a:lnTo>
                  <a:pt x="444753" y="71882"/>
                </a:lnTo>
                <a:close/>
              </a:path>
              <a:path w="509904" h="541655">
                <a:moveTo>
                  <a:pt x="70993" y="71882"/>
                </a:moveTo>
                <a:lnTo>
                  <a:pt x="64134" y="71882"/>
                </a:lnTo>
                <a:lnTo>
                  <a:pt x="60705" y="73152"/>
                </a:lnTo>
                <a:lnTo>
                  <a:pt x="58165" y="75819"/>
                </a:lnTo>
                <a:lnTo>
                  <a:pt x="52958" y="80899"/>
                </a:lnTo>
                <a:lnTo>
                  <a:pt x="52958" y="89408"/>
                </a:lnTo>
                <a:lnTo>
                  <a:pt x="91567" y="128016"/>
                </a:lnTo>
                <a:lnTo>
                  <a:pt x="100075" y="128016"/>
                </a:lnTo>
                <a:lnTo>
                  <a:pt x="105282" y="122809"/>
                </a:lnTo>
                <a:lnTo>
                  <a:pt x="110362" y="117602"/>
                </a:lnTo>
                <a:lnTo>
                  <a:pt x="110362" y="109220"/>
                </a:lnTo>
                <a:lnTo>
                  <a:pt x="105282" y="104012"/>
                </a:lnTo>
                <a:lnTo>
                  <a:pt x="76961" y="75819"/>
                </a:lnTo>
                <a:lnTo>
                  <a:pt x="74422" y="73152"/>
                </a:lnTo>
                <a:lnTo>
                  <a:pt x="70993" y="71882"/>
                </a:lnTo>
                <a:close/>
              </a:path>
              <a:path w="509904" h="541655">
                <a:moveTo>
                  <a:pt x="262254" y="0"/>
                </a:moveTo>
                <a:lnTo>
                  <a:pt x="247650" y="0"/>
                </a:lnTo>
                <a:lnTo>
                  <a:pt x="241680" y="5969"/>
                </a:lnTo>
                <a:lnTo>
                  <a:pt x="241680" y="60579"/>
                </a:lnTo>
                <a:lnTo>
                  <a:pt x="247650" y="66548"/>
                </a:lnTo>
                <a:lnTo>
                  <a:pt x="262254" y="66548"/>
                </a:lnTo>
                <a:lnTo>
                  <a:pt x="268224" y="60579"/>
                </a:lnTo>
                <a:lnTo>
                  <a:pt x="268224" y="5969"/>
                </a:lnTo>
                <a:lnTo>
                  <a:pt x="262254" y="0"/>
                </a:lnTo>
                <a:close/>
              </a:path>
            </a:pathLst>
          </a:custGeom>
          <a:solidFill>
            <a:srgbClr val="DC0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92442" y="3617214"/>
            <a:ext cx="300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26901"/>
                </a:solidFill>
                <a:latin typeface="Arial"/>
                <a:cs typeface="Arial"/>
              </a:rPr>
              <a:t>Mira </a:t>
            </a:r>
            <a:r>
              <a:rPr sz="1800" dirty="0">
                <a:solidFill>
                  <a:srgbClr val="E26901"/>
                </a:solidFill>
                <a:latin typeface="Arial"/>
                <a:cs typeface="Arial"/>
              </a:rPr>
              <a:t>estas </a:t>
            </a:r>
            <a:r>
              <a:rPr sz="1800" spc="-5" dirty="0">
                <a:solidFill>
                  <a:srgbClr val="E26901"/>
                </a:solidFill>
                <a:latin typeface="Arial"/>
                <a:cs typeface="Arial"/>
              </a:rPr>
              <a:t>entretenidas</a:t>
            </a:r>
            <a:r>
              <a:rPr sz="1800" spc="-30" dirty="0">
                <a:solidFill>
                  <a:srgbClr val="E269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26901"/>
                </a:solidFill>
                <a:latin typeface="Arial"/>
                <a:cs typeface="Arial"/>
              </a:rPr>
              <a:t>ideas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30088" y="4143514"/>
            <a:ext cx="1662302" cy="2585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6777" y="4362729"/>
            <a:ext cx="2113661" cy="21475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5304" y="4598289"/>
            <a:ext cx="1922145" cy="167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358001" y="3486784"/>
            <a:ext cx="4531995" cy="518795"/>
            <a:chOff x="6358001" y="3486784"/>
            <a:chExt cx="4531995" cy="518795"/>
          </a:xfrm>
        </p:grpSpPr>
        <p:sp>
          <p:nvSpPr>
            <p:cNvPr id="18" name="object 18"/>
            <p:cNvSpPr/>
            <p:nvPr/>
          </p:nvSpPr>
          <p:spPr>
            <a:xfrm>
              <a:off x="6497828" y="3486784"/>
              <a:ext cx="453390" cy="453390"/>
            </a:xfrm>
            <a:custGeom>
              <a:avLst/>
              <a:gdLst/>
              <a:ahLst/>
              <a:cxnLst/>
              <a:rect l="l" t="t" r="r" b="b"/>
              <a:pathLst>
                <a:path w="453390" h="453389">
                  <a:moveTo>
                    <a:pt x="431419" y="377951"/>
                  </a:moveTo>
                  <a:lnTo>
                    <a:pt x="377825" y="431419"/>
                  </a:lnTo>
                  <a:lnTo>
                    <a:pt x="393192" y="446785"/>
                  </a:lnTo>
                  <a:lnTo>
                    <a:pt x="400313" y="451500"/>
                  </a:lnTo>
                  <a:lnTo>
                    <a:pt x="408447" y="453072"/>
                  </a:lnTo>
                  <a:lnTo>
                    <a:pt x="416605" y="451500"/>
                  </a:lnTo>
                  <a:lnTo>
                    <a:pt x="423799" y="446785"/>
                  </a:lnTo>
                  <a:lnTo>
                    <a:pt x="446658" y="423798"/>
                  </a:lnTo>
                  <a:lnTo>
                    <a:pt x="451445" y="416677"/>
                  </a:lnTo>
                  <a:lnTo>
                    <a:pt x="453040" y="408543"/>
                  </a:lnTo>
                  <a:lnTo>
                    <a:pt x="451445" y="400385"/>
                  </a:lnTo>
                  <a:lnTo>
                    <a:pt x="446658" y="393191"/>
                  </a:lnTo>
                  <a:lnTo>
                    <a:pt x="431419" y="377951"/>
                  </a:lnTo>
                  <a:close/>
                </a:path>
                <a:path w="453390" h="453389">
                  <a:moveTo>
                    <a:pt x="347472" y="294004"/>
                  </a:moveTo>
                  <a:lnTo>
                    <a:pt x="240411" y="294004"/>
                  </a:lnTo>
                  <a:lnTo>
                    <a:pt x="372237" y="425831"/>
                  </a:lnTo>
                  <a:lnTo>
                    <a:pt x="425703" y="372237"/>
                  </a:lnTo>
                  <a:lnTo>
                    <a:pt x="347472" y="294004"/>
                  </a:lnTo>
                  <a:close/>
                </a:path>
                <a:path w="453390" h="453389">
                  <a:moveTo>
                    <a:pt x="159512" y="0"/>
                  </a:moveTo>
                  <a:lnTo>
                    <a:pt x="109077" y="8141"/>
                  </a:lnTo>
                  <a:lnTo>
                    <a:pt x="65288" y="30809"/>
                  </a:lnTo>
                  <a:lnTo>
                    <a:pt x="30764" y="65370"/>
                  </a:lnTo>
                  <a:lnTo>
                    <a:pt x="8127" y="109191"/>
                  </a:lnTo>
                  <a:lnTo>
                    <a:pt x="0" y="159638"/>
                  </a:lnTo>
                  <a:lnTo>
                    <a:pt x="8127" y="210073"/>
                  </a:lnTo>
                  <a:lnTo>
                    <a:pt x="30764" y="253862"/>
                  </a:lnTo>
                  <a:lnTo>
                    <a:pt x="65288" y="288386"/>
                  </a:lnTo>
                  <a:lnTo>
                    <a:pt x="109077" y="311023"/>
                  </a:lnTo>
                  <a:lnTo>
                    <a:pt x="159512" y="319150"/>
                  </a:lnTo>
                  <a:lnTo>
                    <a:pt x="181671" y="317597"/>
                  </a:lnTo>
                  <a:lnTo>
                    <a:pt x="202771" y="312912"/>
                  </a:lnTo>
                  <a:lnTo>
                    <a:pt x="222466" y="305059"/>
                  </a:lnTo>
                  <a:lnTo>
                    <a:pt x="240411" y="294004"/>
                  </a:lnTo>
                  <a:lnTo>
                    <a:pt x="347472" y="294004"/>
                  </a:lnTo>
                  <a:lnTo>
                    <a:pt x="336550" y="283082"/>
                  </a:lnTo>
                  <a:lnTo>
                    <a:pt x="159512" y="283082"/>
                  </a:lnTo>
                  <a:lnTo>
                    <a:pt x="111452" y="273385"/>
                  </a:lnTo>
                  <a:lnTo>
                    <a:pt x="72215" y="246935"/>
                  </a:lnTo>
                  <a:lnTo>
                    <a:pt x="45765" y="207698"/>
                  </a:lnTo>
                  <a:lnTo>
                    <a:pt x="36068" y="159638"/>
                  </a:lnTo>
                  <a:lnTo>
                    <a:pt x="45765" y="111559"/>
                  </a:lnTo>
                  <a:lnTo>
                    <a:pt x="72215" y="72278"/>
                  </a:lnTo>
                  <a:lnTo>
                    <a:pt x="111452" y="45785"/>
                  </a:lnTo>
                  <a:lnTo>
                    <a:pt x="159512" y="36067"/>
                  </a:lnTo>
                  <a:lnTo>
                    <a:pt x="259039" y="36067"/>
                  </a:lnTo>
                  <a:lnTo>
                    <a:pt x="253780" y="30809"/>
                  </a:lnTo>
                  <a:lnTo>
                    <a:pt x="209959" y="8141"/>
                  </a:lnTo>
                  <a:lnTo>
                    <a:pt x="159512" y="0"/>
                  </a:lnTo>
                  <a:close/>
                </a:path>
                <a:path w="453390" h="453389">
                  <a:moveTo>
                    <a:pt x="259039" y="36067"/>
                  </a:moveTo>
                  <a:lnTo>
                    <a:pt x="159512" y="36067"/>
                  </a:lnTo>
                  <a:lnTo>
                    <a:pt x="207591" y="45785"/>
                  </a:lnTo>
                  <a:lnTo>
                    <a:pt x="246872" y="72278"/>
                  </a:lnTo>
                  <a:lnTo>
                    <a:pt x="273365" y="111559"/>
                  </a:lnTo>
                  <a:lnTo>
                    <a:pt x="283082" y="159638"/>
                  </a:lnTo>
                  <a:lnTo>
                    <a:pt x="273365" y="207698"/>
                  </a:lnTo>
                  <a:lnTo>
                    <a:pt x="246872" y="246935"/>
                  </a:lnTo>
                  <a:lnTo>
                    <a:pt x="207591" y="273385"/>
                  </a:lnTo>
                  <a:lnTo>
                    <a:pt x="159512" y="283082"/>
                  </a:lnTo>
                  <a:lnTo>
                    <a:pt x="336550" y="283082"/>
                  </a:lnTo>
                  <a:lnTo>
                    <a:pt x="293877" y="240410"/>
                  </a:lnTo>
                  <a:lnTo>
                    <a:pt x="304952" y="222486"/>
                  </a:lnTo>
                  <a:lnTo>
                    <a:pt x="312848" y="202834"/>
                  </a:lnTo>
                  <a:lnTo>
                    <a:pt x="317577" y="181778"/>
                  </a:lnTo>
                  <a:lnTo>
                    <a:pt x="319150" y="159638"/>
                  </a:lnTo>
                  <a:lnTo>
                    <a:pt x="311009" y="109191"/>
                  </a:lnTo>
                  <a:lnTo>
                    <a:pt x="288341" y="65370"/>
                  </a:lnTo>
                  <a:lnTo>
                    <a:pt x="259039" y="36067"/>
                  </a:lnTo>
                  <a:close/>
                </a:path>
                <a:path w="453390" h="453389">
                  <a:moveTo>
                    <a:pt x="224140" y="67994"/>
                  </a:moveTo>
                  <a:lnTo>
                    <a:pt x="166925" y="67994"/>
                  </a:lnTo>
                  <a:lnTo>
                    <a:pt x="186594" y="71802"/>
                  </a:lnTo>
                  <a:lnTo>
                    <a:pt x="204978" y="79777"/>
                  </a:lnTo>
                  <a:lnTo>
                    <a:pt x="234795" y="106896"/>
                  </a:lnTo>
                  <a:lnTo>
                    <a:pt x="250043" y="143682"/>
                  </a:lnTo>
                  <a:lnTo>
                    <a:pt x="251332" y="163956"/>
                  </a:lnTo>
                  <a:lnTo>
                    <a:pt x="272288" y="164845"/>
                  </a:lnTo>
                  <a:lnTo>
                    <a:pt x="270676" y="140029"/>
                  </a:lnTo>
                  <a:lnTo>
                    <a:pt x="263778" y="116427"/>
                  </a:lnTo>
                  <a:lnTo>
                    <a:pt x="251928" y="94872"/>
                  </a:lnTo>
                  <a:lnTo>
                    <a:pt x="235457" y="76200"/>
                  </a:lnTo>
                  <a:lnTo>
                    <a:pt x="224140" y="67994"/>
                  </a:lnTo>
                  <a:close/>
                </a:path>
                <a:path w="453390" h="453389">
                  <a:moveTo>
                    <a:pt x="168521" y="47142"/>
                  </a:moveTo>
                  <a:lnTo>
                    <a:pt x="143637" y="47878"/>
                  </a:lnTo>
                  <a:lnTo>
                    <a:pt x="146685" y="68579"/>
                  </a:lnTo>
                  <a:lnTo>
                    <a:pt x="166925" y="67994"/>
                  </a:lnTo>
                  <a:lnTo>
                    <a:pt x="224140" y="67994"/>
                  </a:lnTo>
                  <a:lnTo>
                    <a:pt x="215288" y="61577"/>
                  </a:lnTo>
                  <a:lnTo>
                    <a:pt x="192690" y="51800"/>
                  </a:lnTo>
                  <a:lnTo>
                    <a:pt x="168521" y="47142"/>
                  </a:lnTo>
                  <a:close/>
                </a:path>
              </a:pathLst>
            </a:custGeom>
            <a:solidFill>
              <a:srgbClr val="FC9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61176" y="3958843"/>
              <a:ext cx="4525645" cy="43180"/>
            </a:xfrm>
            <a:custGeom>
              <a:avLst/>
              <a:gdLst/>
              <a:ahLst/>
              <a:cxnLst/>
              <a:rect l="l" t="t" r="r" b="b"/>
              <a:pathLst>
                <a:path w="4525645" h="43179">
                  <a:moveTo>
                    <a:pt x="0" y="0"/>
                  </a:moveTo>
                  <a:lnTo>
                    <a:pt x="4525137" y="43052"/>
                  </a:lnTo>
                </a:path>
              </a:pathLst>
            </a:custGeom>
            <a:ln w="6350">
              <a:solidFill>
                <a:srgbClr val="17B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635" y="117094"/>
            <a:ext cx="8662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3165" algn="l"/>
              </a:tabLst>
            </a:pPr>
            <a:r>
              <a:rPr b="1" spc="-5" dirty="0">
                <a:latin typeface="Arial"/>
                <a:cs typeface="Arial"/>
              </a:rPr>
              <a:t>4.-	¿Y si jugamos al</a:t>
            </a:r>
            <a:r>
              <a:rPr b="1" spc="-114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gato?</a:t>
            </a:r>
          </a:p>
        </p:txBody>
      </p:sp>
      <p:sp>
        <p:nvSpPr>
          <p:cNvPr id="3" name="object 3"/>
          <p:cNvSpPr/>
          <p:nvPr/>
        </p:nvSpPr>
        <p:spPr>
          <a:xfrm>
            <a:off x="454926" y="1809750"/>
            <a:ext cx="5263515" cy="2327910"/>
          </a:xfrm>
          <a:custGeom>
            <a:avLst/>
            <a:gdLst/>
            <a:ahLst/>
            <a:cxnLst/>
            <a:rect l="l" t="t" r="r" b="b"/>
            <a:pathLst>
              <a:path w="5263515" h="2327910">
                <a:moveTo>
                  <a:pt x="0" y="2327783"/>
                </a:moveTo>
                <a:lnTo>
                  <a:pt x="5263514" y="2327783"/>
                </a:lnTo>
                <a:lnTo>
                  <a:pt x="5263514" y="0"/>
                </a:lnTo>
                <a:lnTo>
                  <a:pt x="0" y="0"/>
                </a:lnTo>
                <a:lnTo>
                  <a:pt x="0" y="2327783"/>
                </a:lnTo>
                <a:close/>
              </a:path>
            </a:pathLst>
          </a:custGeom>
          <a:ln w="12700">
            <a:solidFill>
              <a:srgbClr val="7BE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0880" y="1837182"/>
            <a:ext cx="417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Este </a:t>
            </a:r>
            <a:r>
              <a:rPr sz="1800" spc="-5" dirty="0">
                <a:latin typeface="Arial"/>
                <a:cs typeface="Arial"/>
              </a:rPr>
              <a:t>clásico juego de lápiz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papel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506" y="2111502"/>
            <a:ext cx="887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ayudará  te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2800" y="2111502"/>
            <a:ext cx="3349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 marR="5080" indent="-125095">
              <a:lnSpc>
                <a:spcPct val="100000"/>
              </a:lnSpc>
              <a:spcBef>
                <a:spcPts val="100"/>
              </a:spcBef>
              <a:tabLst>
                <a:tab pos="337820" algn="l"/>
                <a:tab pos="792480" algn="l"/>
                <a:tab pos="1360805" algn="l"/>
                <a:tab pos="1586230" algn="l"/>
                <a:tab pos="2304415" algn="l"/>
                <a:tab pos="2449195" algn="l"/>
              </a:tabLst>
            </a:pPr>
            <a:r>
              <a:rPr sz="1800" spc="-5" dirty="0">
                <a:latin typeface="Arial"/>
                <a:cs typeface="Arial"/>
              </a:rPr>
              <a:t>a	e</a:t>
            </a:r>
            <a:r>
              <a:rPr sz="1800" spc="-15" dirty="0">
                <a:latin typeface="Arial"/>
                <a:cs typeface="Arial"/>
              </a:rPr>
              <a:t>j</a:t>
            </a:r>
            <a:r>
              <a:rPr sz="1800" spc="-5" dirty="0">
                <a:latin typeface="Arial"/>
                <a:cs typeface="Arial"/>
              </a:rPr>
              <a:t>erc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tar	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est</a:t>
            </a:r>
            <a:r>
              <a:rPr sz="1800" spc="5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dirty="0">
                <a:latin typeface="Arial"/>
                <a:cs typeface="Arial"/>
              </a:rPr>
              <a:t>		</a:t>
            </a:r>
            <a:r>
              <a:rPr sz="1800" spc="-5" dirty="0">
                <a:latin typeface="Arial"/>
                <a:cs typeface="Arial"/>
              </a:rPr>
              <a:t>cer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br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  </a:t>
            </a:r>
            <a:r>
              <a:rPr sz="1800" spc="-5" dirty="0">
                <a:latin typeface="Arial"/>
                <a:cs typeface="Arial"/>
              </a:rPr>
              <a:t>que	estar		</a:t>
            </a:r>
            <a:r>
              <a:rPr sz="1800" dirty="0">
                <a:latin typeface="Arial"/>
                <a:cs typeface="Arial"/>
              </a:rPr>
              <a:t>muy	</a:t>
            </a:r>
            <a:r>
              <a:rPr sz="1800" spc="-5" dirty="0">
                <a:latin typeface="Arial"/>
                <a:cs typeface="Arial"/>
              </a:rPr>
              <a:t>atentos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2520" y="2111502"/>
            <a:ext cx="716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pues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412750" algn="l"/>
              </a:tabLst>
            </a:pPr>
            <a:r>
              <a:rPr sz="1800" spc="-5" dirty="0">
                <a:latin typeface="Arial"/>
                <a:cs typeface="Arial"/>
              </a:rPr>
              <a:t>a	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506" y="2660141"/>
            <a:ext cx="5092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movimientos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nuestro contrincante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además  pensar en la mejor estrategia para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ganar.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998" y="3483355"/>
            <a:ext cx="4838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9135" marR="5080" indent="-196977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Con cachipún deciden </a:t>
            </a:r>
            <a:r>
              <a:rPr sz="1800" b="1" dirty="0">
                <a:latin typeface="Arial"/>
                <a:cs typeface="Arial"/>
              </a:rPr>
              <a:t>quién </a:t>
            </a:r>
            <a:r>
              <a:rPr sz="1800" b="1" spc="-5" dirty="0">
                <a:latin typeface="Arial"/>
                <a:cs typeface="Arial"/>
              </a:rPr>
              <a:t>comienza </a:t>
            </a:r>
            <a:r>
              <a:rPr sz="1800" b="1" dirty="0">
                <a:latin typeface="Arial"/>
                <a:cs typeface="Arial"/>
              </a:rPr>
              <a:t>¿dos  </a:t>
            </a:r>
            <a:r>
              <a:rPr sz="1800" b="1" spc="-5" dirty="0">
                <a:latin typeface="Arial"/>
                <a:cs typeface="Arial"/>
              </a:rPr>
              <a:t>de tres?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10839" y="5119115"/>
            <a:ext cx="3072384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06877" y="5148910"/>
            <a:ext cx="3462654" cy="1384935"/>
          </a:xfrm>
          <a:prstGeom prst="rect">
            <a:avLst/>
          </a:prstGeom>
          <a:ln w="12700">
            <a:solidFill>
              <a:srgbClr val="DC00C7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Arial"/>
                <a:cs typeface="Arial"/>
              </a:rPr>
              <a:t>¿Qué </a:t>
            </a:r>
            <a:r>
              <a:rPr sz="1800" spc="-5" dirty="0">
                <a:latin typeface="Arial"/>
                <a:cs typeface="Arial"/>
              </a:rPr>
              <a:t>estamos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trabajando?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377825" indent="-287020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1600" spc="-5" dirty="0">
                <a:solidFill>
                  <a:srgbClr val="E26901"/>
                </a:solidFill>
                <a:latin typeface="Arial"/>
                <a:cs typeface="Arial"/>
              </a:rPr>
              <a:t>Atención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650">
              <a:latin typeface="Arial"/>
              <a:cs typeface="Arial"/>
            </a:endParaRPr>
          </a:p>
          <a:p>
            <a:pPr marL="377825" indent="-287020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1600" spc="-5" dirty="0">
                <a:solidFill>
                  <a:srgbClr val="008FD1"/>
                </a:solidFill>
                <a:latin typeface="Arial"/>
                <a:cs typeface="Arial"/>
              </a:rPr>
              <a:t>Pensamiento</a:t>
            </a:r>
            <a:r>
              <a:rPr sz="1600" spc="-10" dirty="0">
                <a:solidFill>
                  <a:srgbClr val="008FD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FD1"/>
                </a:solidFill>
                <a:latin typeface="Arial"/>
                <a:cs typeface="Arial"/>
              </a:rPr>
              <a:t>Estrátegico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82998" y="4408042"/>
            <a:ext cx="510540" cy="541655"/>
          </a:xfrm>
          <a:custGeom>
            <a:avLst/>
            <a:gdLst/>
            <a:ahLst/>
            <a:cxnLst/>
            <a:rect l="l" t="t" r="r" b="b"/>
            <a:pathLst>
              <a:path w="510539" h="541654">
                <a:moveTo>
                  <a:pt x="291973" y="517270"/>
                </a:moveTo>
                <a:lnTo>
                  <a:pt x="215264" y="517270"/>
                </a:lnTo>
                <a:lnTo>
                  <a:pt x="209803" y="522731"/>
                </a:lnTo>
                <a:lnTo>
                  <a:pt x="209803" y="536193"/>
                </a:lnTo>
                <a:lnTo>
                  <a:pt x="215264" y="541654"/>
                </a:lnTo>
                <a:lnTo>
                  <a:pt x="291973" y="541654"/>
                </a:lnTo>
                <a:lnTo>
                  <a:pt x="297306" y="536193"/>
                </a:lnTo>
                <a:lnTo>
                  <a:pt x="297306" y="522731"/>
                </a:lnTo>
                <a:lnTo>
                  <a:pt x="291973" y="517270"/>
                </a:lnTo>
                <a:close/>
              </a:path>
              <a:path w="510539" h="541654">
                <a:moveTo>
                  <a:pt x="301625" y="479551"/>
                </a:moveTo>
                <a:lnTo>
                  <a:pt x="205486" y="479551"/>
                </a:lnTo>
                <a:lnTo>
                  <a:pt x="200025" y="485012"/>
                </a:lnTo>
                <a:lnTo>
                  <a:pt x="200025" y="498474"/>
                </a:lnTo>
                <a:lnTo>
                  <a:pt x="205486" y="503935"/>
                </a:lnTo>
                <a:lnTo>
                  <a:pt x="301625" y="503935"/>
                </a:lnTo>
                <a:lnTo>
                  <a:pt x="307086" y="498474"/>
                </a:lnTo>
                <a:lnTo>
                  <a:pt x="307086" y="485012"/>
                </a:lnTo>
                <a:lnTo>
                  <a:pt x="301625" y="479551"/>
                </a:lnTo>
                <a:close/>
              </a:path>
              <a:path w="510539" h="541654">
                <a:moveTo>
                  <a:pt x="306450" y="441832"/>
                </a:moveTo>
                <a:lnTo>
                  <a:pt x="200660" y="441832"/>
                </a:lnTo>
                <a:lnTo>
                  <a:pt x="195199" y="447293"/>
                </a:lnTo>
                <a:lnTo>
                  <a:pt x="195199" y="460755"/>
                </a:lnTo>
                <a:lnTo>
                  <a:pt x="200660" y="466216"/>
                </a:lnTo>
                <a:lnTo>
                  <a:pt x="306450" y="466216"/>
                </a:lnTo>
                <a:lnTo>
                  <a:pt x="311912" y="460755"/>
                </a:lnTo>
                <a:lnTo>
                  <a:pt x="311912" y="447293"/>
                </a:lnTo>
                <a:lnTo>
                  <a:pt x="306450" y="441832"/>
                </a:lnTo>
                <a:close/>
              </a:path>
              <a:path w="510539" h="541654">
                <a:moveTo>
                  <a:pt x="254253" y="421512"/>
                </a:moveTo>
                <a:lnTo>
                  <a:pt x="252856" y="421512"/>
                </a:lnTo>
                <a:lnTo>
                  <a:pt x="253618" y="422147"/>
                </a:lnTo>
                <a:lnTo>
                  <a:pt x="254253" y="421512"/>
                </a:lnTo>
                <a:close/>
              </a:path>
              <a:path w="510539" h="541654">
                <a:moveTo>
                  <a:pt x="253618" y="95376"/>
                </a:moveTo>
                <a:lnTo>
                  <a:pt x="202644" y="105282"/>
                </a:lnTo>
                <a:lnTo>
                  <a:pt x="157861" y="135000"/>
                </a:lnTo>
                <a:lnTo>
                  <a:pt x="132501" y="170121"/>
                </a:lnTo>
                <a:lnTo>
                  <a:pt x="119821" y="209977"/>
                </a:lnTo>
                <a:lnTo>
                  <a:pt x="119821" y="251413"/>
                </a:lnTo>
                <a:lnTo>
                  <a:pt x="132501" y="291269"/>
                </a:lnTo>
                <a:lnTo>
                  <a:pt x="157861" y="326389"/>
                </a:lnTo>
                <a:lnTo>
                  <a:pt x="165959" y="334559"/>
                </a:lnTo>
                <a:lnTo>
                  <a:pt x="190373" y="358901"/>
                </a:lnTo>
                <a:lnTo>
                  <a:pt x="190373" y="395096"/>
                </a:lnTo>
                <a:lnTo>
                  <a:pt x="192426" y="405385"/>
                </a:lnTo>
                <a:lnTo>
                  <a:pt x="198040" y="413781"/>
                </a:lnTo>
                <a:lnTo>
                  <a:pt x="206392" y="419439"/>
                </a:lnTo>
                <a:lnTo>
                  <a:pt x="216662" y="421512"/>
                </a:lnTo>
                <a:lnTo>
                  <a:pt x="290449" y="421512"/>
                </a:lnTo>
                <a:lnTo>
                  <a:pt x="295490" y="420496"/>
                </a:lnTo>
                <a:lnTo>
                  <a:pt x="219710" y="420496"/>
                </a:lnTo>
                <a:lnTo>
                  <a:pt x="216280" y="417575"/>
                </a:lnTo>
                <a:lnTo>
                  <a:pt x="215733" y="411733"/>
                </a:lnTo>
                <a:lnTo>
                  <a:pt x="203183" y="267969"/>
                </a:lnTo>
                <a:lnTo>
                  <a:pt x="202946" y="264286"/>
                </a:lnTo>
                <a:lnTo>
                  <a:pt x="205739" y="260857"/>
                </a:lnTo>
                <a:lnTo>
                  <a:pt x="209676" y="260476"/>
                </a:lnTo>
                <a:lnTo>
                  <a:pt x="223647" y="260476"/>
                </a:lnTo>
                <a:lnTo>
                  <a:pt x="223647" y="246252"/>
                </a:lnTo>
                <a:lnTo>
                  <a:pt x="226695" y="243077"/>
                </a:lnTo>
                <a:lnTo>
                  <a:pt x="387380" y="243077"/>
                </a:lnTo>
                <a:lnTo>
                  <a:pt x="387380" y="209977"/>
                </a:lnTo>
                <a:lnTo>
                  <a:pt x="374670" y="170121"/>
                </a:lnTo>
                <a:lnTo>
                  <a:pt x="349250" y="135000"/>
                </a:lnTo>
                <a:lnTo>
                  <a:pt x="304482" y="105282"/>
                </a:lnTo>
                <a:lnTo>
                  <a:pt x="279419" y="97853"/>
                </a:lnTo>
                <a:lnTo>
                  <a:pt x="253618" y="95376"/>
                </a:lnTo>
                <a:close/>
              </a:path>
              <a:path w="510539" h="541654">
                <a:moveTo>
                  <a:pt x="223647" y="270255"/>
                </a:moveTo>
                <a:lnTo>
                  <a:pt x="217550" y="270255"/>
                </a:lnTo>
                <a:lnTo>
                  <a:pt x="220692" y="305804"/>
                </a:lnTo>
                <a:lnTo>
                  <a:pt x="226927" y="376947"/>
                </a:lnTo>
                <a:lnTo>
                  <a:pt x="230125" y="413781"/>
                </a:lnTo>
                <a:lnTo>
                  <a:pt x="230377" y="416305"/>
                </a:lnTo>
                <a:lnTo>
                  <a:pt x="227456" y="419734"/>
                </a:lnTo>
                <a:lnTo>
                  <a:pt x="219710" y="420496"/>
                </a:lnTo>
                <a:lnTo>
                  <a:pt x="295490" y="420496"/>
                </a:lnTo>
                <a:lnTo>
                  <a:pt x="298010" y="419988"/>
                </a:lnTo>
                <a:lnTo>
                  <a:pt x="286638" y="419988"/>
                </a:lnTo>
                <a:lnTo>
                  <a:pt x="282828" y="419607"/>
                </a:lnTo>
                <a:lnTo>
                  <a:pt x="278891" y="419099"/>
                </a:lnTo>
                <a:lnTo>
                  <a:pt x="276098" y="415670"/>
                </a:lnTo>
                <a:lnTo>
                  <a:pt x="276478" y="411733"/>
                </a:lnTo>
                <a:lnTo>
                  <a:pt x="289470" y="288035"/>
                </a:lnTo>
                <a:lnTo>
                  <a:pt x="226695" y="288035"/>
                </a:lnTo>
                <a:lnTo>
                  <a:pt x="223647" y="284860"/>
                </a:lnTo>
                <a:lnTo>
                  <a:pt x="223647" y="270255"/>
                </a:lnTo>
                <a:close/>
              </a:path>
              <a:path w="510539" h="541654">
                <a:moveTo>
                  <a:pt x="384611" y="260095"/>
                </a:moveTo>
                <a:lnTo>
                  <a:pt x="298703" y="260095"/>
                </a:lnTo>
                <a:lnTo>
                  <a:pt x="299592" y="260222"/>
                </a:lnTo>
                <a:lnTo>
                  <a:pt x="303402" y="260603"/>
                </a:lnTo>
                <a:lnTo>
                  <a:pt x="306197" y="264159"/>
                </a:lnTo>
                <a:lnTo>
                  <a:pt x="305789" y="268223"/>
                </a:lnTo>
                <a:lnTo>
                  <a:pt x="290525" y="413781"/>
                </a:lnTo>
                <a:lnTo>
                  <a:pt x="290195" y="417194"/>
                </a:lnTo>
                <a:lnTo>
                  <a:pt x="286638" y="419988"/>
                </a:lnTo>
                <a:lnTo>
                  <a:pt x="298010" y="419988"/>
                </a:lnTo>
                <a:lnTo>
                  <a:pt x="300737" y="419439"/>
                </a:lnTo>
                <a:lnTo>
                  <a:pt x="309133" y="413781"/>
                </a:lnTo>
                <a:lnTo>
                  <a:pt x="314791" y="405385"/>
                </a:lnTo>
                <a:lnTo>
                  <a:pt x="316864" y="395096"/>
                </a:lnTo>
                <a:lnTo>
                  <a:pt x="316864" y="358901"/>
                </a:lnTo>
                <a:lnTo>
                  <a:pt x="349250" y="326389"/>
                </a:lnTo>
                <a:lnTo>
                  <a:pt x="374670" y="291269"/>
                </a:lnTo>
                <a:lnTo>
                  <a:pt x="384611" y="260095"/>
                </a:lnTo>
                <a:close/>
              </a:path>
              <a:path w="510539" h="541654">
                <a:moveTo>
                  <a:pt x="247396" y="270255"/>
                </a:moveTo>
                <a:lnTo>
                  <a:pt x="237743" y="270255"/>
                </a:lnTo>
                <a:lnTo>
                  <a:pt x="237743" y="284860"/>
                </a:lnTo>
                <a:lnTo>
                  <a:pt x="234568" y="288035"/>
                </a:lnTo>
                <a:lnTo>
                  <a:pt x="250571" y="288035"/>
                </a:lnTo>
                <a:lnTo>
                  <a:pt x="247396" y="284860"/>
                </a:lnTo>
                <a:lnTo>
                  <a:pt x="247396" y="270255"/>
                </a:lnTo>
                <a:close/>
              </a:path>
              <a:path w="510539" h="541654">
                <a:moveTo>
                  <a:pt x="271272" y="270255"/>
                </a:moveTo>
                <a:lnTo>
                  <a:pt x="261492" y="270255"/>
                </a:lnTo>
                <a:lnTo>
                  <a:pt x="261492" y="284860"/>
                </a:lnTo>
                <a:lnTo>
                  <a:pt x="258317" y="288035"/>
                </a:lnTo>
                <a:lnTo>
                  <a:pt x="274447" y="288035"/>
                </a:lnTo>
                <a:lnTo>
                  <a:pt x="271272" y="284860"/>
                </a:lnTo>
                <a:lnTo>
                  <a:pt x="271272" y="270255"/>
                </a:lnTo>
                <a:close/>
              </a:path>
              <a:path w="510539" h="541654">
                <a:moveTo>
                  <a:pt x="291338" y="270255"/>
                </a:moveTo>
                <a:lnTo>
                  <a:pt x="285368" y="270255"/>
                </a:lnTo>
                <a:lnTo>
                  <a:pt x="285368" y="284860"/>
                </a:lnTo>
                <a:lnTo>
                  <a:pt x="282193" y="288035"/>
                </a:lnTo>
                <a:lnTo>
                  <a:pt x="289470" y="288035"/>
                </a:lnTo>
                <a:lnTo>
                  <a:pt x="291338" y="270255"/>
                </a:lnTo>
                <a:close/>
              </a:path>
              <a:path w="510539" h="541654">
                <a:moveTo>
                  <a:pt x="223647" y="260476"/>
                </a:moveTo>
                <a:lnTo>
                  <a:pt x="209676" y="260476"/>
                </a:lnTo>
                <a:lnTo>
                  <a:pt x="211454" y="261111"/>
                </a:lnTo>
                <a:lnTo>
                  <a:pt x="211709" y="260857"/>
                </a:lnTo>
                <a:lnTo>
                  <a:pt x="223647" y="260857"/>
                </a:lnTo>
                <a:lnTo>
                  <a:pt x="223647" y="260476"/>
                </a:lnTo>
                <a:close/>
              </a:path>
              <a:path w="510539" h="541654">
                <a:moveTo>
                  <a:pt x="387380" y="243077"/>
                </a:moveTo>
                <a:lnTo>
                  <a:pt x="282193" y="243077"/>
                </a:lnTo>
                <a:lnTo>
                  <a:pt x="285368" y="246252"/>
                </a:lnTo>
                <a:lnTo>
                  <a:pt x="285368" y="260857"/>
                </a:lnTo>
                <a:lnTo>
                  <a:pt x="296925" y="260857"/>
                </a:lnTo>
                <a:lnTo>
                  <a:pt x="297179" y="260984"/>
                </a:lnTo>
                <a:lnTo>
                  <a:pt x="297814" y="260222"/>
                </a:lnTo>
                <a:lnTo>
                  <a:pt x="298703" y="260095"/>
                </a:lnTo>
                <a:lnTo>
                  <a:pt x="384611" y="260095"/>
                </a:lnTo>
                <a:lnTo>
                  <a:pt x="387380" y="251413"/>
                </a:lnTo>
                <a:lnTo>
                  <a:pt x="387380" y="243077"/>
                </a:lnTo>
                <a:close/>
              </a:path>
              <a:path w="510539" h="541654">
                <a:moveTo>
                  <a:pt x="250571" y="243077"/>
                </a:moveTo>
                <a:lnTo>
                  <a:pt x="234568" y="243077"/>
                </a:lnTo>
                <a:lnTo>
                  <a:pt x="237743" y="246252"/>
                </a:lnTo>
                <a:lnTo>
                  <a:pt x="237743" y="260857"/>
                </a:lnTo>
                <a:lnTo>
                  <a:pt x="247396" y="260857"/>
                </a:lnTo>
                <a:lnTo>
                  <a:pt x="247396" y="246252"/>
                </a:lnTo>
                <a:lnTo>
                  <a:pt x="250571" y="243077"/>
                </a:lnTo>
                <a:close/>
              </a:path>
              <a:path w="510539" h="541654">
                <a:moveTo>
                  <a:pt x="274447" y="243077"/>
                </a:moveTo>
                <a:lnTo>
                  <a:pt x="258317" y="243077"/>
                </a:lnTo>
                <a:lnTo>
                  <a:pt x="261492" y="246252"/>
                </a:lnTo>
                <a:lnTo>
                  <a:pt x="261492" y="260857"/>
                </a:lnTo>
                <a:lnTo>
                  <a:pt x="271272" y="260857"/>
                </a:lnTo>
                <a:lnTo>
                  <a:pt x="271272" y="246252"/>
                </a:lnTo>
                <a:lnTo>
                  <a:pt x="274447" y="243077"/>
                </a:lnTo>
                <a:close/>
              </a:path>
              <a:path w="510539" h="541654">
                <a:moveTo>
                  <a:pt x="60705" y="216788"/>
                </a:moveTo>
                <a:lnTo>
                  <a:pt x="5968" y="216788"/>
                </a:lnTo>
                <a:lnTo>
                  <a:pt x="0" y="222757"/>
                </a:lnTo>
                <a:lnTo>
                  <a:pt x="0" y="237489"/>
                </a:lnTo>
                <a:lnTo>
                  <a:pt x="5968" y="243458"/>
                </a:lnTo>
                <a:lnTo>
                  <a:pt x="60705" y="243458"/>
                </a:lnTo>
                <a:lnTo>
                  <a:pt x="66675" y="237489"/>
                </a:lnTo>
                <a:lnTo>
                  <a:pt x="66675" y="222757"/>
                </a:lnTo>
                <a:lnTo>
                  <a:pt x="60705" y="216788"/>
                </a:lnTo>
                <a:close/>
              </a:path>
              <a:path w="510539" h="541654">
                <a:moveTo>
                  <a:pt x="504063" y="216788"/>
                </a:moveTo>
                <a:lnTo>
                  <a:pt x="449452" y="216788"/>
                </a:lnTo>
                <a:lnTo>
                  <a:pt x="443484" y="222757"/>
                </a:lnTo>
                <a:lnTo>
                  <a:pt x="443484" y="237489"/>
                </a:lnTo>
                <a:lnTo>
                  <a:pt x="449452" y="243458"/>
                </a:lnTo>
                <a:lnTo>
                  <a:pt x="504063" y="243458"/>
                </a:lnTo>
                <a:lnTo>
                  <a:pt x="510031" y="237489"/>
                </a:lnTo>
                <a:lnTo>
                  <a:pt x="510031" y="222757"/>
                </a:lnTo>
                <a:lnTo>
                  <a:pt x="504063" y="216788"/>
                </a:lnTo>
                <a:close/>
              </a:path>
              <a:path w="510539" h="541654">
                <a:moveTo>
                  <a:pt x="444880" y="72008"/>
                </a:moveTo>
                <a:lnTo>
                  <a:pt x="438023" y="72008"/>
                </a:lnTo>
                <a:lnTo>
                  <a:pt x="434593" y="73278"/>
                </a:lnTo>
                <a:lnTo>
                  <a:pt x="398525" y="109346"/>
                </a:lnTo>
                <a:lnTo>
                  <a:pt x="398525" y="117728"/>
                </a:lnTo>
                <a:lnTo>
                  <a:pt x="408939" y="128142"/>
                </a:lnTo>
                <a:lnTo>
                  <a:pt x="417449" y="128142"/>
                </a:lnTo>
                <a:lnTo>
                  <a:pt x="422528" y="122935"/>
                </a:lnTo>
                <a:lnTo>
                  <a:pt x="450850" y="94614"/>
                </a:lnTo>
                <a:lnTo>
                  <a:pt x="456056" y="89534"/>
                </a:lnTo>
                <a:lnTo>
                  <a:pt x="456056" y="81025"/>
                </a:lnTo>
                <a:lnTo>
                  <a:pt x="450850" y="75818"/>
                </a:lnTo>
                <a:lnTo>
                  <a:pt x="448183" y="73278"/>
                </a:lnTo>
                <a:lnTo>
                  <a:pt x="444880" y="72008"/>
                </a:lnTo>
                <a:close/>
              </a:path>
              <a:path w="510539" h="541654">
                <a:moveTo>
                  <a:pt x="71120" y="72008"/>
                </a:moveTo>
                <a:lnTo>
                  <a:pt x="64262" y="72008"/>
                </a:lnTo>
                <a:lnTo>
                  <a:pt x="60833" y="73278"/>
                </a:lnTo>
                <a:lnTo>
                  <a:pt x="53086" y="81025"/>
                </a:lnTo>
                <a:lnTo>
                  <a:pt x="53086" y="89534"/>
                </a:lnTo>
                <a:lnTo>
                  <a:pt x="58292" y="94614"/>
                </a:lnTo>
                <a:lnTo>
                  <a:pt x="91693" y="128142"/>
                </a:lnTo>
                <a:lnTo>
                  <a:pt x="100075" y="128142"/>
                </a:lnTo>
                <a:lnTo>
                  <a:pt x="110489" y="117728"/>
                </a:lnTo>
                <a:lnTo>
                  <a:pt x="110489" y="109346"/>
                </a:lnTo>
                <a:lnTo>
                  <a:pt x="74549" y="73278"/>
                </a:lnTo>
                <a:lnTo>
                  <a:pt x="71120" y="72008"/>
                </a:lnTo>
                <a:close/>
              </a:path>
              <a:path w="510539" h="541654">
                <a:moveTo>
                  <a:pt x="262381" y="0"/>
                </a:moveTo>
                <a:lnTo>
                  <a:pt x="247650" y="0"/>
                </a:lnTo>
                <a:lnTo>
                  <a:pt x="241808" y="5968"/>
                </a:lnTo>
                <a:lnTo>
                  <a:pt x="241808" y="60705"/>
                </a:lnTo>
                <a:lnTo>
                  <a:pt x="247650" y="66674"/>
                </a:lnTo>
                <a:lnTo>
                  <a:pt x="262381" y="66674"/>
                </a:lnTo>
                <a:lnTo>
                  <a:pt x="268350" y="60705"/>
                </a:lnTo>
                <a:lnTo>
                  <a:pt x="268350" y="5968"/>
                </a:lnTo>
                <a:lnTo>
                  <a:pt x="262381" y="0"/>
                </a:lnTo>
                <a:close/>
              </a:path>
            </a:pathLst>
          </a:custGeom>
          <a:solidFill>
            <a:srgbClr val="DC0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36028" y="3844797"/>
            <a:ext cx="2665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26901"/>
                </a:solidFill>
                <a:latin typeface="Arial"/>
                <a:cs typeface="Arial"/>
              </a:rPr>
              <a:t>Mira </a:t>
            </a:r>
            <a:r>
              <a:rPr sz="1800" dirty="0">
                <a:solidFill>
                  <a:srgbClr val="E26901"/>
                </a:solidFill>
                <a:latin typeface="Arial"/>
                <a:cs typeface="Arial"/>
              </a:rPr>
              <a:t>esta </a:t>
            </a:r>
            <a:r>
              <a:rPr sz="1800" spc="-5" dirty="0">
                <a:solidFill>
                  <a:srgbClr val="E26901"/>
                </a:solidFill>
                <a:latin typeface="Arial"/>
                <a:cs typeface="Arial"/>
              </a:rPr>
              <a:t>entretenida</a:t>
            </a:r>
            <a:r>
              <a:rPr sz="1800" spc="-30" dirty="0">
                <a:solidFill>
                  <a:srgbClr val="E269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26901"/>
                </a:solidFill>
                <a:latin typeface="Arial"/>
                <a:cs typeface="Arial"/>
              </a:rPr>
              <a:t>idea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01459" y="3714496"/>
            <a:ext cx="4531995" cy="518795"/>
            <a:chOff x="6601459" y="3714496"/>
            <a:chExt cx="4531995" cy="518795"/>
          </a:xfrm>
        </p:grpSpPr>
        <p:sp>
          <p:nvSpPr>
            <p:cNvPr id="15" name="object 15"/>
            <p:cNvSpPr/>
            <p:nvPr/>
          </p:nvSpPr>
          <p:spPr>
            <a:xfrm>
              <a:off x="6741286" y="3714496"/>
              <a:ext cx="453390" cy="453390"/>
            </a:xfrm>
            <a:custGeom>
              <a:avLst/>
              <a:gdLst/>
              <a:ahLst/>
              <a:cxnLst/>
              <a:rect l="l" t="t" r="r" b="b"/>
              <a:pathLst>
                <a:path w="453390" h="453389">
                  <a:moveTo>
                    <a:pt x="431419" y="377951"/>
                  </a:moveTo>
                  <a:lnTo>
                    <a:pt x="377825" y="431418"/>
                  </a:lnTo>
                  <a:lnTo>
                    <a:pt x="383032" y="436498"/>
                  </a:lnTo>
                  <a:lnTo>
                    <a:pt x="388112" y="441705"/>
                  </a:lnTo>
                  <a:lnTo>
                    <a:pt x="393192" y="446785"/>
                  </a:lnTo>
                  <a:lnTo>
                    <a:pt x="400313" y="451500"/>
                  </a:lnTo>
                  <a:lnTo>
                    <a:pt x="408447" y="453072"/>
                  </a:lnTo>
                  <a:lnTo>
                    <a:pt x="416605" y="451500"/>
                  </a:lnTo>
                  <a:lnTo>
                    <a:pt x="423799" y="446785"/>
                  </a:lnTo>
                  <a:lnTo>
                    <a:pt x="446659" y="423798"/>
                  </a:lnTo>
                  <a:lnTo>
                    <a:pt x="451445" y="416677"/>
                  </a:lnTo>
                  <a:lnTo>
                    <a:pt x="453040" y="408543"/>
                  </a:lnTo>
                  <a:lnTo>
                    <a:pt x="451445" y="400385"/>
                  </a:lnTo>
                  <a:lnTo>
                    <a:pt x="446659" y="393191"/>
                  </a:lnTo>
                  <a:lnTo>
                    <a:pt x="431419" y="377951"/>
                  </a:lnTo>
                  <a:close/>
                </a:path>
                <a:path w="453390" h="453389">
                  <a:moveTo>
                    <a:pt x="347599" y="294004"/>
                  </a:moveTo>
                  <a:lnTo>
                    <a:pt x="240411" y="294004"/>
                  </a:lnTo>
                  <a:lnTo>
                    <a:pt x="372237" y="425830"/>
                  </a:lnTo>
                  <a:lnTo>
                    <a:pt x="425831" y="372236"/>
                  </a:lnTo>
                  <a:lnTo>
                    <a:pt x="347599" y="294004"/>
                  </a:lnTo>
                  <a:close/>
                </a:path>
                <a:path w="453390" h="453389">
                  <a:moveTo>
                    <a:pt x="159512" y="0"/>
                  </a:moveTo>
                  <a:lnTo>
                    <a:pt x="109077" y="8141"/>
                  </a:lnTo>
                  <a:lnTo>
                    <a:pt x="65288" y="30809"/>
                  </a:lnTo>
                  <a:lnTo>
                    <a:pt x="30764" y="65370"/>
                  </a:lnTo>
                  <a:lnTo>
                    <a:pt x="8127" y="109191"/>
                  </a:lnTo>
                  <a:lnTo>
                    <a:pt x="0" y="159638"/>
                  </a:lnTo>
                  <a:lnTo>
                    <a:pt x="8127" y="210024"/>
                  </a:lnTo>
                  <a:lnTo>
                    <a:pt x="30764" y="253807"/>
                  </a:lnTo>
                  <a:lnTo>
                    <a:pt x="65288" y="288349"/>
                  </a:lnTo>
                  <a:lnTo>
                    <a:pt x="109077" y="311010"/>
                  </a:lnTo>
                  <a:lnTo>
                    <a:pt x="159512" y="319150"/>
                  </a:lnTo>
                  <a:lnTo>
                    <a:pt x="181671" y="317579"/>
                  </a:lnTo>
                  <a:lnTo>
                    <a:pt x="202771" y="312864"/>
                  </a:lnTo>
                  <a:lnTo>
                    <a:pt x="222466" y="305006"/>
                  </a:lnTo>
                  <a:lnTo>
                    <a:pt x="240411" y="294004"/>
                  </a:lnTo>
                  <a:lnTo>
                    <a:pt x="347599" y="294004"/>
                  </a:lnTo>
                  <a:lnTo>
                    <a:pt x="336677" y="283082"/>
                  </a:lnTo>
                  <a:lnTo>
                    <a:pt x="159512" y="283082"/>
                  </a:lnTo>
                  <a:lnTo>
                    <a:pt x="111452" y="273385"/>
                  </a:lnTo>
                  <a:lnTo>
                    <a:pt x="72215" y="246935"/>
                  </a:lnTo>
                  <a:lnTo>
                    <a:pt x="45765" y="207698"/>
                  </a:lnTo>
                  <a:lnTo>
                    <a:pt x="36068" y="159638"/>
                  </a:lnTo>
                  <a:lnTo>
                    <a:pt x="45765" y="111505"/>
                  </a:lnTo>
                  <a:lnTo>
                    <a:pt x="72215" y="72231"/>
                  </a:lnTo>
                  <a:lnTo>
                    <a:pt x="111452" y="45767"/>
                  </a:lnTo>
                  <a:lnTo>
                    <a:pt x="159512" y="36067"/>
                  </a:lnTo>
                  <a:lnTo>
                    <a:pt x="259039" y="36067"/>
                  </a:lnTo>
                  <a:lnTo>
                    <a:pt x="253780" y="30809"/>
                  </a:lnTo>
                  <a:lnTo>
                    <a:pt x="209959" y="8141"/>
                  </a:lnTo>
                  <a:lnTo>
                    <a:pt x="159512" y="0"/>
                  </a:lnTo>
                  <a:close/>
                </a:path>
                <a:path w="453390" h="453389">
                  <a:moveTo>
                    <a:pt x="259039" y="36067"/>
                  </a:moveTo>
                  <a:lnTo>
                    <a:pt x="159512" y="36067"/>
                  </a:lnTo>
                  <a:lnTo>
                    <a:pt x="207591" y="45767"/>
                  </a:lnTo>
                  <a:lnTo>
                    <a:pt x="246872" y="72231"/>
                  </a:lnTo>
                  <a:lnTo>
                    <a:pt x="273365" y="111505"/>
                  </a:lnTo>
                  <a:lnTo>
                    <a:pt x="283083" y="159638"/>
                  </a:lnTo>
                  <a:lnTo>
                    <a:pt x="273365" y="207698"/>
                  </a:lnTo>
                  <a:lnTo>
                    <a:pt x="246872" y="246935"/>
                  </a:lnTo>
                  <a:lnTo>
                    <a:pt x="207591" y="273385"/>
                  </a:lnTo>
                  <a:lnTo>
                    <a:pt x="159512" y="283082"/>
                  </a:lnTo>
                  <a:lnTo>
                    <a:pt x="336677" y="283082"/>
                  </a:lnTo>
                  <a:lnTo>
                    <a:pt x="294005" y="240410"/>
                  </a:lnTo>
                  <a:lnTo>
                    <a:pt x="305006" y="222486"/>
                  </a:lnTo>
                  <a:lnTo>
                    <a:pt x="312864" y="202834"/>
                  </a:lnTo>
                  <a:lnTo>
                    <a:pt x="317579" y="181778"/>
                  </a:lnTo>
                  <a:lnTo>
                    <a:pt x="319151" y="159638"/>
                  </a:lnTo>
                  <a:lnTo>
                    <a:pt x="311009" y="109191"/>
                  </a:lnTo>
                  <a:lnTo>
                    <a:pt x="288341" y="65370"/>
                  </a:lnTo>
                  <a:lnTo>
                    <a:pt x="259039" y="36067"/>
                  </a:lnTo>
                  <a:close/>
                </a:path>
                <a:path w="453390" h="453389">
                  <a:moveTo>
                    <a:pt x="224154" y="67974"/>
                  </a:moveTo>
                  <a:lnTo>
                    <a:pt x="166925" y="67974"/>
                  </a:lnTo>
                  <a:lnTo>
                    <a:pt x="186594" y="71739"/>
                  </a:lnTo>
                  <a:lnTo>
                    <a:pt x="204978" y="79670"/>
                  </a:lnTo>
                  <a:lnTo>
                    <a:pt x="234795" y="106840"/>
                  </a:lnTo>
                  <a:lnTo>
                    <a:pt x="250043" y="143627"/>
                  </a:lnTo>
                  <a:lnTo>
                    <a:pt x="251333" y="163829"/>
                  </a:lnTo>
                  <a:lnTo>
                    <a:pt x="272288" y="164845"/>
                  </a:lnTo>
                  <a:lnTo>
                    <a:pt x="270676" y="140029"/>
                  </a:lnTo>
                  <a:lnTo>
                    <a:pt x="263779" y="116427"/>
                  </a:lnTo>
                  <a:lnTo>
                    <a:pt x="251928" y="94872"/>
                  </a:lnTo>
                  <a:lnTo>
                    <a:pt x="235458" y="76199"/>
                  </a:lnTo>
                  <a:lnTo>
                    <a:pt x="224154" y="67974"/>
                  </a:lnTo>
                  <a:close/>
                </a:path>
                <a:path w="453390" h="453389">
                  <a:moveTo>
                    <a:pt x="168521" y="47124"/>
                  </a:moveTo>
                  <a:lnTo>
                    <a:pt x="143637" y="47878"/>
                  </a:lnTo>
                  <a:lnTo>
                    <a:pt x="146685" y="68579"/>
                  </a:lnTo>
                  <a:lnTo>
                    <a:pt x="166925" y="67974"/>
                  </a:lnTo>
                  <a:lnTo>
                    <a:pt x="224154" y="67974"/>
                  </a:lnTo>
                  <a:lnTo>
                    <a:pt x="215288" y="61523"/>
                  </a:lnTo>
                  <a:lnTo>
                    <a:pt x="192690" y="51752"/>
                  </a:lnTo>
                  <a:lnTo>
                    <a:pt x="168521" y="47124"/>
                  </a:lnTo>
                  <a:close/>
                </a:path>
              </a:pathLst>
            </a:custGeom>
            <a:solidFill>
              <a:srgbClr val="FC9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04634" y="4186555"/>
              <a:ext cx="4525645" cy="43180"/>
            </a:xfrm>
            <a:custGeom>
              <a:avLst/>
              <a:gdLst/>
              <a:ahLst/>
              <a:cxnLst/>
              <a:rect l="l" t="t" r="r" b="b"/>
              <a:pathLst>
                <a:path w="4525645" h="43179">
                  <a:moveTo>
                    <a:pt x="0" y="0"/>
                  </a:moveTo>
                  <a:lnTo>
                    <a:pt x="4525137" y="43053"/>
                  </a:lnTo>
                </a:path>
              </a:pathLst>
            </a:custGeom>
            <a:ln w="6350">
              <a:solidFill>
                <a:srgbClr val="17B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695438" y="4678883"/>
            <a:ext cx="2566034" cy="1840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34814" y="1733480"/>
            <a:ext cx="2032273" cy="1842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8839" y="117094"/>
            <a:ext cx="69221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5.- La Caja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Sensorial.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693" y="1535811"/>
            <a:ext cx="5154295" cy="3139440"/>
          </a:xfrm>
          <a:prstGeom prst="rect">
            <a:avLst/>
          </a:prstGeom>
          <a:ln w="12700">
            <a:solidFill>
              <a:srgbClr val="7BEB3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81280" indent="914400" algn="just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Prepararemos unas tarjetas donde </a:t>
            </a:r>
            <a:r>
              <a:rPr sz="1800" dirty="0">
                <a:latin typeface="Arial"/>
                <a:cs typeface="Arial"/>
              </a:rPr>
              <a:t>en  </a:t>
            </a:r>
            <a:r>
              <a:rPr sz="1800" spc="-5" dirty="0">
                <a:latin typeface="Arial"/>
                <a:cs typeface="Arial"/>
              </a:rPr>
              <a:t>cada una </a:t>
            </a:r>
            <a:r>
              <a:rPr sz="1800" dirty="0">
                <a:latin typeface="Arial"/>
                <a:cs typeface="Arial"/>
              </a:rPr>
              <a:t>estará </a:t>
            </a:r>
            <a:r>
              <a:rPr sz="1800" spc="-5" dirty="0">
                <a:latin typeface="Arial"/>
                <a:cs typeface="Arial"/>
              </a:rPr>
              <a:t>escrita una </a:t>
            </a:r>
            <a:r>
              <a:rPr sz="1800" dirty="0">
                <a:latin typeface="Arial"/>
                <a:cs typeface="Arial"/>
              </a:rPr>
              <a:t>letra </a:t>
            </a:r>
            <a:r>
              <a:rPr sz="1800" spc="-5" dirty="0">
                <a:latin typeface="Arial"/>
                <a:cs typeface="Arial"/>
              </a:rPr>
              <a:t>del abecedario,  podemos empezar con las vocales. Luego, </a:t>
            </a:r>
            <a:r>
              <a:rPr sz="1800" spc="-10" dirty="0">
                <a:latin typeface="Arial"/>
                <a:cs typeface="Arial"/>
              </a:rPr>
              <a:t>en  </a:t>
            </a:r>
            <a:r>
              <a:rPr sz="1800" spc="-5" dirty="0">
                <a:latin typeface="Arial"/>
                <a:cs typeface="Arial"/>
              </a:rPr>
              <a:t>un pequeño recipiente cuadrado o rectangular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poco profundo, como la tapa de una </a:t>
            </a:r>
            <a:r>
              <a:rPr sz="1800" dirty="0">
                <a:latin typeface="Arial"/>
                <a:cs typeface="Arial"/>
              </a:rPr>
              <a:t>caja </a:t>
            </a:r>
            <a:r>
              <a:rPr sz="1800" spc="-10" dirty="0">
                <a:latin typeface="Arial"/>
                <a:cs typeface="Arial"/>
              </a:rPr>
              <a:t>de  </a:t>
            </a:r>
            <a:r>
              <a:rPr sz="1800" spc="-5" dirty="0">
                <a:latin typeface="Arial"/>
                <a:cs typeface="Arial"/>
              </a:rPr>
              <a:t>zapatos, echaremos de arena, sal o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azúcar.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91440" marR="80010" indent="914400" algn="just">
              <a:lnSpc>
                <a:spcPct val="100000"/>
              </a:lnSpc>
              <a:spcBef>
                <a:spcPts val="5"/>
              </a:spcBef>
            </a:pPr>
            <a:r>
              <a:rPr lang="es-CL" spc="-5" dirty="0" smtClean="0">
                <a:latin typeface="Arial"/>
                <a:cs typeface="Arial"/>
              </a:rPr>
              <a:t>La </a:t>
            </a:r>
            <a:r>
              <a:rPr sz="1800" dirty="0" err="1" smtClean="0">
                <a:latin typeface="Arial"/>
                <a:cs typeface="Arial"/>
              </a:rPr>
              <a:t>niña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deberá copiar en </a:t>
            </a:r>
            <a:r>
              <a:rPr sz="1800" dirty="0">
                <a:latin typeface="Arial"/>
                <a:cs typeface="Arial"/>
              </a:rPr>
              <a:t>la  </a:t>
            </a:r>
            <a:r>
              <a:rPr sz="1800" spc="-5" dirty="0">
                <a:latin typeface="Arial"/>
                <a:cs typeface="Arial"/>
              </a:rPr>
              <a:t>bandeja </a:t>
            </a:r>
            <a:r>
              <a:rPr sz="1800" dirty="0">
                <a:latin typeface="Arial"/>
                <a:cs typeface="Arial"/>
              </a:rPr>
              <a:t>la </a:t>
            </a:r>
            <a:r>
              <a:rPr sz="1800" spc="-5" dirty="0">
                <a:latin typeface="Arial"/>
                <a:cs typeface="Arial"/>
              </a:rPr>
              <a:t>letra </a:t>
            </a:r>
            <a:r>
              <a:rPr sz="1800" spc="-10" dirty="0">
                <a:latin typeface="Arial"/>
                <a:cs typeface="Arial"/>
              </a:rPr>
              <a:t>que </a:t>
            </a:r>
            <a:r>
              <a:rPr sz="1800" spc="-5" dirty="0">
                <a:latin typeface="Arial"/>
                <a:cs typeface="Arial"/>
              </a:rPr>
              <a:t>le aparezca en la tarjeta. Es  una manera entretenida de aprender las letras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saber cómo 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escriben.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42990" y="1537716"/>
            <a:ext cx="5683250" cy="3844925"/>
            <a:chOff x="6142990" y="1537716"/>
            <a:chExt cx="5683250" cy="3844925"/>
          </a:xfrm>
        </p:grpSpPr>
        <p:sp>
          <p:nvSpPr>
            <p:cNvPr id="5" name="object 5"/>
            <p:cNvSpPr/>
            <p:nvPr/>
          </p:nvSpPr>
          <p:spPr>
            <a:xfrm>
              <a:off x="6142990" y="1566545"/>
              <a:ext cx="2277617" cy="3108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9260" y="3120771"/>
              <a:ext cx="1749805" cy="22618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53856" y="1537716"/>
              <a:ext cx="3072383" cy="51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671179" y="1566544"/>
            <a:ext cx="3216275" cy="1384935"/>
          </a:xfrm>
          <a:prstGeom prst="rect">
            <a:avLst/>
          </a:prstGeom>
          <a:ln w="12700">
            <a:solidFill>
              <a:srgbClr val="DC00C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Arial"/>
                <a:cs typeface="Arial"/>
              </a:rPr>
              <a:t>¿Qué estamos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trabajando?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92075" marR="225425">
              <a:lnSpc>
                <a:spcPct val="100000"/>
              </a:lnSpc>
            </a:pPr>
            <a:r>
              <a:rPr sz="1600" spc="-5" dirty="0">
                <a:solidFill>
                  <a:srgbClr val="00AF50"/>
                </a:solidFill>
                <a:latin typeface="Arial"/>
                <a:cs typeface="Arial"/>
              </a:rPr>
              <a:t>Motricidad </a:t>
            </a:r>
            <a:r>
              <a:rPr sz="1600" dirty="0">
                <a:solidFill>
                  <a:srgbClr val="00AF50"/>
                </a:solidFill>
                <a:latin typeface="Arial"/>
                <a:cs typeface="Arial"/>
              </a:rPr>
              <a:t>fina</a:t>
            </a:r>
            <a:r>
              <a:rPr sz="1600" dirty="0">
                <a:latin typeface="Arial"/>
                <a:cs typeface="Arial"/>
              </a:rPr>
              <a:t>: </a:t>
            </a:r>
            <a:r>
              <a:rPr sz="1600" spc="-5" dirty="0">
                <a:latin typeface="Arial"/>
                <a:cs typeface="Arial"/>
              </a:rPr>
              <a:t>el uso de la  mano, nos </a:t>
            </a:r>
            <a:r>
              <a:rPr sz="1600" spc="-10" dirty="0">
                <a:latin typeface="Arial"/>
                <a:cs typeface="Arial"/>
              </a:rPr>
              <a:t>ayuda </a:t>
            </a:r>
            <a:r>
              <a:rPr sz="1600" spc="-5" dirty="0">
                <a:latin typeface="Arial"/>
                <a:cs typeface="Arial"/>
              </a:rPr>
              <a:t>para aprender  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escribir.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94569" y="823086"/>
            <a:ext cx="510540" cy="541655"/>
          </a:xfrm>
          <a:custGeom>
            <a:avLst/>
            <a:gdLst/>
            <a:ahLst/>
            <a:cxnLst/>
            <a:rect l="l" t="t" r="r" b="b"/>
            <a:pathLst>
              <a:path w="510540" h="541655">
                <a:moveTo>
                  <a:pt x="291973" y="517271"/>
                </a:moveTo>
                <a:lnTo>
                  <a:pt x="215264" y="517271"/>
                </a:lnTo>
                <a:lnTo>
                  <a:pt x="209803" y="522732"/>
                </a:lnTo>
                <a:lnTo>
                  <a:pt x="209803" y="536066"/>
                </a:lnTo>
                <a:lnTo>
                  <a:pt x="215264" y="541527"/>
                </a:lnTo>
                <a:lnTo>
                  <a:pt x="291973" y="541527"/>
                </a:lnTo>
                <a:lnTo>
                  <a:pt x="297306" y="536066"/>
                </a:lnTo>
                <a:lnTo>
                  <a:pt x="297306" y="522732"/>
                </a:lnTo>
                <a:lnTo>
                  <a:pt x="291973" y="517271"/>
                </a:lnTo>
                <a:close/>
              </a:path>
              <a:path w="510540" h="541655">
                <a:moveTo>
                  <a:pt x="301625" y="479551"/>
                </a:moveTo>
                <a:lnTo>
                  <a:pt x="205485" y="479551"/>
                </a:lnTo>
                <a:lnTo>
                  <a:pt x="200025" y="485013"/>
                </a:lnTo>
                <a:lnTo>
                  <a:pt x="200025" y="498475"/>
                </a:lnTo>
                <a:lnTo>
                  <a:pt x="205485" y="503809"/>
                </a:lnTo>
                <a:lnTo>
                  <a:pt x="301625" y="503809"/>
                </a:lnTo>
                <a:lnTo>
                  <a:pt x="307085" y="498475"/>
                </a:lnTo>
                <a:lnTo>
                  <a:pt x="307085" y="485013"/>
                </a:lnTo>
                <a:lnTo>
                  <a:pt x="301625" y="479551"/>
                </a:lnTo>
                <a:close/>
              </a:path>
              <a:path w="510540" h="541655">
                <a:moveTo>
                  <a:pt x="306577" y="441833"/>
                </a:moveTo>
                <a:lnTo>
                  <a:pt x="200659" y="441833"/>
                </a:lnTo>
                <a:lnTo>
                  <a:pt x="195199" y="447293"/>
                </a:lnTo>
                <a:lnTo>
                  <a:pt x="195199" y="460755"/>
                </a:lnTo>
                <a:lnTo>
                  <a:pt x="200659" y="466216"/>
                </a:lnTo>
                <a:lnTo>
                  <a:pt x="306577" y="466216"/>
                </a:lnTo>
                <a:lnTo>
                  <a:pt x="311911" y="460755"/>
                </a:lnTo>
                <a:lnTo>
                  <a:pt x="311911" y="447293"/>
                </a:lnTo>
                <a:lnTo>
                  <a:pt x="306577" y="441833"/>
                </a:lnTo>
                <a:close/>
              </a:path>
              <a:path w="510540" h="541655">
                <a:moveTo>
                  <a:pt x="254253" y="421386"/>
                </a:moveTo>
                <a:lnTo>
                  <a:pt x="252856" y="421386"/>
                </a:lnTo>
                <a:lnTo>
                  <a:pt x="253619" y="422148"/>
                </a:lnTo>
                <a:lnTo>
                  <a:pt x="254253" y="421386"/>
                </a:lnTo>
                <a:close/>
              </a:path>
              <a:path w="510540" h="541655">
                <a:moveTo>
                  <a:pt x="253619" y="95250"/>
                </a:moveTo>
                <a:lnTo>
                  <a:pt x="202644" y="105171"/>
                </a:lnTo>
                <a:lnTo>
                  <a:pt x="157860" y="135000"/>
                </a:lnTo>
                <a:lnTo>
                  <a:pt x="132501" y="170121"/>
                </a:lnTo>
                <a:lnTo>
                  <a:pt x="119821" y="209977"/>
                </a:lnTo>
                <a:lnTo>
                  <a:pt x="119821" y="251413"/>
                </a:lnTo>
                <a:lnTo>
                  <a:pt x="132501" y="291269"/>
                </a:lnTo>
                <a:lnTo>
                  <a:pt x="157860" y="326389"/>
                </a:lnTo>
                <a:lnTo>
                  <a:pt x="190373" y="358901"/>
                </a:lnTo>
                <a:lnTo>
                  <a:pt x="190373" y="395097"/>
                </a:lnTo>
                <a:lnTo>
                  <a:pt x="192444" y="405312"/>
                </a:lnTo>
                <a:lnTo>
                  <a:pt x="198088" y="413670"/>
                </a:lnTo>
                <a:lnTo>
                  <a:pt x="206446" y="419314"/>
                </a:lnTo>
                <a:lnTo>
                  <a:pt x="216661" y="421386"/>
                </a:lnTo>
                <a:lnTo>
                  <a:pt x="290449" y="421386"/>
                </a:lnTo>
                <a:lnTo>
                  <a:pt x="295494" y="420370"/>
                </a:lnTo>
                <a:lnTo>
                  <a:pt x="219709" y="420370"/>
                </a:lnTo>
                <a:lnTo>
                  <a:pt x="216280" y="417575"/>
                </a:lnTo>
                <a:lnTo>
                  <a:pt x="215733" y="411734"/>
                </a:lnTo>
                <a:lnTo>
                  <a:pt x="203191" y="267970"/>
                </a:lnTo>
                <a:lnTo>
                  <a:pt x="202946" y="264287"/>
                </a:lnTo>
                <a:lnTo>
                  <a:pt x="205739" y="260858"/>
                </a:lnTo>
                <a:lnTo>
                  <a:pt x="209676" y="260476"/>
                </a:lnTo>
                <a:lnTo>
                  <a:pt x="223647" y="260476"/>
                </a:lnTo>
                <a:lnTo>
                  <a:pt x="223647" y="246252"/>
                </a:lnTo>
                <a:lnTo>
                  <a:pt x="226695" y="243077"/>
                </a:lnTo>
                <a:lnTo>
                  <a:pt x="387380" y="243077"/>
                </a:lnTo>
                <a:lnTo>
                  <a:pt x="387380" y="209977"/>
                </a:lnTo>
                <a:lnTo>
                  <a:pt x="374670" y="170121"/>
                </a:lnTo>
                <a:lnTo>
                  <a:pt x="349250" y="135000"/>
                </a:lnTo>
                <a:lnTo>
                  <a:pt x="304482" y="105171"/>
                </a:lnTo>
                <a:lnTo>
                  <a:pt x="279419" y="97728"/>
                </a:lnTo>
                <a:lnTo>
                  <a:pt x="253619" y="95250"/>
                </a:lnTo>
                <a:close/>
              </a:path>
              <a:path w="510540" h="541655">
                <a:moveTo>
                  <a:pt x="223647" y="270255"/>
                </a:moveTo>
                <a:lnTo>
                  <a:pt x="217550" y="270255"/>
                </a:lnTo>
                <a:lnTo>
                  <a:pt x="220692" y="305784"/>
                </a:lnTo>
                <a:lnTo>
                  <a:pt x="226927" y="376840"/>
                </a:lnTo>
                <a:lnTo>
                  <a:pt x="229997" y="412368"/>
                </a:lnTo>
                <a:lnTo>
                  <a:pt x="230377" y="416305"/>
                </a:lnTo>
                <a:lnTo>
                  <a:pt x="227456" y="419735"/>
                </a:lnTo>
                <a:lnTo>
                  <a:pt x="223647" y="420115"/>
                </a:lnTo>
                <a:lnTo>
                  <a:pt x="219709" y="420370"/>
                </a:lnTo>
                <a:lnTo>
                  <a:pt x="295494" y="420370"/>
                </a:lnTo>
                <a:lnTo>
                  <a:pt x="298017" y="419862"/>
                </a:lnTo>
                <a:lnTo>
                  <a:pt x="286638" y="419862"/>
                </a:lnTo>
                <a:lnTo>
                  <a:pt x="278891" y="419100"/>
                </a:lnTo>
                <a:lnTo>
                  <a:pt x="276098" y="415671"/>
                </a:lnTo>
                <a:lnTo>
                  <a:pt x="276478" y="411734"/>
                </a:lnTo>
                <a:lnTo>
                  <a:pt x="289483" y="287909"/>
                </a:lnTo>
                <a:lnTo>
                  <a:pt x="226695" y="287909"/>
                </a:lnTo>
                <a:lnTo>
                  <a:pt x="223647" y="284734"/>
                </a:lnTo>
                <a:lnTo>
                  <a:pt x="223647" y="270255"/>
                </a:lnTo>
                <a:close/>
              </a:path>
              <a:path w="510540" h="541655">
                <a:moveTo>
                  <a:pt x="384611" y="260096"/>
                </a:moveTo>
                <a:lnTo>
                  <a:pt x="298703" y="260096"/>
                </a:lnTo>
                <a:lnTo>
                  <a:pt x="299593" y="260223"/>
                </a:lnTo>
                <a:lnTo>
                  <a:pt x="303402" y="260603"/>
                </a:lnTo>
                <a:lnTo>
                  <a:pt x="306197" y="264033"/>
                </a:lnTo>
                <a:lnTo>
                  <a:pt x="305802" y="268097"/>
                </a:lnTo>
                <a:lnTo>
                  <a:pt x="290195" y="417067"/>
                </a:lnTo>
                <a:lnTo>
                  <a:pt x="286638" y="419862"/>
                </a:lnTo>
                <a:lnTo>
                  <a:pt x="298017" y="419862"/>
                </a:lnTo>
                <a:lnTo>
                  <a:pt x="300737" y="419314"/>
                </a:lnTo>
                <a:lnTo>
                  <a:pt x="309133" y="413670"/>
                </a:lnTo>
                <a:lnTo>
                  <a:pt x="314791" y="405312"/>
                </a:lnTo>
                <a:lnTo>
                  <a:pt x="316864" y="395097"/>
                </a:lnTo>
                <a:lnTo>
                  <a:pt x="316864" y="358901"/>
                </a:lnTo>
                <a:lnTo>
                  <a:pt x="349250" y="326389"/>
                </a:lnTo>
                <a:lnTo>
                  <a:pt x="374670" y="291269"/>
                </a:lnTo>
                <a:lnTo>
                  <a:pt x="384611" y="260096"/>
                </a:lnTo>
                <a:close/>
              </a:path>
              <a:path w="510540" h="541655">
                <a:moveTo>
                  <a:pt x="247396" y="270255"/>
                </a:moveTo>
                <a:lnTo>
                  <a:pt x="237744" y="270255"/>
                </a:lnTo>
                <a:lnTo>
                  <a:pt x="237744" y="284734"/>
                </a:lnTo>
                <a:lnTo>
                  <a:pt x="234569" y="287909"/>
                </a:lnTo>
                <a:lnTo>
                  <a:pt x="250571" y="287909"/>
                </a:lnTo>
                <a:lnTo>
                  <a:pt x="247396" y="284734"/>
                </a:lnTo>
                <a:lnTo>
                  <a:pt x="247396" y="270255"/>
                </a:lnTo>
                <a:close/>
              </a:path>
              <a:path w="510540" h="541655">
                <a:moveTo>
                  <a:pt x="271272" y="270255"/>
                </a:moveTo>
                <a:lnTo>
                  <a:pt x="261493" y="270255"/>
                </a:lnTo>
                <a:lnTo>
                  <a:pt x="261493" y="284734"/>
                </a:lnTo>
                <a:lnTo>
                  <a:pt x="258318" y="287909"/>
                </a:lnTo>
                <a:lnTo>
                  <a:pt x="274447" y="287909"/>
                </a:lnTo>
                <a:lnTo>
                  <a:pt x="271272" y="284734"/>
                </a:lnTo>
                <a:lnTo>
                  <a:pt x="271272" y="270255"/>
                </a:lnTo>
                <a:close/>
              </a:path>
              <a:path w="510540" h="541655">
                <a:moveTo>
                  <a:pt x="291337" y="270255"/>
                </a:moveTo>
                <a:lnTo>
                  <a:pt x="285369" y="270255"/>
                </a:lnTo>
                <a:lnTo>
                  <a:pt x="285369" y="284734"/>
                </a:lnTo>
                <a:lnTo>
                  <a:pt x="282194" y="287909"/>
                </a:lnTo>
                <a:lnTo>
                  <a:pt x="289483" y="287909"/>
                </a:lnTo>
                <a:lnTo>
                  <a:pt x="291337" y="270255"/>
                </a:lnTo>
                <a:close/>
              </a:path>
              <a:path w="510540" h="541655">
                <a:moveTo>
                  <a:pt x="223647" y="260476"/>
                </a:moveTo>
                <a:lnTo>
                  <a:pt x="209676" y="260476"/>
                </a:lnTo>
                <a:lnTo>
                  <a:pt x="211454" y="260985"/>
                </a:lnTo>
                <a:lnTo>
                  <a:pt x="211962" y="260730"/>
                </a:lnTo>
                <a:lnTo>
                  <a:pt x="223647" y="260730"/>
                </a:lnTo>
                <a:lnTo>
                  <a:pt x="223647" y="260476"/>
                </a:lnTo>
                <a:close/>
              </a:path>
              <a:path w="510540" h="541655">
                <a:moveTo>
                  <a:pt x="387380" y="243077"/>
                </a:moveTo>
                <a:lnTo>
                  <a:pt x="282194" y="243077"/>
                </a:lnTo>
                <a:lnTo>
                  <a:pt x="285369" y="246252"/>
                </a:lnTo>
                <a:lnTo>
                  <a:pt x="285369" y="260730"/>
                </a:lnTo>
                <a:lnTo>
                  <a:pt x="296925" y="260730"/>
                </a:lnTo>
                <a:lnTo>
                  <a:pt x="297179" y="260858"/>
                </a:lnTo>
                <a:lnTo>
                  <a:pt x="297814" y="260096"/>
                </a:lnTo>
                <a:lnTo>
                  <a:pt x="384611" y="260096"/>
                </a:lnTo>
                <a:lnTo>
                  <a:pt x="387380" y="251413"/>
                </a:lnTo>
                <a:lnTo>
                  <a:pt x="387380" y="243077"/>
                </a:lnTo>
                <a:close/>
              </a:path>
              <a:path w="510540" h="541655">
                <a:moveTo>
                  <a:pt x="250571" y="243077"/>
                </a:moveTo>
                <a:lnTo>
                  <a:pt x="234569" y="243077"/>
                </a:lnTo>
                <a:lnTo>
                  <a:pt x="237744" y="246252"/>
                </a:lnTo>
                <a:lnTo>
                  <a:pt x="237744" y="260730"/>
                </a:lnTo>
                <a:lnTo>
                  <a:pt x="247396" y="260730"/>
                </a:lnTo>
                <a:lnTo>
                  <a:pt x="247396" y="246252"/>
                </a:lnTo>
                <a:lnTo>
                  <a:pt x="250571" y="243077"/>
                </a:lnTo>
                <a:close/>
              </a:path>
              <a:path w="510540" h="541655">
                <a:moveTo>
                  <a:pt x="274447" y="243077"/>
                </a:moveTo>
                <a:lnTo>
                  <a:pt x="258318" y="243077"/>
                </a:lnTo>
                <a:lnTo>
                  <a:pt x="261493" y="246252"/>
                </a:lnTo>
                <a:lnTo>
                  <a:pt x="261493" y="260730"/>
                </a:lnTo>
                <a:lnTo>
                  <a:pt x="271272" y="260730"/>
                </a:lnTo>
                <a:lnTo>
                  <a:pt x="271272" y="246252"/>
                </a:lnTo>
                <a:lnTo>
                  <a:pt x="274447" y="243077"/>
                </a:lnTo>
                <a:close/>
              </a:path>
              <a:path w="510540" h="541655">
                <a:moveTo>
                  <a:pt x="60705" y="216662"/>
                </a:moveTo>
                <a:lnTo>
                  <a:pt x="5969" y="216662"/>
                </a:lnTo>
                <a:lnTo>
                  <a:pt x="0" y="222630"/>
                </a:lnTo>
                <a:lnTo>
                  <a:pt x="0" y="237362"/>
                </a:lnTo>
                <a:lnTo>
                  <a:pt x="5969" y="243332"/>
                </a:lnTo>
                <a:lnTo>
                  <a:pt x="60705" y="243332"/>
                </a:lnTo>
                <a:lnTo>
                  <a:pt x="66675" y="237362"/>
                </a:lnTo>
                <a:lnTo>
                  <a:pt x="66675" y="222630"/>
                </a:lnTo>
                <a:lnTo>
                  <a:pt x="60705" y="216662"/>
                </a:lnTo>
                <a:close/>
              </a:path>
              <a:path w="510540" h="541655">
                <a:moveTo>
                  <a:pt x="504062" y="216662"/>
                </a:moveTo>
                <a:lnTo>
                  <a:pt x="449452" y="216662"/>
                </a:lnTo>
                <a:lnTo>
                  <a:pt x="443483" y="222630"/>
                </a:lnTo>
                <a:lnTo>
                  <a:pt x="443483" y="237362"/>
                </a:lnTo>
                <a:lnTo>
                  <a:pt x="449452" y="243332"/>
                </a:lnTo>
                <a:lnTo>
                  <a:pt x="504062" y="243332"/>
                </a:lnTo>
                <a:lnTo>
                  <a:pt x="510031" y="237362"/>
                </a:lnTo>
                <a:lnTo>
                  <a:pt x="510031" y="222630"/>
                </a:lnTo>
                <a:lnTo>
                  <a:pt x="504062" y="216662"/>
                </a:lnTo>
                <a:close/>
              </a:path>
              <a:path w="510540" h="541655">
                <a:moveTo>
                  <a:pt x="444880" y="71882"/>
                </a:moveTo>
                <a:lnTo>
                  <a:pt x="438023" y="71882"/>
                </a:lnTo>
                <a:lnTo>
                  <a:pt x="434594" y="73151"/>
                </a:lnTo>
                <a:lnTo>
                  <a:pt x="432053" y="75818"/>
                </a:lnTo>
                <a:lnTo>
                  <a:pt x="398525" y="109220"/>
                </a:lnTo>
                <a:lnTo>
                  <a:pt x="398525" y="117601"/>
                </a:lnTo>
                <a:lnTo>
                  <a:pt x="408939" y="128015"/>
                </a:lnTo>
                <a:lnTo>
                  <a:pt x="417449" y="128015"/>
                </a:lnTo>
                <a:lnTo>
                  <a:pt x="456056" y="89408"/>
                </a:lnTo>
                <a:lnTo>
                  <a:pt x="456056" y="81025"/>
                </a:lnTo>
                <a:lnTo>
                  <a:pt x="448182" y="73151"/>
                </a:lnTo>
                <a:lnTo>
                  <a:pt x="444880" y="71882"/>
                </a:lnTo>
                <a:close/>
              </a:path>
              <a:path w="510540" h="541655">
                <a:moveTo>
                  <a:pt x="71120" y="71882"/>
                </a:moveTo>
                <a:lnTo>
                  <a:pt x="64261" y="71882"/>
                </a:lnTo>
                <a:lnTo>
                  <a:pt x="60832" y="73151"/>
                </a:lnTo>
                <a:lnTo>
                  <a:pt x="58293" y="75818"/>
                </a:lnTo>
                <a:lnTo>
                  <a:pt x="53085" y="81025"/>
                </a:lnTo>
                <a:lnTo>
                  <a:pt x="53085" y="89408"/>
                </a:lnTo>
                <a:lnTo>
                  <a:pt x="91694" y="128015"/>
                </a:lnTo>
                <a:lnTo>
                  <a:pt x="100202" y="128015"/>
                </a:lnTo>
                <a:lnTo>
                  <a:pt x="105282" y="122809"/>
                </a:lnTo>
                <a:lnTo>
                  <a:pt x="110489" y="117601"/>
                </a:lnTo>
                <a:lnTo>
                  <a:pt x="110489" y="109220"/>
                </a:lnTo>
                <a:lnTo>
                  <a:pt x="77088" y="75818"/>
                </a:lnTo>
                <a:lnTo>
                  <a:pt x="74549" y="73151"/>
                </a:lnTo>
                <a:lnTo>
                  <a:pt x="71120" y="71882"/>
                </a:lnTo>
                <a:close/>
              </a:path>
              <a:path w="510540" h="541655">
                <a:moveTo>
                  <a:pt x="262381" y="0"/>
                </a:moveTo>
                <a:lnTo>
                  <a:pt x="247776" y="0"/>
                </a:lnTo>
                <a:lnTo>
                  <a:pt x="241807" y="5968"/>
                </a:lnTo>
                <a:lnTo>
                  <a:pt x="241807" y="60578"/>
                </a:lnTo>
                <a:lnTo>
                  <a:pt x="247776" y="66548"/>
                </a:lnTo>
                <a:lnTo>
                  <a:pt x="262381" y="66548"/>
                </a:lnTo>
                <a:lnTo>
                  <a:pt x="268350" y="60578"/>
                </a:lnTo>
                <a:lnTo>
                  <a:pt x="268350" y="5968"/>
                </a:lnTo>
                <a:lnTo>
                  <a:pt x="262381" y="0"/>
                </a:lnTo>
                <a:close/>
              </a:path>
            </a:pathLst>
          </a:custGeom>
          <a:solidFill>
            <a:srgbClr val="DC0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8693" y="4870183"/>
            <a:ext cx="5154295" cy="1200785"/>
          </a:xfrm>
          <a:prstGeom prst="rect">
            <a:avLst/>
          </a:prstGeom>
          <a:ln w="12700">
            <a:solidFill>
              <a:srgbClr val="FC903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120014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Antes de empezar a dibujar las letras, podemos  empezar con </a:t>
            </a:r>
            <a:r>
              <a:rPr sz="1800" dirty="0">
                <a:latin typeface="Arial"/>
                <a:cs typeface="Arial"/>
              </a:rPr>
              <a:t>otro </a:t>
            </a:r>
            <a:r>
              <a:rPr sz="1800" spc="-5" dirty="0">
                <a:latin typeface="Arial"/>
                <a:cs typeface="Arial"/>
              </a:rPr>
              <a:t>tipo de patrones que </a:t>
            </a:r>
            <a:r>
              <a:rPr sz="1800" spc="-10" dirty="0">
                <a:latin typeface="Arial"/>
                <a:cs typeface="Arial"/>
              </a:rPr>
              <a:t>ayudaran  </a:t>
            </a:r>
            <a:r>
              <a:rPr sz="1800" spc="-5" dirty="0">
                <a:latin typeface="Arial"/>
                <a:cs typeface="Arial"/>
              </a:rPr>
              <a:t>a que </a:t>
            </a:r>
            <a:r>
              <a:rPr sz="1800" dirty="0">
                <a:latin typeface="Arial"/>
                <a:cs typeface="Arial"/>
              </a:rPr>
              <a:t>más </a:t>
            </a:r>
            <a:r>
              <a:rPr sz="1800" spc="-5" dirty="0">
                <a:latin typeface="Arial"/>
                <a:cs typeface="Arial"/>
              </a:rPr>
              <a:t>tarde sea más fácil aprender a  </a:t>
            </a:r>
            <a:r>
              <a:rPr sz="1800" spc="-15" dirty="0">
                <a:latin typeface="Arial"/>
                <a:cs typeface="Arial"/>
              </a:rPr>
              <a:t>escribir.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64478" y="5101803"/>
            <a:ext cx="3148965" cy="1661795"/>
            <a:chOff x="5864478" y="5101803"/>
            <a:chExt cx="3148965" cy="1661795"/>
          </a:xfrm>
        </p:grpSpPr>
        <p:sp>
          <p:nvSpPr>
            <p:cNvPr id="12" name="object 12"/>
            <p:cNvSpPr/>
            <p:nvPr/>
          </p:nvSpPr>
          <p:spPr>
            <a:xfrm>
              <a:off x="6632066" y="5101803"/>
              <a:ext cx="2380996" cy="16616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4478" y="5464047"/>
              <a:ext cx="678815" cy="658495"/>
            </a:xfrm>
            <a:custGeom>
              <a:avLst/>
              <a:gdLst/>
              <a:ahLst/>
              <a:cxnLst/>
              <a:rect l="l" t="t" r="r" b="b"/>
              <a:pathLst>
                <a:path w="678815" h="658495">
                  <a:moveTo>
                    <a:pt x="653407" y="606463"/>
                  </a:moveTo>
                  <a:lnTo>
                    <a:pt x="586613" y="645426"/>
                  </a:lnTo>
                  <a:lnTo>
                    <a:pt x="583692" y="647191"/>
                  </a:lnTo>
                  <a:lnTo>
                    <a:pt x="582549" y="651090"/>
                  </a:lnTo>
                  <a:lnTo>
                    <a:pt x="586105" y="657148"/>
                  </a:lnTo>
                  <a:lnTo>
                    <a:pt x="590042" y="658164"/>
                  </a:lnTo>
                  <a:lnTo>
                    <a:pt x="667800" y="612813"/>
                  </a:lnTo>
                  <a:lnTo>
                    <a:pt x="666115" y="612813"/>
                  </a:lnTo>
                  <a:lnTo>
                    <a:pt x="666115" y="611949"/>
                  </a:lnTo>
                  <a:lnTo>
                    <a:pt x="662813" y="611949"/>
                  </a:lnTo>
                  <a:lnTo>
                    <a:pt x="653407" y="606463"/>
                  </a:lnTo>
                  <a:close/>
                </a:path>
                <a:path w="678815" h="658495">
                  <a:moveTo>
                    <a:pt x="332994" y="6349"/>
                  </a:moveTo>
                  <a:lnTo>
                    <a:pt x="332994" y="612813"/>
                  </a:lnTo>
                  <a:lnTo>
                    <a:pt x="642522" y="612813"/>
                  </a:lnTo>
                  <a:lnTo>
                    <a:pt x="653407" y="606463"/>
                  </a:lnTo>
                  <a:lnTo>
                    <a:pt x="345694" y="606463"/>
                  </a:lnTo>
                  <a:lnTo>
                    <a:pt x="339344" y="600113"/>
                  </a:lnTo>
                  <a:lnTo>
                    <a:pt x="345694" y="600113"/>
                  </a:lnTo>
                  <a:lnTo>
                    <a:pt x="345694" y="12699"/>
                  </a:lnTo>
                  <a:lnTo>
                    <a:pt x="339344" y="12699"/>
                  </a:lnTo>
                  <a:lnTo>
                    <a:pt x="332994" y="6349"/>
                  </a:lnTo>
                  <a:close/>
                </a:path>
                <a:path w="678815" h="658495">
                  <a:moveTo>
                    <a:pt x="667803" y="600113"/>
                  </a:moveTo>
                  <a:lnTo>
                    <a:pt x="666115" y="600113"/>
                  </a:lnTo>
                  <a:lnTo>
                    <a:pt x="666115" y="612813"/>
                  </a:lnTo>
                  <a:lnTo>
                    <a:pt x="667800" y="612813"/>
                  </a:lnTo>
                  <a:lnTo>
                    <a:pt x="678688" y="606463"/>
                  </a:lnTo>
                  <a:lnTo>
                    <a:pt x="667803" y="600113"/>
                  </a:lnTo>
                  <a:close/>
                </a:path>
                <a:path w="678815" h="658495">
                  <a:moveTo>
                    <a:pt x="662813" y="600976"/>
                  </a:moveTo>
                  <a:lnTo>
                    <a:pt x="653407" y="606463"/>
                  </a:lnTo>
                  <a:lnTo>
                    <a:pt x="662813" y="611949"/>
                  </a:lnTo>
                  <a:lnTo>
                    <a:pt x="662813" y="600976"/>
                  </a:lnTo>
                  <a:close/>
                </a:path>
                <a:path w="678815" h="658495">
                  <a:moveTo>
                    <a:pt x="666115" y="600976"/>
                  </a:moveTo>
                  <a:lnTo>
                    <a:pt x="662813" y="600976"/>
                  </a:lnTo>
                  <a:lnTo>
                    <a:pt x="662813" y="611949"/>
                  </a:lnTo>
                  <a:lnTo>
                    <a:pt x="666115" y="611949"/>
                  </a:lnTo>
                  <a:lnTo>
                    <a:pt x="666115" y="600976"/>
                  </a:lnTo>
                  <a:close/>
                </a:path>
                <a:path w="678815" h="658495">
                  <a:moveTo>
                    <a:pt x="345694" y="600113"/>
                  </a:moveTo>
                  <a:lnTo>
                    <a:pt x="339344" y="600113"/>
                  </a:lnTo>
                  <a:lnTo>
                    <a:pt x="345694" y="606463"/>
                  </a:lnTo>
                  <a:lnTo>
                    <a:pt x="345694" y="600113"/>
                  </a:lnTo>
                  <a:close/>
                </a:path>
                <a:path w="678815" h="658495">
                  <a:moveTo>
                    <a:pt x="642522" y="600113"/>
                  </a:moveTo>
                  <a:lnTo>
                    <a:pt x="345694" y="600113"/>
                  </a:lnTo>
                  <a:lnTo>
                    <a:pt x="345694" y="606463"/>
                  </a:lnTo>
                  <a:lnTo>
                    <a:pt x="653407" y="606463"/>
                  </a:lnTo>
                  <a:lnTo>
                    <a:pt x="642522" y="600113"/>
                  </a:lnTo>
                  <a:close/>
                </a:path>
                <a:path w="678815" h="658495">
                  <a:moveTo>
                    <a:pt x="590042" y="554761"/>
                  </a:moveTo>
                  <a:lnTo>
                    <a:pt x="586105" y="555790"/>
                  </a:lnTo>
                  <a:lnTo>
                    <a:pt x="582549" y="561847"/>
                  </a:lnTo>
                  <a:lnTo>
                    <a:pt x="583692" y="565734"/>
                  </a:lnTo>
                  <a:lnTo>
                    <a:pt x="586613" y="567499"/>
                  </a:lnTo>
                  <a:lnTo>
                    <a:pt x="653407" y="606463"/>
                  </a:lnTo>
                  <a:lnTo>
                    <a:pt x="662813" y="600976"/>
                  </a:lnTo>
                  <a:lnTo>
                    <a:pt x="666115" y="600976"/>
                  </a:lnTo>
                  <a:lnTo>
                    <a:pt x="666115" y="600113"/>
                  </a:lnTo>
                  <a:lnTo>
                    <a:pt x="667803" y="600113"/>
                  </a:lnTo>
                  <a:lnTo>
                    <a:pt x="590042" y="554761"/>
                  </a:lnTo>
                  <a:close/>
                </a:path>
                <a:path w="678815" h="658495">
                  <a:moveTo>
                    <a:pt x="345694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332994" y="12699"/>
                  </a:lnTo>
                  <a:lnTo>
                    <a:pt x="332994" y="6349"/>
                  </a:lnTo>
                  <a:lnTo>
                    <a:pt x="345694" y="6349"/>
                  </a:lnTo>
                  <a:lnTo>
                    <a:pt x="345694" y="0"/>
                  </a:lnTo>
                  <a:close/>
                </a:path>
                <a:path w="678815" h="658495">
                  <a:moveTo>
                    <a:pt x="345694" y="6349"/>
                  </a:moveTo>
                  <a:lnTo>
                    <a:pt x="332994" y="6349"/>
                  </a:lnTo>
                  <a:lnTo>
                    <a:pt x="339344" y="12699"/>
                  </a:lnTo>
                  <a:lnTo>
                    <a:pt x="345694" y="12699"/>
                  </a:lnTo>
                  <a:lnTo>
                    <a:pt x="345694" y="6349"/>
                  </a:lnTo>
                  <a:close/>
                </a:path>
              </a:pathLst>
            </a:custGeom>
            <a:solidFill>
              <a:srgbClr val="17B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1049</Words>
  <Application>Microsoft Office PowerPoint</Application>
  <PresentationFormat>Panorámica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Ideas para Jugar en  casa </vt:lpstr>
      <vt:lpstr>La cuarentena y  el estrés</vt:lpstr>
      <vt:lpstr>Niña que Juega  Niña que Aprende</vt:lpstr>
      <vt:lpstr>1.- Veo, veo, ¿qué es?</vt:lpstr>
      <vt:lpstr>2.- La Bolsa Misteriosa</vt:lpstr>
      <vt:lpstr>3.- Y si nos pintamos las uñas?</vt:lpstr>
      <vt:lpstr>4.- Memorice</vt:lpstr>
      <vt:lpstr>4.- ¿Y si jugamos al gato?</vt:lpstr>
      <vt:lpstr>5.- La Caja Sensorial.</vt:lpstr>
      <vt:lpstr>6.- Las piedras y sus contornos.</vt:lpstr>
      <vt:lpstr>CONSEJOS</vt:lpstr>
      <vt:lpstr>Presentación de PowerPoint</vt:lpstr>
      <vt:lpstr>Volvamos a Jugar sin  Celulares.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Usuario de Windows</cp:lastModifiedBy>
  <cp:revision>2</cp:revision>
  <dcterms:created xsi:type="dcterms:W3CDTF">2020-04-29T16:01:09Z</dcterms:created>
  <dcterms:modified xsi:type="dcterms:W3CDTF">2020-04-29T16:17:34Z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2020-04-29T00:00:00Z</vt:filetime>
  </property>
</Properties>
</file>