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image" Target="../media/image4.jpeg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0B2DB-8C0F-4057-B9AF-50E67A0848E9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DE57CB5-D48D-413A-8089-F45A2608ED05}">
      <dgm:prSet phldrT="[Texto]"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Libertad</a:t>
          </a:r>
          <a:endParaRPr lang="es-ES" dirty="0">
            <a:solidFill>
              <a:schemeClr val="tx1"/>
            </a:solidFill>
          </a:endParaRPr>
        </a:p>
      </dgm:t>
    </dgm:pt>
    <dgm:pt modelId="{525DD60F-5AEC-4F5F-8658-07FE6CBBC61B}" type="parTrans" cxnId="{F5517D59-ECDB-4352-AF69-C632BCA29A83}">
      <dgm:prSet/>
      <dgm:spPr/>
      <dgm:t>
        <a:bodyPr/>
        <a:lstStyle/>
        <a:p>
          <a:endParaRPr lang="es-ES"/>
        </a:p>
      </dgm:t>
    </dgm:pt>
    <dgm:pt modelId="{A7A99867-36E4-4670-ABAE-3972AE8C6C08}" type="sibTrans" cxnId="{F5517D59-ECDB-4352-AF69-C632BCA29A8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43F19B72-5B69-41F8-B09C-C840B0B331D4}">
      <dgm:prSet phldrT="[Texto]"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Esperanza</a:t>
          </a:r>
          <a:endParaRPr lang="es-ES" dirty="0">
            <a:solidFill>
              <a:schemeClr val="tx1"/>
            </a:solidFill>
          </a:endParaRPr>
        </a:p>
      </dgm:t>
    </dgm:pt>
    <dgm:pt modelId="{430F655E-66EC-4010-85DF-E8438AD71011}" type="parTrans" cxnId="{B4F585B9-0A73-4C71-9E60-EFD4EE1143ED}">
      <dgm:prSet/>
      <dgm:spPr/>
      <dgm:t>
        <a:bodyPr/>
        <a:lstStyle/>
        <a:p>
          <a:endParaRPr lang="es-ES"/>
        </a:p>
      </dgm:t>
    </dgm:pt>
    <dgm:pt modelId="{D88A4231-0FEA-4199-846D-DD516008149C}" type="sibTrans" cxnId="{B4F585B9-0A73-4C71-9E60-EFD4EE1143E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S"/>
        </a:p>
      </dgm:t>
    </dgm:pt>
    <dgm:pt modelId="{39DBBF7C-984D-46BF-A782-7D2B909D1132}">
      <dgm:prSet phldrT="[Texto]"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Calma</a:t>
          </a:r>
          <a:endParaRPr lang="es-ES" dirty="0">
            <a:solidFill>
              <a:schemeClr val="tx1"/>
            </a:solidFill>
          </a:endParaRPr>
        </a:p>
      </dgm:t>
    </dgm:pt>
    <dgm:pt modelId="{86D49C8D-2113-440F-9B9F-969565552DE7}" type="parTrans" cxnId="{CD5FC1B0-A9EA-4063-9633-78191E0E224F}">
      <dgm:prSet/>
      <dgm:spPr/>
      <dgm:t>
        <a:bodyPr/>
        <a:lstStyle/>
        <a:p>
          <a:endParaRPr lang="es-ES"/>
        </a:p>
      </dgm:t>
    </dgm:pt>
    <dgm:pt modelId="{0A1F9199-7DF8-4CCB-B4A3-E071212DB7D2}" type="sibTrans" cxnId="{CD5FC1B0-A9EA-4063-9633-78191E0E224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3573320A-4F76-45A8-B9DE-1FB27A64233E}">
      <dgm:prSet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Confianza</a:t>
          </a:r>
          <a:r>
            <a:rPr lang="es-CL" i="1" dirty="0" smtClean="0"/>
            <a:t> </a:t>
          </a:r>
        </a:p>
      </dgm:t>
    </dgm:pt>
    <dgm:pt modelId="{60AE0D7A-5ABC-4520-9FA8-831A2CFEE150}" type="parTrans" cxnId="{9DCAAC5F-1A4A-42D1-A8BC-15B90532E31B}">
      <dgm:prSet/>
      <dgm:spPr/>
      <dgm:t>
        <a:bodyPr/>
        <a:lstStyle/>
        <a:p>
          <a:endParaRPr lang="es-ES"/>
        </a:p>
      </dgm:t>
    </dgm:pt>
    <dgm:pt modelId="{2F577A8F-514B-41A0-8C60-01BABAEFD3AC}" type="sibTrans" cxnId="{9DCAAC5F-1A4A-42D1-A8BC-15B90532E31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69897D6D-0176-4CF6-B74A-BB7E4D8AC90C}">
      <dgm:prSet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Alegría</a:t>
          </a:r>
          <a:endParaRPr lang="es-CL" dirty="0">
            <a:solidFill>
              <a:schemeClr val="tx1"/>
            </a:solidFill>
          </a:endParaRPr>
        </a:p>
      </dgm:t>
    </dgm:pt>
    <dgm:pt modelId="{517568CA-0AF8-4760-AB11-1058BA5501A2}" type="parTrans" cxnId="{3D39CBEC-B865-47E4-BAF1-C48BF0171100}">
      <dgm:prSet/>
      <dgm:spPr/>
      <dgm:t>
        <a:bodyPr/>
        <a:lstStyle/>
        <a:p>
          <a:endParaRPr lang="es-ES"/>
        </a:p>
      </dgm:t>
    </dgm:pt>
    <dgm:pt modelId="{9131738E-7368-4006-A5EC-70EBE3B8399B}" type="sibTrans" cxnId="{3D39CBEC-B865-47E4-BAF1-C48BF017110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F99BB3B5-CACA-40C3-9E1F-031F16853CA9}">
      <dgm:prSet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Amor</a:t>
          </a:r>
          <a:endParaRPr lang="es-CL" dirty="0">
            <a:solidFill>
              <a:schemeClr val="tx1"/>
            </a:solidFill>
          </a:endParaRPr>
        </a:p>
      </dgm:t>
    </dgm:pt>
    <dgm:pt modelId="{638722B3-75F4-4FB5-A59C-BE8919A71CC1}" type="parTrans" cxnId="{94C0E790-2D42-47FF-9F3D-5FF0DC8110F1}">
      <dgm:prSet/>
      <dgm:spPr/>
      <dgm:t>
        <a:bodyPr/>
        <a:lstStyle/>
        <a:p>
          <a:endParaRPr lang="es-ES"/>
        </a:p>
      </dgm:t>
    </dgm:pt>
    <dgm:pt modelId="{E69FB9C1-3D41-4772-9B3D-629637216374}" type="sibTrans" cxnId="{94C0E790-2D42-47FF-9F3D-5FF0DC8110F1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84A2A18D-DAEC-4905-BBA8-B7D54D5C53CF}">
      <dgm:prSet/>
      <dgm:spPr/>
      <dgm:t>
        <a:bodyPr/>
        <a:lstStyle/>
        <a:p>
          <a:r>
            <a:rPr lang="es-CL" i="1" dirty="0" smtClean="0">
              <a:solidFill>
                <a:schemeClr val="tx1"/>
              </a:solidFill>
            </a:rPr>
            <a:t>Diversión</a:t>
          </a:r>
          <a:endParaRPr lang="es-CL" dirty="0">
            <a:solidFill>
              <a:schemeClr val="tx1"/>
            </a:solidFill>
          </a:endParaRPr>
        </a:p>
      </dgm:t>
    </dgm:pt>
    <dgm:pt modelId="{05D3B35D-F6B2-472C-9A05-80CB755F282A}" type="parTrans" cxnId="{17B37BE2-DE7B-44E4-B003-21CF6182F1B6}">
      <dgm:prSet/>
      <dgm:spPr/>
      <dgm:t>
        <a:bodyPr/>
        <a:lstStyle/>
        <a:p>
          <a:endParaRPr lang="es-ES"/>
        </a:p>
      </dgm:t>
    </dgm:pt>
    <dgm:pt modelId="{D952E736-C9F0-4C13-8854-9EA80B93AEED}" type="sibTrans" cxnId="{17B37BE2-DE7B-44E4-B003-21CF6182F1B6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"/>
        </a:p>
      </dgm:t>
    </dgm:pt>
    <dgm:pt modelId="{7FF245EF-DB9E-4BA9-8DEE-1B22CB3A0372}" type="pres">
      <dgm:prSet presAssocID="{6230B2DB-8C0F-4057-B9AF-50E67A0848E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2B00D802-84D2-4526-B96C-90186A8468B5}" type="pres">
      <dgm:prSet presAssocID="{BDE57CB5-D48D-413A-8089-F45A2608ED05}" presName="text1" presStyleCnt="0"/>
      <dgm:spPr/>
    </dgm:pt>
    <dgm:pt modelId="{039BEA46-2264-4C0F-A04E-B15D2A9E0B7C}" type="pres">
      <dgm:prSet presAssocID="{BDE57CB5-D48D-413A-8089-F45A2608ED05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938E27-8614-406A-AFBF-D70406FC3ED8}" type="pres">
      <dgm:prSet presAssocID="{BDE57CB5-D48D-413A-8089-F45A2608ED05}" presName="textaccent1" presStyleCnt="0"/>
      <dgm:spPr/>
    </dgm:pt>
    <dgm:pt modelId="{0F788FA9-85BE-4848-9D8A-B751888CCC4E}" type="pres">
      <dgm:prSet presAssocID="{BDE57CB5-D48D-413A-8089-F45A2608ED05}" presName="accentRepeatNode" presStyleLbl="solidAlignAcc1" presStyleIdx="0" presStyleCnt="14"/>
      <dgm:spPr/>
    </dgm:pt>
    <dgm:pt modelId="{6B8424B7-BCA5-4E99-9C0C-4680D150194E}" type="pres">
      <dgm:prSet presAssocID="{A7A99867-36E4-4670-ABAE-3972AE8C6C08}" presName="image1" presStyleCnt="0"/>
      <dgm:spPr/>
    </dgm:pt>
    <dgm:pt modelId="{7163AA23-7982-48E0-A91D-426B124ACFE0}" type="pres">
      <dgm:prSet presAssocID="{A7A99867-36E4-4670-ABAE-3972AE8C6C08}" presName="imageRepeatNode" presStyleLbl="alignAcc1" presStyleIdx="0" presStyleCnt="7"/>
      <dgm:spPr/>
      <dgm:t>
        <a:bodyPr/>
        <a:lstStyle/>
        <a:p>
          <a:endParaRPr lang="es-ES"/>
        </a:p>
      </dgm:t>
    </dgm:pt>
    <dgm:pt modelId="{4AD58F5E-D7CE-40A6-8ED0-F4E39AA7B2BD}" type="pres">
      <dgm:prSet presAssocID="{A7A99867-36E4-4670-ABAE-3972AE8C6C08}" presName="imageaccent1" presStyleCnt="0"/>
      <dgm:spPr/>
    </dgm:pt>
    <dgm:pt modelId="{3E624210-2FD3-481D-A8C3-06996E6CD09E}" type="pres">
      <dgm:prSet presAssocID="{A7A99867-36E4-4670-ABAE-3972AE8C6C08}" presName="accentRepeatNode" presStyleLbl="solidAlignAcc1" presStyleIdx="1" presStyleCnt="14"/>
      <dgm:spPr/>
    </dgm:pt>
    <dgm:pt modelId="{A6E6B1F4-AE87-4982-840F-CE90677042DE}" type="pres">
      <dgm:prSet presAssocID="{84A2A18D-DAEC-4905-BBA8-B7D54D5C53CF}" presName="text2" presStyleCnt="0"/>
      <dgm:spPr/>
    </dgm:pt>
    <dgm:pt modelId="{F3691EF8-1A48-4567-BF07-C3CBBBC39C6B}" type="pres">
      <dgm:prSet presAssocID="{84A2A18D-DAEC-4905-BBA8-B7D54D5C53CF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5B2A33-9457-40F8-926A-71710D2CCCB5}" type="pres">
      <dgm:prSet presAssocID="{84A2A18D-DAEC-4905-BBA8-B7D54D5C53CF}" presName="textaccent2" presStyleCnt="0"/>
      <dgm:spPr/>
    </dgm:pt>
    <dgm:pt modelId="{095E9C5D-24BA-4F74-8327-F8219EDB89A6}" type="pres">
      <dgm:prSet presAssocID="{84A2A18D-DAEC-4905-BBA8-B7D54D5C53CF}" presName="accentRepeatNode" presStyleLbl="solidAlignAcc1" presStyleIdx="2" presStyleCnt="14"/>
      <dgm:spPr/>
    </dgm:pt>
    <dgm:pt modelId="{5BC32FE5-7EEA-4851-B86B-2672CAA581EB}" type="pres">
      <dgm:prSet presAssocID="{D952E736-C9F0-4C13-8854-9EA80B93AEED}" presName="image2" presStyleCnt="0"/>
      <dgm:spPr/>
    </dgm:pt>
    <dgm:pt modelId="{0A620A6D-AD5B-4C7B-B898-07DA800907A8}" type="pres">
      <dgm:prSet presAssocID="{D952E736-C9F0-4C13-8854-9EA80B93AEED}" presName="imageRepeatNode" presStyleLbl="alignAcc1" presStyleIdx="1" presStyleCnt="7" custScaleX="104816" custScaleY="95070"/>
      <dgm:spPr/>
      <dgm:t>
        <a:bodyPr/>
        <a:lstStyle/>
        <a:p>
          <a:endParaRPr lang="es-ES"/>
        </a:p>
      </dgm:t>
    </dgm:pt>
    <dgm:pt modelId="{6A63E286-61A1-4446-B7DD-730ED7C5360B}" type="pres">
      <dgm:prSet presAssocID="{D952E736-C9F0-4C13-8854-9EA80B93AEED}" presName="imageaccent2" presStyleCnt="0"/>
      <dgm:spPr/>
    </dgm:pt>
    <dgm:pt modelId="{0692A139-18B1-4BAC-B0C0-8A04DCBAB993}" type="pres">
      <dgm:prSet presAssocID="{D952E736-C9F0-4C13-8854-9EA80B93AEED}" presName="accentRepeatNode" presStyleLbl="solidAlignAcc1" presStyleIdx="3" presStyleCnt="14" custLinFactNeighborX="128" custLinFactNeighborY="0"/>
      <dgm:spPr/>
    </dgm:pt>
    <dgm:pt modelId="{1EB2FD01-8E85-49F2-8EF3-9AD04165011B}" type="pres">
      <dgm:prSet presAssocID="{F99BB3B5-CACA-40C3-9E1F-031F16853CA9}" presName="text3" presStyleCnt="0"/>
      <dgm:spPr/>
    </dgm:pt>
    <dgm:pt modelId="{49946895-C10A-4AA6-9206-CAAD4ED7EC04}" type="pres">
      <dgm:prSet presAssocID="{F99BB3B5-CACA-40C3-9E1F-031F16853CA9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C687C8-5DCC-4FFA-9C43-35C706802E60}" type="pres">
      <dgm:prSet presAssocID="{F99BB3B5-CACA-40C3-9E1F-031F16853CA9}" presName="textaccent3" presStyleCnt="0"/>
      <dgm:spPr/>
    </dgm:pt>
    <dgm:pt modelId="{1782CCF0-FA8B-4C93-877D-ED7ACB6788C6}" type="pres">
      <dgm:prSet presAssocID="{F99BB3B5-CACA-40C3-9E1F-031F16853CA9}" presName="accentRepeatNode" presStyleLbl="solidAlignAcc1" presStyleIdx="4" presStyleCnt="14"/>
      <dgm:spPr/>
    </dgm:pt>
    <dgm:pt modelId="{672D7884-BC85-41E1-BDF9-371454D4B268}" type="pres">
      <dgm:prSet presAssocID="{E69FB9C1-3D41-4772-9B3D-629637216374}" presName="image3" presStyleCnt="0"/>
      <dgm:spPr/>
    </dgm:pt>
    <dgm:pt modelId="{1290F365-52B5-4C0F-93E3-4822C465FB9B}" type="pres">
      <dgm:prSet presAssocID="{E69FB9C1-3D41-4772-9B3D-629637216374}" presName="imageRepeatNode" presStyleLbl="alignAcc1" presStyleIdx="2" presStyleCnt="7"/>
      <dgm:spPr/>
      <dgm:t>
        <a:bodyPr/>
        <a:lstStyle/>
        <a:p>
          <a:endParaRPr lang="es-ES"/>
        </a:p>
      </dgm:t>
    </dgm:pt>
    <dgm:pt modelId="{4F95D347-839F-4314-B5B7-41D3A0697645}" type="pres">
      <dgm:prSet presAssocID="{E69FB9C1-3D41-4772-9B3D-629637216374}" presName="imageaccent3" presStyleCnt="0"/>
      <dgm:spPr/>
    </dgm:pt>
    <dgm:pt modelId="{B66172F9-F70A-4BBA-BF70-5E7A5C112400}" type="pres">
      <dgm:prSet presAssocID="{E69FB9C1-3D41-4772-9B3D-629637216374}" presName="accentRepeatNode" presStyleLbl="solidAlignAcc1" presStyleIdx="5" presStyleCnt="14"/>
      <dgm:spPr/>
    </dgm:pt>
    <dgm:pt modelId="{6045723B-0EE2-42E7-A67C-9B50EB6C1C63}" type="pres">
      <dgm:prSet presAssocID="{69897D6D-0176-4CF6-B74A-BB7E4D8AC90C}" presName="text4" presStyleCnt="0"/>
      <dgm:spPr/>
    </dgm:pt>
    <dgm:pt modelId="{6E5CDE12-D990-4711-AD42-A663DE26F5F5}" type="pres">
      <dgm:prSet presAssocID="{69897D6D-0176-4CF6-B74A-BB7E4D8AC90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529E2-94E3-4601-8E19-8E22689533C2}" type="pres">
      <dgm:prSet presAssocID="{69897D6D-0176-4CF6-B74A-BB7E4D8AC90C}" presName="textaccent4" presStyleCnt="0"/>
      <dgm:spPr/>
    </dgm:pt>
    <dgm:pt modelId="{8668B8B2-17BD-4D5E-9737-CE3896757A7D}" type="pres">
      <dgm:prSet presAssocID="{69897D6D-0176-4CF6-B74A-BB7E4D8AC90C}" presName="accentRepeatNode" presStyleLbl="solidAlignAcc1" presStyleIdx="6" presStyleCnt="14"/>
      <dgm:spPr/>
    </dgm:pt>
    <dgm:pt modelId="{0C34D131-D711-44CF-8701-9DBABD82D219}" type="pres">
      <dgm:prSet presAssocID="{9131738E-7368-4006-A5EC-70EBE3B8399B}" presName="image4" presStyleCnt="0"/>
      <dgm:spPr/>
    </dgm:pt>
    <dgm:pt modelId="{A3A76FC4-9D29-446B-BA88-92D50673031B}" type="pres">
      <dgm:prSet presAssocID="{9131738E-7368-4006-A5EC-70EBE3B8399B}" presName="imageRepeatNode" presStyleLbl="alignAcc1" presStyleIdx="3" presStyleCnt="7"/>
      <dgm:spPr/>
      <dgm:t>
        <a:bodyPr/>
        <a:lstStyle/>
        <a:p>
          <a:endParaRPr lang="es-ES"/>
        </a:p>
      </dgm:t>
    </dgm:pt>
    <dgm:pt modelId="{3121DA8D-A829-4020-B9E0-6119BB4CF40F}" type="pres">
      <dgm:prSet presAssocID="{9131738E-7368-4006-A5EC-70EBE3B8399B}" presName="imageaccent4" presStyleCnt="0"/>
      <dgm:spPr/>
    </dgm:pt>
    <dgm:pt modelId="{3E43C0CD-7AD8-4EFA-B86C-C6B92B7ABAD2}" type="pres">
      <dgm:prSet presAssocID="{9131738E-7368-4006-A5EC-70EBE3B8399B}" presName="accentRepeatNode" presStyleLbl="solidAlignAcc1" presStyleIdx="7" presStyleCnt="14"/>
      <dgm:spPr/>
    </dgm:pt>
    <dgm:pt modelId="{DD69BCDA-4B6C-4DC2-A603-3AE39BA4E946}" type="pres">
      <dgm:prSet presAssocID="{3573320A-4F76-45A8-B9DE-1FB27A64233E}" presName="text5" presStyleCnt="0"/>
      <dgm:spPr/>
    </dgm:pt>
    <dgm:pt modelId="{5C434DDB-0CA0-4F49-A27E-9F45884D0BA4}" type="pres">
      <dgm:prSet presAssocID="{3573320A-4F76-45A8-B9DE-1FB27A64233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08C83-9F7F-4993-B1A4-B9687D670D64}" type="pres">
      <dgm:prSet presAssocID="{3573320A-4F76-45A8-B9DE-1FB27A64233E}" presName="textaccent5" presStyleCnt="0"/>
      <dgm:spPr/>
    </dgm:pt>
    <dgm:pt modelId="{A80108EE-AF8C-4042-9CD2-9823081DF0E1}" type="pres">
      <dgm:prSet presAssocID="{3573320A-4F76-45A8-B9DE-1FB27A64233E}" presName="accentRepeatNode" presStyleLbl="solidAlignAcc1" presStyleIdx="8" presStyleCnt="14"/>
      <dgm:spPr/>
    </dgm:pt>
    <dgm:pt modelId="{7BF79DE2-8C0D-4FE5-B5B3-13D286359DD8}" type="pres">
      <dgm:prSet presAssocID="{2F577A8F-514B-41A0-8C60-01BABAEFD3AC}" presName="image5" presStyleCnt="0"/>
      <dgm:spPr/>
    </dgm:pt>
    <dgm:pt modelId="{3505ABC5-332C-4D6C-8498-52CC868266B8}" type="pres">
      <dgm:prSet presAssocID="{2F577A8F-514B-41A0-8C60-01BABAEFD3AC}" presName="imageRepeatNode" presStyleLbl="alignAcc1" presStyleIdx="4" presStyleCnt="7"/>
      <dgm:spPr/>
      <dgm:t>
        <a:bodyPr/>
        <a:lstStyle/>
        <a:p>
          <a:endParaRPr lang="es-ES"/>
        </a:p>
      </dgm:t>
    </dgm:pt>
    <dgm:pt modelId="{0F1ABE6C-296D-4343-9367-C8E8CCFAF7A3}" type="pres">
      <dgm:prSet presAssocID="{2F577A8F-514B-41A0-8C60-01BABAEFD3AC}" presName="imageaccent5" presStyleCnt="0"/>
      <dgm:spPr/>
    </dgm:pt>
    <dgm:pt modelId="{3473D741-F490-4B31-9E7C-451FEEB8CAD5}" type="pres">
      <dgm:prSet presAssocID="{2F577A8F-514B-41A0-8C60-01BABAEFD3AC}" presName="accentRepeatNode" presStyleLbl="solidAlignAcc1" presStyleIdx="9" presStyleCnt="14"/>
      <dgm:spPr/>
    </dgm:pt>
    <dgm:pt modelId="{939E7E17-D897-446C-94FA-6BF2E03C37E6}" type="pres">
      <dgm:prSet presAssocID="{43F19B72-5B69-41F8-B09C-C840B0B331D4}" presName="text6" presStyleCnt="0"/>
      <dgm:spPr/>
    </dgm:pt>
    <dgm:pt modelId="{7AEABCC5-1922-42EA-BB9E-69791CF41A1B}" type="pres">
      <dgm:prSet presAssocID="{43F19B72-5B69-41F8-B09C-C840B0B331D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21387-EA4C-43FD-BE1E-5B04BF0BAEDB}" type="pres">
      <dgm:prSet presAssocID="{43F19B72-5B69-41F8-B09C-C840B0B331D4}" presName="textaccent6" presStyleCnt="0"/>
      <dgm:spPr/>
    </dgm:pt>
    <dgm:pt modelId="{7769F7F6-3FAF-4CAA-B99E-29C6FD660F26}" type="pres">
      <dgm:prSet presAssocID="{43F19B72-5B69-41F8-B09C-C840B0B331D4}" presName="accentRepeatNode" presStyleLbl="solidAlignAcc1" presStyleIdx="10" presStyleCnt="14"/>
      <dgm:spPr/>
    </dgm:pt>
    <dgm:pt modelId="{6E794888-2EE3-43AB-A1AF-68CD592BBB22}" type="pres">
      <dgm:prSet presAssocID="{D88A4231-0FEA-4199-846D-DD516008149C}" presName="image6" presStyleCnt="0"/>
      <dgm:spPr/>
    </dgm:pt>
    <dgm:pt modelId="{D5252335-C21E-4FC5-96CC-486EC484F61F}" type="pres">
      <dgm:prSet presAssocID="{D88A4231-0FEA-4199-846D-DD516008149C}" presName="imageRepeatNode" presStyleLbl="alignAcc1" presStyleIdx="5" presStyleCnt="7"/>
      <dgm:spPr/>
      <dgm:t>
        <a:bodyPr/>
        <a:lstStyle/>
        <a:p>
          <a:endParaRPr lang="es-ES"/>
        </a:p>
      </dgm:t>
    </dgm:pt>
    <dgm:pt modelId="{FCA18B27-8E3D-4E7C-8674-E827F87074DD}" type="pres">
      <dgm:prSet presAssocID="{D88A4231-0FEA-4199-846D-DD516008149C}" presName="imageaccent6" presStyleCnt="0"/>
      <dgm:spPr/>
    </dgm:pt>
    <dgm:pt modelId="{1D31EEA7-9E19-48F8-9CAA-9298A78A55D1}" type="pres">
      <dgm:prSet presAssocID="{D88A4231-0FEA-4199-846D-DD516008149C}" presName="accentRepeatNode" presStyleLbl="solidAlignAcc1" presStyleIdx="11" presStyleCnt="14"/>
      <dgm:spPr/>
    </dgm:pt>
    <dgm:pt modelId="{9AC2B68A-5886-48BF-A90A-592702B7736E}" type="pres">
      <dgm:prSet presAssocID="{39DBBF7C-984D-46BF-A782-7D2B909D1132}" presName="text7" presStyleCnt="0"/>
      <dgm:spPr/>
    </dgm:pt>
    <dgm:pt modelId="{FE2D6374-F5EB-47EE-BB61-BEBDEEA61291}" type="pres">
      <dgm:prSet presAssocID="{39DBBF7C-984D-46BF-A782-7D2B909D1132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ACB0A1-AA97-4E70-9291-431B93DCA21D}" type="pres">
      <dgm:prSet presAssocID="{39DBBF7C-984D-46BF-A782-7D2B909D1132}" presName="textaccent7" presStyleCnt="0"/>
      <dgm:spPr/>
    </dgm:pt>
    <dgm:pt modelId="{3597DF92-5258-4C32-A118-223F4A974FA6}" type="pres">
      <dgm:prSet presAssocID="{39DBBF7C-984D-46BF-A782-7D2B909D1132}" presName="accentRepeatNode" presStyleLbl="solidAlignAcc1" presStyleIdx="12" presStyleCnt="14"/>
      <dgm:spPr/>
    </dgm:pt>
    <dgm:pt modelId="{7C16A82B-7722-4EB1-82CF-56642463B27A}" type="pres">
      <dgm:prSet presAssocID="{0A1F9199-7DF8-4CCB-B4A3-E071212DB7D2}" presName="image7" presStyleCnt="0"/>
      <dgm:spPr/>
    </dgm:pt>
    <dgm:pt modelId="{F3331B04-9150-49F6-9126-FB5C561CDA59}" type="pres">
      <dgm:prSet presAssocID="{0A1F9199-7DF8-4CCB-B4A3-E071212DB7D2}" presName="imageRepeatNode" presStyleLbl="alignAcc1" presStyleIdx="6" presStyleCnt="7"/>
      <dgm:spPr/>
      <dgm:t>
        <a:bodyPr/>
        <a:lstStyle/>
        <a:p>
          <a:endParaRPr lang="es-ES"/>
        </a:p>
      </dgm:t>
    </dgm:pt>
    <dgm:pt modelId="{ADA45321-DF41-4E4E-BC44-0734189B14EF}" type="pres">
      <dgm:prSet presAssocID="{0A1F9199-7DF8-4CCB-B4A3-E071212DB7D2}" presName="imageaccent7" presStyleCnt="0"/>
      <dgm:spPr/>
    </dgm:pt>
    <dgm:pt modelId="{2A7A66A9-FE51-4CF9-9460-7F2E0E7FF154}" type="pres">
      <dgm:prSet presAssocID="{0A1F9199-7DF8-4CCB-B4A3-E071212DB7D2}" presName="accentRepeatNode" presStyleLbl="solidAlignAcc1" presStyleIdx="13" presStyleCnt="14"/>
      <dgm:spPr/>
    </dgm:pt>
  </dgm:ptLst>
  <dgm:cxnLst>
    <dgm:cxn modelId="{60BCAB88-C4E2-4DE8-B1BD-4237E5807E7B}" type="presOf" srcId="{43F19B72-5B69-41F8-B09C-C840B0B331D4}" destId="{7AEABCC5-1922-42EA-BB9E-69791CF41A1B}" srcOrd="0" destOrd="0" presId="urn:microsoft.com/office/officeart/2008/layout/HexagonCluster"/>
    <dgm:cxn modelId="{61DFA517-F57F-4319-879B-5538DEE790F8}" type="presOf" srcId="{84A2A18D-DAEC-4905-BBA8-B7D54D5C53CF}" destId="{F3691EF8-1A48-4567-BF07-C3CBBBC39C6B}" srcOrd="0" destOrd="0" presId="urn:microsoft.com/office/officeart/2008/layout/HexagonCluster"/>
    <dgm:cxn modelId="{B4F585B9-0A73-4C71-9E60-EFD4EE1143ED}" srcId="{6230B2DB-8C0F-4057-B9AF-50E67A0848E9}" destId="{43F19B72-5B69-41F8-B09C-C840B0B331D4}" srcOrd="5" destOrd="0" parTransId="{430F655E-66EC-4010-85DF-E8438AD71011}" sibTransId="{D88A4231-0FEA-4199-846D-DD516008149C}"/>
    <dgm:cxn modelId="{3D39CBEC-B865-47E4-BAF1-C48BF0171100}" srcId="{6230B2DB-8C0F-4057-B9AF-50E67A0848E9}" destId="{69897D6D-0176-4CF6-B74A-BB7E4D8AC90C}" srcOrd="3" destOrd="0" parTransId="{517568CA-0AF8-4760-AB11-1058BA5501A2}" sibTransId="{9131738E-7368-4006-A5EC-70EBE3B8399B}"/>
    <dgm:cxn modelId="{D6C31D4D-E5E5-4DF3-9BCA-9A973C3A2651}" type="presOf" srcId="{2F577A8F-514B-41A0-8C60-01BABAEFD3AC}" destId="{3505ABC5-332C-4D6C-8498-52CC868266B8}" srcOrd="0" destOrd="0" presId="urn:microsoft.com/office/officeart/2008/layout/HexagonCluster"/>
    <dgm:cxn modelId="{F9EB4314-111C-4AB9-B0E4-CBBD167C4797}" type="presOf" srcId="{9131738E-7368-4006-A5EC-70EBE3B8399B}" destId="{A3A76FC4-9D29-446B-BA88-92D50673031B}" srcOrd="0" destOrd="0" presId="urn:microsoft.com/office/officeart/2008/layout/HexagonCluster"/>
    <dgm:cxn modelId="{E412DFCC-60B6-4B83-82D6-7138D867CCA8}" type="presOf" srcId="{69897D6D-0176-4CF6-B74A-BB7E4D8AC90C}" destId="{6E5CDE12-D990-4711-AD42-A663DE26F5F5}" srcOrd="0" destOrd="0" presId="urn:microsoft.com/office/officeart/2008/layout/HexagonCluster"/>
    <dgm:cxn modelId="{8453C037-6E97-444E-90D2-17BBA754EF4A}" type="presOf" srcId="{6230B2DB-8C0F-4057-B9AF-50E67A0848E9}" destId="{7FF245EF-DB9E-4BA9-8DEE-1B22CB3A0372}" srcOrd="0" destOrd="0" presId="urn:microsoft.com/office/officeart/2008/layout/HexagonCluster"/>
    <dgm:cxn modelId="{441416AA-0796-48C0-895A-09D69C5623F4}" type="presOf" srcId="{BDE57CB5-D48D-413A-8089-F45A2608ED05}" destId="{039BEA46-2264-4C0F-A04E-B15D2A9E0B7C}" srcOrd="0" destOrd="0" presId="urn:microsoft.com/office/officeart/2008/layout/HexagonCluster"/>
    <dgm:cxn modelId="{A44AB97E-B45A-474B-8866-063BF01AB067}" type="presOf" srcId="{D88A4231-0FEA-4199-846D-DD516008149C}" destId="{D5252335-C21E-4FC5-96CC-486EC484F61F}" srcOrd="0" destOrd="0" presId="urn:microsoft.com/office/officeart/2008/layout/HexagonCluster"/>
    <dgm:cxn modelId="{47FB5D12-6CB6-4B55-BC77-B63354E312A8}" type="presOf" srcId="{D952E736-C9F0-4C13-8854-9EA80B93AEED}" destId="{0A620A6D-AD5B-4C7B-B898-07DA800907A8}" srcOrd="0" destOrd="0" presId="urn:microsoft.com/office/officeart/2008/layout/HexagonCluster"/>
    <dgm:cxn modelId="{5662CF32-71EE-4885-A9A8-A44F6CA43D0E}" type="presOf" srcId="{F99BB3B5-CACA-40C3-9E1F-031F16853CA9}" destId="{49946895-C10A-4AA6-9206-CAAD4ED7EC04}" srcOrd="0" destOrd="0" presId="urn:microsoft.com/office/officeart/2008/layout/HexagonCluster"/>
    <dgm:cxn modelId="{B5D2C339-279D-49EE-8A28-629B8B421560}" type="presOf" srcId="{E69FB9C1-3D41-4772-9B3D-629637216374}" destId="{1290F365-52B5-4C0F-93E3-4822C465FB9B}" srcOrd="0" destOrd="0" presId="urn:microsoft.com/office/officeart/2008/layout/HexagonCluster"/>
    <dgm:cxn modelId="{9DCAAC5F-1A4A-42D1-A8BC-15B90532E31B}" srcId="{6230B2DB-8C0F-4057-B9AF-50E67A0848E9}" destId="{3573320A-4F76-45A8-B9DE-1FB27A64233E}" srcOrd="4" destOrd="0" parTransId="{60AE0D7A-5ABC-4520-9FA8-831A2CFEE150}" sibTransId="{2F577A8F-514B-41A0-8C60-01BABAEFD3AC}"/>
    <dgm:cxn modelId="{DFED9197-05DC-4F0A-9FCF-B41BA8CDFA2B}" type="presOf" srcId="{A7A99867-36E4-4670-ABAE-3972AE8C6C08}" destId="{7163AA23-7982-48E0-A91D-426B124ACFE0}" srcOrd="0" destOrd="0" presId="urn:microsoft.com/office/officeart/2008/layout/HexagonCluster"/>
    <dgm:cxn modelId="{94C0E790-2D42-47FF-9F3D-5FF0DC8110F1}" srcId="{6230B2DB-8C0F-4057-B9AF-50E67A0848E9}" destId="{F99BB3B5-CACA-40C3-9E1F-031F16853CA9}" srcOrd="2" destOrd="0" parTransId="{638722B3-75F4-4FB5-A59C-BE8919A71CC1}" sibTransId="{E69FB9C1-3D41-4772-9B3D-629637216374}"/>
    <dgm:cxn modelId="{42749444-D941-4A5D-AB74-F8D78FDD7CC7}" type="presOf" srcId="{39DBBF7C-984D-46BF-A782-7D2B909D1132}" destId="{FE2D6374-F5EB-47EE-BB61-BEBDEEA61291}" srcOrd="0" destOrd="0" presId="urn:microsoft.com/office/officeart/2008/layout/HexagonCluster"/>
    <dgm:cxn modelId="{995921B3-FDF6-4157-AAFC-3846B205781D}" type="presOf" srcId="{0A1F9199-7DF8-4CCB-B4A3-E071212DB7D2}" destId="{F3331B04-9150-49F6-9126-FB5C561CDA59}" srcOrd="0" destOrd="0" presId="urn:microsoft.com/office/officeart/2008/layout/HexagonCluster"/>
    <dgm:cxn modelId="{CD5FC1B0-A9EA-4063-9633-78191E0E224F}" srcId="{6230B2DB-8C0F-4057-B9AF-50E67A0848E9}" destId="{39DBBF7C-984D-46BF-A782-7D2B909D1132}" srcOrd="6" destOrd="0" parTransId="{86D49C8D-2113-440F-9B9F-969565552DE7}" sibTransId="{0A1F9199-7DF8-4CCB-B4A3-E071212DB7D2}"/>
    <dgm:cxn modelId="{C34CC75E-151E-42CB-871A-6916F4122F33}" type="presOf" srcId="{3573320A-4F76-45A8-B9DE-1FB27A64233E}" destId="{5C434DDB-0CA0-4F49-A27E-9F45884D0BA4}" srcOrd="0" destOrd="0" presId="urn:microsoft.com/office/officeart/2008/layout/HexagonCluster"/>
    <dgm:cxn modelId="{17B37BE2-DE7B-44E4-B003-21CF6182F1B6}" srcId="{6230B2DB-8C0F-4057-B9AF-50E67A0848E9}" destId="{84A2A18D-DAEC-4905-BBA8-B7D54D5C53CF}" srcOrd="1" destOrd="0" parTransId="{05D3B35D-F6B2-472C-9A05-80CB755F282A}" sibTransId="{D952E736-C9F0-4C13-8854-9EA80B93AEED}"/>
    <dgm:cxn modelId="{F5517D59-ECDB-4352-AF69-C632BCA29A83}" srcId="{6230B2DB-8C0F-4057-B9AF-50E67A0848E9}" destId="{BDE57CB5-D48D-413A-8089-F45A2608ED05}" srcOrd="0" destOrd="0" parTransId="{525DD60F-5AEC-4F5F-8658-07FE6CBBC61B}" sibTransId="{A7A99867-36E4-4670-ABAE-3972AE8C6C08}"/>
    <dgm:cxn modelId="{B4AF9168-C6D9-46DB-BB37-D55AF48BBB09}" type="presParOf" srcId="{7FF245EF-DB9E-4BA9-8DEE-1B22CB3A0372}" destId="{2B00D802-84D2-4526-B96C-90186A8468B5}" srcOrd="0" destOrd="0" presId="urn:microsoft.com/office/officeart/2008/layout/HexagonCluster"/>
    <dgm:cxn modelId="{26B49002-42ED-4F38-9661-E35999C1CD8A}" type="presParOf" srcId="{2B00D802-84D2-4526-B96C-90186A8468B5}" destId="{039BEA46-2264-4C0F-A04E-B15D2A9E0B7C}" srcOrd="0" destOrd="0" presId="urn:microsoft.com/office/officeart/2008/layout/HexagonCluster"/>
    <dgm:cxn modelId="{DCA3F233-C953-4932-8B62-798E3BDB6EF6}" type="presParOf" srcId="{7FF245EF-DB9E-4BA9-8DEE-1B22CB3A0372}" destId="{C0938E27-8614-406A-AFBF-D70406FC3ED8}" srcOrd="1" destOrd="0" presId="urn:microsoft.com/office/officeart/2008/layout/HexagonCluster"/>
    <dgm:cxn modelId="{22FCD8EC-8439-48F7-B15D-2AFBEF23D9B2}" type="presParOf" srcId="{C0938E27-8614-406A-AFBF-D70406FC3ED8}" destId="{0F788FA9-85BE-4848-9D8A-B751888CCC4E}" srcOrd="0" destOrd="0" presId="urn:microsoft.com/office/officeart/2008/layout/HexagonCluster"/>
    <dgm:cxn modelId="{AD2D6584-05A7-4403-93C0-FB3D8B87B94F}" type="presParOf" srcId="{7FF245EF-DB9E-4BA9-8DEE-1B22CB3A0372}" destId="{6B8424B7-BCA5-4E99-9C0C-4680D150194E}" srcOrd="2" destOrd="0" presId="urn:microsoft.com/office/officeart/2008/layout/HexagonCluster"/>
    <dgm:cxn modelId="{2270FC76-FD6F-4678-9B48-F4DDACCDCD5E}" type="presParOf" srcId="{6B8424B7-BCA5-4E99-9C0C-4680D150194E}" destId="{7163AA23-7982-48E0-A91D-426B124ACFE0}" srcOrd="0" destOrd="0" presId="urn:microsoft.com/office/officeart/2008/layout/HexagonCluster"/>
    <dgm:cxn modelId="{4234D8E1-B0E2-4D04-9C0F-EA30BB23ED5C}" type="presParOf" srcId="{7FF245EF-DB9E-4BA9-8DEE-1B22CB3A0372}" destId="{4AD58F5E-D7CE-40A6-8ED0-F4E39AA7B2BD}" srcOrd="3" destOrd="0" presId="urn:microsoft.com/office/officeart/2008/layout/HexagonCluster"/>
    <dgm:cxn modelId="{F62EC6E7-9B88-4A58-B657-40BE81D60043}" type="presParOf" srcId="{4AD58F5E-D7CE-40A6-8ED0-F4E39AA7B2BD}" destId="{3E624210-2FD3-481D-A8C3-06996E6CD09E}" srcOrd="0" destOrd="0" presId="urn:microsoft.com/office/officeart/2008/layout/HexagonCluster"/>
    <dgm:cxn modelId="{E06A8B43-A701-46F8-BC48-32023BBDE4FE}" type="presParOf" srcId="{7FF245EF-DB9E-4BA9-8DEE-1B22CB3A0372}" destId="{A6E6B1F4-AE87-4982-840F-CE90677042DE}" srcOrd="4" destOrd="0" presId="urn:microsoft.com/office/officeart/2008/layout/HexagonCluster"/>
    <dgm:cxn modelId="{B2B5C905-C20A-4D82-A1CC-ABF33F08703F}" type="presParOf" srcId="{A6E6B1F4-AE87-4982-840F-CE90677042DE}" destId="{F3691EF8-1A48-4567-BF07-C3CBBBC39C6B}" srcOrd="0" destOrd="0" presId="urn:microsoft.com/office/officeart/2008/layout/HexagonCluster"/>
    <dgm:cxn modelId="{100CF9AB-77A4-4285-AD67-F63D7695633D}" type="presParOf" srcId="{7FF245EF-DB9E-4BA9-8DEE-1B22CB3A0372}" destId="{C85B2A33-9457-40F8-926A-71710D2CCCB5}" srcOrd="5" destOrd="0" presId="urn:microsoft.com/office/officeart/2008/layout/HexagonCluster"/>
    <dgm:cxn modelId="{57FBE73F-FD47-4CD1-B16E-0BD5A9212329}" type="presParOf" srcId="{C85B2A33-9457-40F8-926A-71710D2CCCB5}" destId="{095E9C5D-24BA-4F74-8327-F8219EDB89A6}" srcOrd="0" destOrd="0" presId="urn:microsoft.com/office/officeart/2008/layout/HexagonCluster"/>
    <dgm:cxn modelId="{4608B701-6E59-4CCE-9F97-FC8E52E037AD}" type="presParOf" srcId="{7FF245EF-DB9E-4BA9-8DEE-1B22CB3A0372}" destId="{5BC32FE5-7EEA-4851-B86B-2672CAA581EB}" srcOrd="6" destOrd="0" presId="urn:microsoft.com/office/officeart/2008/layout/HexagonCluster"/>
    <dgm:cxn modelId="{CB1D40EC-2893-44BE-B02D-D69889958E5C}" type="presParOf" srcId="{5BC32FE5-7EEA-4851-B86B-2672CAA581EB}" destId="{0A620A6D-AD5B-4C7B-B898-07DA800907A8}" srcOrd="0" destOrd="0" presId="urn:microsoft.com/office/officeart/2008/layout/HexagonCluster"/>
    <dgm:cxn modelId="{BBA18E79-735C-4C67-BB4F-8005A219B391}" type="presParOf" srcId="{7FF245EF-DB9E-4BA9-8DEE-1B22CB3A0372}" destId="{6A63E286-61A1-4446-B7DD-730ED7C5360B}" srcOrd="7" destOrd="0" presId="urn:microsoft.com/office/officeart/2008/layout/HexagonCluster"/>
    <dgm:cxn modelId="{10EE591A-42E9-4792-A8C0-B32956FA34A9}" type="presParOf" srcId="{6A63E286-61A1-4446-B7DD-730ED7C5360B}" destId="{0692A139-18B1-4BAC-B0C0-8A04DCBAB993}" srcOrd="0" destOrd="0" presId="urn:microsoft.com/office/officeart/2008/layout/HexagonCluster"/>
    <dgm:cxn modelId="{244D53E5-5F14-4120-BC0B-D75C129C70F3}" type="presParOf" srcId="{7FF245EF-DB9E-4BA9-8DEE-1B22CB3A0372}" destId="{1EB2FD01-8E85-49F2-8EF3-9AD04165011B}" srcOrd="8" destOrd="0" presId="urn:microsoft.com/office/officeart/2008/layout/HexagonCluster"/>
    <dgm:cxn modelId="{BF2DE072-8A27-4D98-8FDF-DCEBF2CB37BA}" type="presParOf" srcId="{1EB2FD01-8E85-49F2-8EF3-9AD04165011B}" destId="{49946895-C10A-4AA6-9206-CAAD4ED7EC04}" srcOrd="0" destOrd="0" presId="urn:microsoft.com/office/officeart/2008/layout/HexagonCluster"/>
    <dgm:cxn modelId="{9FEBC00E-6818-4FEC-A044-A1F4BFCCB561}" type="presParOf" srcId="{7FF245EF-DB9E-4BA9-8DEE-1B22CB3A0372}" destId="{FCC687C8-5DCC-4FFA-9C43-35C706802E60}" srcOrd="9" destOrd="0" presId="urn:microsoft.com/office/officeart/2008/layout/HexagonCluster"/>
    <dgm:cxn modelId="{7E6B12A9-36A7-4215-81DB-16AC92CD104D}" type="presParOf" srcId="{FCC687C8-5DCC-4FFA-9C43-35C706802E60}" destId="{1782CCF0-FA8B-4C93-877D-ED7ACB6788C6}" srcOrd="0" destOrd="0" presId="urn:microsoft.com/office/officeart/2008/layout/HexagonCluster"/>
    <dgm:cxn modelId="{63747C84-348A-4DE6-921A-F41273D83B16}" type="presParOf" srcId="{7FF245EF-DB9E-4BA9-8DEE-1B22CB3A0372}" destId="{672D7884-BC85-41E1-BDF9-371454D4B268}" srcOrd="10" destOrd="0" presId="urn:microsoft.com/office/officeart/2008/layout/HexagonCluster"/>
    <dgm:cxn modelId="{9498E1B0-4EBB-4F3C-8C20-F4279A8CA6AE}" type="presParOf" srcId="{672D7884-BC85-41E1-BDF9-371454D4B268}" destId="{1290F365-52B5-4C0F-93E3-4822C465FB9B}" srcOrd="0" destOrd="0" presId="urn:microsoft.com/office/officeart/2008/layout/HexagonCluster"/>
    <dgm:cxn modelId="{D22EBD39-BB69-47AE-8DA2-BAE3FC477232}" type="presParOf" srcId="{7FF245EF-DB9E-4BA9-8DEE-1B22CB3A0372}" destId="{4F95D347-839F-4314-B5B7-41D3A0697645}" srcOrd="11" destOrd="0" presId="urn:microsoft.com/office/officeart/2008/layout/HexagonCluster"/>
    <dgm:cxn modelId="{23198BDD-E2AE-4C0F-BD87-03B314B50E6A}" type="presParOf" srcId="{4F95D347-839F-4314-B5B7-41D3A0697645}" destId="{B66172F9-F70A-4BBA-BF70-5E7A5C112400}" srcOrd="0" destOrd="0" presId="urn:microsoft.com/office/officeart/2008/layout/HexagonCluster"/>
    <dgm:cxn modelId="{3CC1CC26-251D-4AE8-B758-762715D88E97}" type="presParOf" srcId="{7FF245EF-DB9E-4BA9-8DEE-1B22CB3A0372}" destId="{6045723B-0EE2-42E7-A67C-9B50EB6C1C63}" srcOrd="12" destOrd="0" presId="urn:microsoft.com/office/officeart/2008/layout/HexagonCluster"/>
    <dgm:cxn modelId="{B2DC2D5E-56C7-40A6-97FD-1C78D7AF2314}" type="presParOf" srcId="{6045723B-0EE2-42E7-A67C-9B50EB6C1C63}" destId="{6E5CDE12-D990-4711-AD42-A663DE26F5F5}" srcOrd="0" destOrd="0" presId="urn:microsoft.com/office/officeart/2008/layout/HexagonCluster"/>
    <dgm:cxn modelId="{0A7CB3D8-F92C-41C7-B24D-D56AD2CFC55A}" type="presParOf" srcId="{7FF245EF-DB9E-4BA9-8DEE-1B22CB3A0372}" destId="{B8B529E2-94E3-4601-8E19-8E22689533C2}" srcOrd="13" destOrd="0" presId="urn:microsoft.com/office/officeart/2008/layout/HexagonCluster"/>
    <dgm:cxn modelId="{FBBFFB73-E0AD-456D-B7B1-44989E7D0CDB}" type="presParOf" srcId="{B8B529E2-94E3-4601-8E19-8E22689533C2}" destId="{8668B8B2-17BD-4D5E-9737-CE3896757A7D}" srcOrd="0" destOrd="0" presId="urn:microsoft.com/office/officeart/2008/layout/HexagonCluster"/>
    <dgm:cxn modelId="{2A40C0CC-5541-4CEE-BB20-B718444A6B10}" type="presParOf" srcId="{7FF245EF-DB9E-4BA9-8DEE-1B22CB3A0372}" destId="{0C34D131-D711-44CF-8701-9DBABD82D219}" srcOrd="14" destOrd="0" presId="urn:microsoft.com/office/officeart/2008/layout/HexagonCluster"/>
    <dgm:cxn modelId="{94C35352-6482-40EB-A960-D3C43528835B}" type="presParOf" srcId="{0C34D131-D711-44CF-8701-9DBABD82D219}" destId="{A3A76FC4-9D29-446B-BA88-92D50673031B}" srcOrd="0" destOrd="0" presId="urn:microsoft.com/office/officeart/2008/layout/HexagonCluster"/>
    <dgm:cxn modelId="{0CA7C4AB-67AF-45B4-9D26-A235A53C05E0}" type="presParOf" srcId="{7FF245EF-DB9E-4BA9-8DEE-1B22CB3A0372}" destId="{3121DA8D-A829-4020-B9E0-6119BB4CF40F}" srcOrd="15" destOrd="0" presId="urn:microsoft.com/office/officeart/2008/layout/HexagonCluster"/>
    <dgm:cxn modelId="{E6498754-FAB8-4B3A-A457-95C58631008F}" type="presParOf" srcId="{3121DA8D-A829-4020-B9E0-6119BB4CF40F}" destId="{3E43C0CD-7AD8-4EFA-B86C-C6B92B7ABAD2}" srcOrd="0" destOrd="0" presId="urn:microsoft.com/office/officeart/2008/layout/HexagonCluster"/>
    <dgm:cxn modelId="{59A1BAA3-52B1-4F29-ADA8-C5278600D8A0}" type="presParOf" srcId="{7FF245EF-DB9E-4BA9-8DEE-1B22CB3A0372}" destId="{DD69BCDA-4B6C-4DC2-A603-3AE39BA4E946}" srcOrd="16" destOrd="0" presId="urn:microsoft.com/office/officeart/2008/layout/HexagonCluster"/>
    <dgm:cxn modelId="{4B9009E3-218C-4E9F-82D6-175F013A1639}" type="presParOf" srcId="{DD69BCDA-4B6C-4DC2-A603-3AE39BA4E946}" destId="{5C434DDB-0CA0-4F49-A27E-9F45884D0BA4}" srcOrd="0" destOrd="0" presId="urn:microsoft.com/office/officeart/2008/layout/HexagonCluster"/>
    <dgm:cxn modelId="{DBA6276D-9C09-493D-81DC-7149F95E4522}" type="presParOf" srcId="{7FF245EF-DB9E-4BA9-8DEE-1B22CB3A0372}" destId="{72208C83-9F7F-4993-B1A4-B9687D670D64}" srcOrd="17" destOrd="0" presId="urn:microsoft.com/office/officeart/2008/layout/HexagonCluster"/>
    <dgm:cxn modelId="{9C8FD485-CB70-4A98-9049-FEE3BA662E94}" type="presParOf" srcId="{72208C83-9F7F-4993-B1A4-B9687D670D64}" destId="{A80108EE-AF8C-4042-9CD2-9823081DF0E1}" srcOrd="0" destOrd="0" presId="urn:microsoft.com/office/officeart/2008/layout/HexagonCluster"/>
    <dgm:cxn modelId="{D41C4139-258C-4E8E-B829-03C1CFEB5B21}" type="presParOf" srcId="{7FF245EF-DB9E-4BA9-8DEE-1B22CB3A0372}" destId="{7BF79DE2-8C0D-4FE5-B5B3-13D286359DD8}" srcOrd="18" destOrd="0" presId="urn:microsoft.com/office/officeart/2008/layout/HexagonCluster"/>
    <dgm:cxn modelId="{1E401A62-35CF-4D1E-A527-F9CC99635B5B}" type="presParOf" srcId="{7BF79DE2-8C0D-4FE5-B5B3-13D286359DD8}" destId="{3505ABC5-332C-4D6C-8498-52CC868266B8}" srcOrd="0" destOrd="0" presId="urn:microsoft.com/office/officeart/2008/layout/HexagonCluster"/>
    <dgm:cxn modelId="{0D9049CD-B396-4546-A8C7-C65BDFDE4209}" type="presParOf" srcId="{7FF245EF-DB9E-4BA9-8DEE-1B22CB3A0372}" destId="{0F1ABE6C-296D-4343-9367-C8E8CCFAF7A3}" srcOrd="19" destOrd="0" presId="urn:microsoft.com/office/officeart/2008/layout/HexagonCluster"/>
    <dgm:cxn modelId="{A08953C8-029C-4F55-ACE8-BCB523263825}" type="presParOf" srcId="{0F1ABE6C-296D-4343-9367-C8E8CCFAF7A3}" destId="{3473D741-F490-4B31-9E7C-451FEEB8CAD5}" srcOrd="0" destOrd="0" presId="urn:microsoft.com/office/officeart/2008/layout/HexagonCluster"/>
    <dgm:cxn modelId="{3FC217B7-3B50-4837-8660-71C467C41658}" type="presParOf" srcId="{7FF245EF-DB9E-4BA9-8DEE-1B22CB3A0372}" destId="{939E7E17-D897-446C-94FA-6BF2E03C37E6}" srcOrd="20" destOrd="0" presId="urn:microsoft.com/office/officeart/2008/layout/HexagonCluster"/>
    <dgm:cxn modelId="{5C295CCE-3FB3-48A5-B29F-848ED21C33E3}" type="presParOf" srcId="{939E7E17-D897-446C-94FA-6BF2E03C37E6}" destId="{7AEABCC5-1922-42EA-BB9E-69791CF41A1B}" srcOrd="0" destOrd="0" presId="urn:microsoft.com/office/officeart/2008/layout/HexagonCluster"/>
    <dgm:cxn modelId="{1D836524-2879-4A6A-937F-D18933014C3E}" type="presParOf" srcId="{7FF245EF-DB9E-4BA9-8DEE-1B22CB3A0372}" destId="{8BA21387-EA4C-43FD-BE1E-5B04BF0BAEDB}" srcOrd="21" destOrd="0" presId="urn:microsoft.com/office/officeart/2008/layout/HexagonCluster"/>
    <dgm:cxn modelId="{22A29945-B4B9-410E-A5CC-2C36297AA637}" type="presParOf" srcId="{8BA21387-EA4C-43FD-BE1E-5B04BF0BAEDB}" destId="{7769F7F6-3FAF-4CAA-B99E-29C6FD660F26}" srcOrd="0" destOrd="0" presId="urn:microsoft.com/office/officeart/2008/layout/HexagonCluster"/>
    <dgm:cxn modelId="{4DB7420A-8632-49FB-A54B-CCB4D6768AD2}" type="presParOf" srcId="{7FF245EF-DB9E-4BA9-8DEE-1B22CB3A0372}" destId="{6E794888-2EE3-43AB-A1AF-68CD592BBB22}" srcOrd="22" destOrd="0" presId="urn:microsoft.com/office/officeart/2008/layout/HexagonCluster"/>
    <dgm:cxn modelId="{B22E53DA-E285-4E3E-8954-725F2D5B98FE}" type="presParOf" srcId="{6E794888-2EE3-43AB-A1AF-68CD592BBB22}" destId="{D5252335-C21E-4FC5-96CC-486EC484F61F}" srcOrd="0" destOrd="0" presId="urn:microsoft.com/office/officeart/2008/layout/HexagonCluster"/>
    <dgm:cxn modelId="{4EDE45DC-DF8A-4689-8309-898971429F12}" type="presParOf" srcId="{7FF245EF-DB9E-4BA9-8DEE-1B22CB3A0372}" destId="{FCA18B27-8E3D-4E7C-8674-E827F87074DD}" srcOrd="23" destOrd="0" presId="urn:microsoft.com/office/officeart/2008/layout/HexagonCluster"/>
    <dgm:cxn modelId="{79E798E3-0D01-4BDC-B6A4-3AB8D117B8A5}" type="presParOf" srcId="{FCA18B27-8E3D-4E7C-8674-E827F87074DD}" destId="{1D31EEA7-9E19-48F8-9CAA-9298A78A55D1}" srcOrd="0" destOrd="0" presId="urn:microsoft.com/office/officeart/2008/layout/HexagonCluster"/>
    <dgm:cxn modelId="{7AE0351F-EFE9-4875-A99A-13CCF5AC8507}" type="presParOf" srcId="{7FF245EF-DB9E-4BA9-8DEE-1B22CB3A0372}" destId="{9AC2B68A-5886-48BF-A90A-592702B7736E}" srcOrd="24" destOrd="0" presId="urn:microsoft.com/office/officeart/2008/layout/HexagonCluster"/>
    <dgm:cxn modelId="{781F3C19-5335-4CC4-B0B2-072C5D738811}" type="presParOf" srcId="{9AC2B68A-5886-48BF-A90A-592702B7736E}" destId="{FE2D6374-F5EB-47EE-BB61-BEBDEEA61291}" srcOrd="0" destOrd="0" presId="urn:microsoft.com/office/officeart/2008/layout/HexagonCluster"/>
    <dgm:cxn modelId="{814F579A-BE50-428A-8F83-FF1890C705BC}" type="presParOf" srcId="{7FF245EF-DB9E-4BA9-8DEE-1B22CB3A0372}" destId="{0BACB0A1-AA97-4E70-9291-431B93DCA21D}" srcOrd="25" destOrd="0" presId="urn:microsoft.com/office/officeart/2008/layout/HexagonCluster"/>
    <dgm:cxn modelId="{8385CEF4-1315-4BEE-A6F4-268960DE9C0D}" type="presParOf" srcId="{0BACB0A1-AA97-4E70-9291-431B93DCA21D}" destId="{3597DF92-5258-4C32-A118-223F4A974FA6}" srcOrd="0" destOrd="0" presId="urn:microsoft.com/office/officeart/2008/layout/HexagonCluster"/>
    <dgm:cxn modelId="{2AA2572F-D993-4516-B9D6-11E8785353D3}" type="presParOf" srcId="{7FF245EF-DB9E-4BA9-8DEE-1B22CB3A0372}" destId="{7C16A82B-7722-4EB1-82CF-56642463B27A}" srcOrd="26" destOrd="0" presId="urn:microsoft.com/office/officeart/2008/layout/HexagonCluster"/>
    <dgm:cxn modelId="{141DCFB2-5CAA-453B-BBAA-F9034A0E36B3}" type="presParOf" srcId="{7C16A82B-7722-4EB1-82CF-56642463B27A}" destId="{F3331B04-9150-49F6-9126-FB5C561CDA59}" srcOrd="0" destOrd="0" presId="urn:microsoft.com/office/officeart/2008/layout/HexagonCluster"/>
    <dgm:cxn modelId="{0F68CC89-4E03-4102-8956-175BF4682764}" type="presParOf" srcId="{7FF245EF-DB9E-4BA9-8DEE-1B22CB3A0372}" destId="{ADA45321-DF41-4E4E-BC44-0734189B14EF}" srcOrd="27" destOrd="0" presId="urn:microsoft.com/office/officeart/2008/layout/HexagonCluster"/>
    <dgm:cxn modelId="{7784906B-9BAB-447B-85B6-7D9F048D39B2}" type="presParOf" srcId="{ADA45321-DF41-4E4E-BC44-0734189B14EF}" destId="{2A7A66A9-FE51-4CF9-9460-7F2E0E7FF15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AF6C3-0A55-4E41-B465-EE4A4B3B9B6D}" type="doc">
      <dgm:prSet loTypeId="urn:microsoft.com/office/officeart/2005/8/layout/balance1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43A7664A-8E41-4C9B-A5F4-94E885A69571}">
      <dgm:prSet phldrT="[Texto]"/>
      <dgm:spPr/>
      <dgm:t>
        <a:bodyPr/>
        <a:lstStyle/>
        <a:p>
          <a:r>
            <a:rPr lang="es-CL" dirty="0" smtClean="0"/>
            <a:t>Miedo</a:t>
          </a:r>
          <a:endParaRPr lang="es-ES" dirty="0"/>
        </a:p>
      </dgm:t>
    </dgm:pt>
    <dgm:pt modelId="{EA91A026-1F07-4173-95CC-C2ED7E8E5FC6}" type="parTrans" cxnId="{E167F1FB-7AF2-49D9-BA86-9B1BC3B3DDB2}">
      <dgm:prSet/>
      <dgm:spPr/>
      <dgm:t>
        <a:bodyPr/>
        <a:lstStyle/>
        <a:p>
          <a:endParaRPr lang="es-ES"/>
        </a:p>
      </dgm:t>
    </dgm:pt>
    <dgm:pt modelId="{D714503A-51C1-417F-8E76-145F75752802}" type="sibTrans" cxnId="{E167F1FB-7AF2-49D9-BA86-9B1BC3B3DDB2}">
      <dgm:prSet/>
      <dgm:spPr/>
      <dgm:t>
        <a:bodyPr/>
        <a:lstStyle/>
        <a:p>
          <a:endParaRPr lang="es-ES"/>
        </a:p>
      </dgm:t>
    </dgm:pt>
    <dgm:pt modelId="{262BF085-BA2D-457B-BD2C-1AB68FF651A6}">
      <dgm:prSet phldrT="[Texto]"/>
      <dgm:spPr/>
      <dgm:t>
        <a:bodyPr/>
        <a:lstStyle/>
        <a:p>
          <a:r>
            <a:rPr lang="es-CL" dirty="0" smtClean="0"/>
            <a:t>Ahogo</a:t>
          </a:r>
          <a:endParaRPr lang="es-ES" dirty="0"/>
        </a:p>
      </dgm:t>
    </dgm:pt>
    <dgm:pt modelId="{8C7FD101-59A0-4B30-A186-F7D6D0315F65}" type="parTrans" cxnId="{835B1070-6FDC-4021-8E30-03812802CED9}">
      <dgm:prSet/>
      <dgm:spPr/>
      <dgm:t>
        <a:bodyPr/>
        <a:lstStyle/>
        <a:p>
          <a:endParaRPr lang="es-ES"/>
        </a:p>
      </dgm:t>
    </dgm:pt>
    <dgm:pt modelId="{DBD8BC99-0F4A-462F-9064-99E5BEC6FA5F}" type="sibTrans" cxnId="{835B1070-6FDC-4021-8E30-03812802CED9}">
      <dgm:prSet/>
      <dgm:spPr/>
      <dgm:t>
        <a:bodyPr/>
        <a:lstStyle/>
        <a:p>
          <a:endParaRPr lang="es-ES"/>
        </a:p>
      </dgm:t>
    </dgm:pt>
    <dgm:pt modelId="{03848EB7-D6D4-487D-84DD-94E9285DE4C4}">
      <dgm:prSet phldrT="[Texto]"/>
      <dgm:spPr/>
      <dgm:t>
        <a:bodyPr/>
        <a:lstStyle/>
        <a:p>
          <a:r>
            <a:rPr lang="es-CL" dirty="0" smtClean="0"/>
            <a:t>Angustia</a:t>
          </a:r>
          <a:endParaRPr lang="es-ES" dirty="0"/>
        </a:p>
      </dgm:t>
    </dgm:pt>
    <dgm:pt modelId="{EC1D4EB5-67DD-4B4D-AD1C-1836160D1BE7}" type="parTrans" cxnId="{8EEE66ED-0D7D-4A46-AE2E-412E59CDA84B}">
      <dgm:prSet/>
      <dgm:spPr/>
      <dgm:t>
        <a:bodyPr/>
        <a:lstStyle/>
        <a:p>
          <a:endParaRPr lang="es-ES"/>
        </a:p>
      </dgm:t>
    </dgm:pt>
    <dgm:pt modelId="{82FB1138-9F7A-4F91-A7EC-0AAC7D6E5C2A}" type="sibTrans" cxnId="{8EEE66ED-0D7D-4A46-AE2E-412E59CDA84B}">
      <dgm:prSet/>
      <dgm:spPr/>
      <dgm:t>
        <a:bodyPr/>
        <a:lstStyle/>
        <a:p>
          <a:endParaRPr lang="es-ES"/>
        </a:p>
      </dgm:t>
    </dgm:pt>
    <dgm:pt modelId="{9F2E0621-68B9-4CBD-A312-CAF6023C455E}">
      <dgm:prSet phldrT="[Texto]"/>
      <dgm:spPr/>
      <dgm:t>
        <a:bodyPr/>
        <a:lstStyle/>
        <a:p>
          <a:r>
            <a:rPr lang="es-CL" dirty="0" smtClean="0"/>
            <a:t>Desesperanza</a:t>
          </a:r>
          <a:endParaRPr lang="es-ES" dirty="0"/>
        </a:p>
      </dgm:t>
    </dgm:pt>
    <dgm:pt modelId="{36732EFE-5E6B-4A5E-B9BE-CB6497EB4C0A}" type="parTrans" cxnId="{F8F0DB5D-CCF4-4A51-B7D9-C0FFD9C5A153}">
      <dgm:prSet/>
      <dgm:spPr/>
      <dgm:t>
        <a:bodyPr/>
        <a:lstStyle/>
        <a:p>
          <a:endParaRPr lang="es-ES"/>
        </a:p>
      </dgm:t>
    </dgm:pt>
    <dgm:pt modelId="{CD2AEC26-7276-4900-B8EE-6DC54AC3991A}" type="sibTrans" cxnId="{F8F0DB5D-CCF4-4A51-B7D9-C0FFD9C5A153}">
      <dgm:prSet/>
      <dgm:spPr/>
      <dgm:t>
        <a:bodyPr/>
        <a:lstStyle/>
        <a:p>
          <a:endParaRPr lang="es-ES"/>
        </a:p>
      </dgm:t>
    </dgm:pt>
    <dgm:pt modelId="{9FE3D7F7-F6D3-4967-B498-AF073C4862BC}">
      <dgm:prSet phldrT="[Texto]"/>
      <dgm:spPr/>
      <dgm:t>
        <a:bodyPr/>
        <a:lstStyle/>
        <a:p>
          <a:r>
            <a:rPr lang="es-CL" dirty="0" smtClean="0"/>
            <a:t>Intranquilidad</a:t>
          </a:r>
          <a:endParaRPr lang="es-ES" dirty="0"/>
        </a:p>
      </dgm:t>
    </dgm:pt>
    <dgm:pt modelId="{E5B809EE-E1FF-4850-9CDE-30364F2C260A}" type="parTrans" cxnId="{76FECC0D-A2E8-4345-9259-0F98175916DA}">
      <dgm:prSet/>
      <dgm:spPr/>
      <dgm:t>
        <a:bodyPr/>
        <a:lstStyle/>
        <a:p>
          <a:endParaRPr lang="es-ES"/>
        </a:p>
      </dgm:t>
    </dgm:pt>
    <dgm:pt modelId="{6EE6B868-BD9C-40C9-8B69-FCEBBB711F6F}" type="sibTrans" cxnId="{76FECC0D-A2E8-4345-9259-0F98175916DA}">
      <dgm:prSet/>
      <dgm:spPr/>
      <dgm:t>
        <a:bodyPr/>
        <a:lstStyle/>
        <a:p>
          <a:endParaRPr lang="es-ES"/>
        </a:p>
      </dgm:t>
    </dgm:pt>
    <dgm:pt modelId="{E2489759-04CA-4AB5-9E4E-AE239F5EBCF1}">
      <dgm:prSet phldrT="[Texto]"/>
      <dgm:spPr/>
      <dgm:t>
        <a:bodyPr/>
        <a:lstStyle/>
        <a:p>
          <a:r>
            <a:rPr lang="es-CL" dirty="0" smtClean="0"/>
            <a:t>Incomodidad</a:t>
          </a:r>
          <a:endParaRPr lang="es-ES" dirty="0"/>
        </a:p>
      </dgm:t>
    </dgm:pt>
    <dgm:pt modelId="{36FA517A-9C8F-41A7-8676-60C850E9CDFF}" type="parTrans" cxnId="{C32F4FC4-B3DA-42D2-B29C-955727741BB6}">
      <dgm:prSet/>
      <dgm:spPr/>
      <dgm:t>
        <a:bodyPr/>
        <a:lstStyle/>
        <a:p>
          <a:endParaRPr lang="es-ES"/>
        </a:p>
      </dgm:t>
    </dgm:pt>
    <dgm:pt modelId="{B9437860-9EBE-406D-968F-97446DCBD69C}" type="sibTrans" cxnId="{C32F4FC4-B3DA-42D2-B29C-955727741BB6}">
      <dgm:prSet/>
      <dgm:spPr/>
      <dgm:t>
        <a:bodyPr/>
        <a:lstStyle/>
        <a:p>
          <a:endParaRPr lang="es-ES"/>
        </a:p>
      </dgm:t>
    </dgm:pt>
    <dgm:pt modelId="{A5178978-5D9E-47DF-BF2F-0E65C72913F5}">
      <dgm:prSet/>
      <dgm:spPr/>
      <dgm:t>
        <a:bodyPr/>
        <a:lstStyle/>
        <a:p>
          <a:r>
            <a:rPr lang="es-CL" dirty="0" smtClean="0"/>
            <a:t>Ansiedad </a:t>
          </a:r>
          <a:endParaRPr lang="es-CL" dirty="0"/>
        </a:p>
      </dgm:t>
    </dgm:pt>
    <dgm:pt modelId="{AA892E54-719A-4373-A8EA-CEABEE69F726}" type="parTrans" cxnId="{FA8C2936-FDB7-4DED-B0CE-8D076BC01F98}">
      <dgm:prSet/>
      <dgm:spPr/>
      <dgm:t>
        <a:bodyPr/>
        <a:lstStyle/>
        <a:p>
          <a:endParaRPr lang="es-ES"/>
        </a:p>
      </dgm:t>
    </dgm:pt>
    <dgm:pt modelId="{67133C7F-79EA-4FBD-B1AE-A1512C865DA2}" type="sibTrans" cxnId="{FA8C2936-FDB7-4DED-B0CE-8D076BC01F98}">
      <dgm:prSet/>
      <dgm:spPr/>
      <dgm:t>
        <a:bodyPr/>
        <a:lstStyle/>
        <a:p>
          <a:endParaRPr lang="es-ES"/>
        </a:p>
      </dgm:t>
    </dgm:pt>
    <dgm:pt modelId="{8EC02A05-9D26-4D92-ABB1-B6AEE33D3DE6}">
      <dgm:prSet/>
      <dgm:spPr/>
      <dgm:t>
        <a:bodyPr/>
        <a:lstStyle/>
        <a:p>
          <a:r>
            <a:rPr lang="es-ES" dirty="0" smtClean="0"/>
            <a:t>Soledad</a:t>
          </a:r>
          <a:endParaRPr lang="es-ES" dirty="0"/>
        </a:p>
      </dgm:t>
    </dgm:pt>
    <dgm:pt modelId="{BD69E421-12DA-4E11-83FB-612BDC2CF7EC}" type="parTrans" cxnId="{D13D322B-7C7E-497A-880F-5DD7FEE7BC08}">
      <dgm:prSet/>
      <dgm:spPr/>
      <dgm:t>
        <a:bodyPr/>
        <a:lstStyle/>
        <a:p>
          <a:endParaRPr lang="es-ES"/>
        </a:p>
      </dgm:t>
    </dgm:pt>
    <dgm:pt modelId="{2360F088-5179-4801-8531-B9C4D5575C97}" type="sibTrans" cxnId="{D13D322B-7C7E-497A-880F-5DD7FEE7BC08}">
      <dgm:prSet/>
      <dgm:spPr/>
      <dgm:t>
        <a:bodyPr/>
        <a:lstStyle/>
        <a:p>
          <a:endParaRPr lang="es-ES"/>
        </a:p>
      </dgm:t>
    </dgm:pt>
    <dgm:pt modelId="{0453E4F2-1E56-4E95-9B0F-DEC5992E5C47}">
      <dgm:prSet phldrT="[Texto]"/>
      <dgm:spPr/>
      <dgm:t>
        <a:bodyPr/>
        <a:lstStyle/>
        <a:p>
          <a:r>
            <a:rPr lang="es-CL" dirty="0" smtClean="0"/>
            <a:t>Rabia</a:t>
          </a:r>
          <a:endParaRPr lang="es-ES" dirty="0"/>
        </a:p>
      </dgm:t>
    </dgm:pt>
    <dgm:pt modelId="{96D5BD66-016A-4D52-8A0F-0D9D783C04E2}" type="sibTrans" cxnId="{A18B64E2-71A6-4D53-8400-B6DCC5EE46E1}">
      <dgm:prSet/>
      <dgm:spPr/>
      <dgm:t>
        <a:bodyPr/>
        <a:lstStyle/>
        <a:p>
          <a:endParaRPr lang="es-ES"/>
        </a:p>
      </dgm:t>
    </dgm:pt>
    <dgm:pt modelId="{1E7EA4C0-3A2E-4518-AC23-0ACCB987B181}" type="parTrans" cxnId="{A18B64E2-71A6-4D53-8400-B6DCC5EE46E1}">
      <dgm:prSet/>
      <dgm:spPr/>
      <dgm:t>
        <a:bodyPr/>
        <a:lstStyle/>
        <a:p>
          <a:endParaRPr lang="es-ES"/>
        </a:p>
      </dgm:t>
    </dgm:pt>
    <dgm:pt modelId="{ED331A65-D06A-40D6-A249-BC2FBCB98C05}" type="pres">
      <dgm:prSet presAssocID="{81DAF6C3-0A55-4E41-B465-EE4A4B3B9B6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65C99-6A92-4E15-89AA-CD8FA9473928}" type="pres">
      <dgm:prSet presAssocID="{81DAF6C3-0A55-4E41-B465-EE4A4B3B9B6D}" presName="dummyMaxCanvas" presStyleCnt="0"/>
      <dgm:spPr/>
    </dgm:pt>
    <dgm:pt modelId="{91C0B85F-B6EE-4189-AE09-E6DDDF1D8B99}" type="pres">
      <dgm:prSet presAssocID="{81DAF6C3-0A55-4E41-B465-EE4A4B3B9B6D}" presName="parentComposite" presStyleCnt="0"/>
      <dgm:spPr/>
    </dgm:pt>
    <dgm:pt modelId="{6A81A750-5CDC-4639-AE48-28958E3A5D48}" type="pres">
      <dgm:prSet presAssocID="{81DAF6C3-0A55-4E41-B465-EE4A4B3B9B6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BEFF6224-4ADD-4FAA-BA58-4EB1AA7F57F7}" type="pres">
      <dgm:prSet presAssocID="{81DAF6C3-0A55-4E41-B465-EE4A4B3B9B6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53AC7A34-213F-4097-8AD2-C7C61177881F}" type="pres">
      <dgm:prSet presAssocID="{81DAF6C3-0A55-4E41-B465-EE4A4B3B9B6D}" presName="childrenComposite" presStyleCnt="0"/>
      <dgm:spPr/>
    </dgm:pt>
    <dgm:pt modelId="{6B3030EE-EBC2-4500-BBD4-196D81B64F32}" type="pres">
      <dgm:prSet presAssocID="{81DAF6C3-0A55-4E41-B465-EE4A4B3B9B6D}" presName="dummyMaxCanvas_ChildArea" presStyleCnt="0"/>
      <dgm:spPr/>
    </dgm:pt>
    <dgm:pt modelId="{DD9EF5A1-E36C-4DA0-B33D-5104CCC821E3}" type="pres">
      <dgm:prSet presAssocID="{81DAF6C3-0A55-4E41-B465-EE4A4B3B9B6D}" presName="fulcrum" presStyleLbl="alignAccFollowNode1" presStyleIdx="2" presStyleCnt="4"/>
      <dgm:spPr/>
    </dgm:pt>
    <dgm:pt modelId="{FF5593A0-61E4-406A-8FF1-067B52545F46}" type="pres">
      <dgm:prSet presAssocID="{81DAF6C3-0A55-4E41-B465-EE4A4B3B9B6D}" presName="balance_43" presStyleLbl="alignAccFollowNode1" presStyleIdx="3" presStyleCnt="4">
        <dgm:presLayoutVars>
          <dgm:bulletEnabled val="1"/>
        </dgm:presLayoutVars>
      </dgm:prSet>
      <dgm:spPr/>
    </dgm:pt>
    <dgm:pt modelId="{78E52C41-A04C-49E9-B928-C641D85415AF}" type="pres">
      <dgm:prSet presAssocID="{81DAF6C3-0A55-4E41-B465-EE4A4B3B9B6D}" presName="left_43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49F389-B250-4D6E-A6AC-02FDAC8C2F23}" type="pres">
      <dgm:prSet presAssocID="{81DAF6C3-0A55-4E41-B465-EE4A4B3B9B6D}" presName="left_43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77DE9-1E5A-4C03-9CCC-74B37923C4C1}" type="pres">
      <dgm:prSet presAssocID="{81DAF6C3-0A55-4E41-B465-EE4A4B3B9B6D}" presName="left_43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5A27D5-E47A-4EC5-A828-878BA8642B2A}" type="pres">
      <dgm:prSet presAssocID="{81DAF6C3-0A55-4E41-B465-EE4A4B3B9B6D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42FE7-BBA6-4CA6-8CF8-88F5D0B440B1}" type="pres">
      <dgm:prSet presAssocID="{81DAF6C3-0A55-4E41-B465-EE4A4B3B9B6D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FC123-E4D5-428A-A68B-76DA657B2317}" type="pres">
      <dgm:prSet presAssocID="{81DAF6C3-0A55-4E41-B465-EE4A4B3B9B6D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791A1E-811C-43BD-8B49-E2012F5CF0ED}" type="pres">
      <dgm:prSet presAssocID="{81DAF6C3-0A55-4E41-B465-EE4A4B3B9B6D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40BE96-620C-4A71-B3C6-CB6141DA801F}" type="presOf" srcId="{E2489759-04CA-4AB5-9E4E-AE239F5EBCF1}" destId="{AE791A1E-811C-43BD-8B49-E2012F5CF0ED}" srcOrd="0" destOrd="0" presId="urn:microsoft.com/office/officeart/2005/8/layout/balance1"/>
    <dgm:cxn modelId="{D0A330D0-BD09-443D-A214-102CD58092DE}" type="presOf" srcId="{9FE3D7F7-F6D3-4967-B498-AF073C4862BC}" destId="{9A8FC123-E4D5-428A-A68B-76DA657B2317}" srcOrd="0" destOrd="0" presId="urn:microsoft.com/office/officeart/2005/8/layout/balance1"/>
    <dgm:cxn modelId="{F8F0DB5D-CCF4-4A51-B7D9-C0FFD9C5A153}" srcId="{0453E4F2-1E56-4E95-9B0F-DEC5992E5C47}" destId="{9F2E0621-68B9-4CBD-A312-CAF6023C455E}" srcOrd="0" destOrd="0" parTransId="{36732EFE-5E6B-4A5E-B9BE-CB6497EB4C0A}" sibTransId="{CD2AEC26-7276-4900-B8EE-6DC54AC3991A}"/>
    <dgm:cxn modelId="{4BAFEEA9-085D-4729-8DAB-F21887C28252}" type="presOf" srcId="{8EC02A05-9D26-4D92-ABB1-B6AEE33D3DE6}" destId="{D2277DE9-1E5A-4C03-9CCC-74B37923C4C1}" srcOrd="0" destOrd="0" presId="urn:microsoft.com/office/officeart/2005/8/layout/balance1"/>
    <dgm:cxn modelId="{E167F1FB-7AF2-49D9-BA86-9B1BC3B3DDB2}" srcId="{81DAF6C3-0A55-4E41-B465-EE4A4B3B9B6D}" destId="{43A7664A-8E41-4C9B-A5F4-94E885A69571}" srcOrd="0" destOrd="0" parTransId="{EA91A026-1F07-4173-95CC-C2ED7E8E5FC6}" sibTransId="{D714503A-51C1-417F-8E76-145F75752802}"/>
    <dgm:cxn modelId="{A33F5D07-2909-4D4E-95D1-B15208F7A2C5}" type="presOf" srcId="{262BF085-BA2D-457B-BD2C-1AB68FF651A6}" destId="{78E52C41-A04C-49E9-B928-C641D85415AF}" srcOrd="0" destOrd="0" presId="urn:microsoft.com/office/officeart/2005/8/layout/balance1"/>
    <dgm:cxn modelId="{4FB7A1C6-E52E-45E5-848A-2F7289F28673}" type="presOf" srcId="{81DAF6C3-0A55-4E41-B465-EE4A4B3B9B6D}" destId="{ED331A65-D06A-40D6-A249-BC2FBCB98C05}" srcOrd="0" destOrd="0" presId="urn:microsoft.com/office/officeart/2005/8/layout/balance1"/>
    <dgm:cxn modelId="{D13D322B-7C7E-497A-880F-5DD7FEE7BC08}" srcId="{43A7664A-8E41-4C9B-A5F4-94E885A69571}" destId="{8EC02A05-9D26-4D92-ABB1-B6AEE33D3DE6}" srcOrd="2" destOrd="0" parTransId="{BD69E421-12DA-4E11-83FB-612BDC2CF7EC}" sibTransId="{2360F088-5179-4801-8531-B9C4D5575C97}"/>
    <dgm:cxn modelId="{76FECC0D-A2E8-4345-9259-0F98175916DA}" srcId="{0453E4F2-1E56-4E95-9B0F-DEC5992E5C47}" destId="{9FE3D7F7-F6D3-4967-B498-AF073C4862BC}" srcOrd="1" destOrd="0" parTransId="{E5B809EE-E1FF-4850-9CDE-30364F2C260A}" sibTransId="{6EE6B868-BD9C-40C9-8B69-FCEBBB711F6F}"/>
    <dgm:cxn modelId="{8EEE66ED-0D7D-4A46-AE2E-412E59CDA84B}" srcId="{43A7664A-8E41-4C9B-A5F4-94E885A69571}" destId="{03848EB7-D6D4-487D-84DD-94E9285DE4C4}" srcOrd="1" destOrd="0" parTransId="{EC1D4EB5-67DD-4B4D-AD1C-1836160D1BE7}" sibTransId="{82FB1138-9F7A-4F91-A7EC-0AAC7D6E5C2A}"/>
    <dgm:cxn modelId="{2B921ADF-F10A-46F9-9E46-744C6D95300F}" type="presOf" srcId="{A5178978-5D9E-47DF-BF2F-0E65C72913F5}" destId="{BF5A27D5-E47A-4EC5-A828-878BA8642B2A}" srcOrd="0" destOrd="0" presId="urn:microsoft.com/office/officeart/2005/8/layout/balance1"/>
    <dgm:cxn modelId="{05151266-F2F3-45A2-80BA-D52C01E6932B}" type="presOf" srcId="{9F2E0621-68B9-4CBD-A312-CAF6023C455E}" destId="{C0542FE7-BBA6-4CA6-8CF8-88F5D0B440B1}" srcOrd="0" destOrd="0" presId="urn:microsoft.com/office/officeart/2005/8/layout/balance1"/>
    <dgm:cxn modelId="{A18B64E2-71A6-4D53-8400-B6DCC5EE46E1}" srcId="{81DAF6C3-0A55-4E41-B465-EE4A4B3B9B6D}" destId="{0453E4F2-1E56-4E95-9B0F-DEC5992E5C47}" srcOrd="1" destOrd="0" parTransId="{1E7EA4C0-3A2E-4518-AC23-0ACCB987B181}" sibTransId="{96D5BD66-016A-4D52-8A0F-0D9D783C04E2}"/>
    <dgm:cxn modelId="{F19E54F4-62DC-4943-B4F5-AEAABE5AEA40}" type="presOf" srcId="{43A7664A-8E41-4C9B-A5F4-94E885A69571}" destId="{6A81A750-5CDC-4639-AE48-28958E3A5D48}" srcOrd="0" destOrd="0" presId="urn:microsoft.com/office/officeart/2005/8/layout/balance1"/>
    <dgm:cxn modelId="{8E741764-2129-4583-BBAB-EA33A08E7EA5}" type="presOf" srcId="{0453E4F2-1E56-4E95-9B0F-DEC5992E5C47}" destId="{BEFF6224-4ADD-4FAA-BA58-4EB1AA7F57F7}" srcOrd="0" destOrd="0" presId="urn:microsoft.com/office/officeart/2005/8/layout/balance1"/>
    <dgm:cxn modelId="{FA8C2936-FDB7-4DED-B0CE-8D076BC01F98}" srcId="{43A7664A-8E41-4C9B-A5F4-94E885A69571}" destId="{A5178978-5D9E-47DF-BF2F-0E65C72913F5}" srcOrd="3" destOrd="0" parTransId="{AA892E54-719A-4373-A8EA-CEABEE69F726}" sibTransId="{67133C7F-79EA-4FBD-B1AE-A1512C865DA2}"/>
    <dgm:cxn modelId="{03538E64-19D1-44E7-89CA-97EAE7ABB01A}" type="presOf" srcId="{03848EB7-D6D4-487D-84DD-94E9285DE4C4}" destId="{F549F389-B250-4D6E-A6AC-02FDAC8C2F23}" srcOrd="0" destOrd="0" presId="urn:microsoft.com/office/officeart/2005/8/layout/balance1"/>
    <dgm:cxn modelId="{835B1070-6FDC-4021-8E30-03812802CED9}" srcId="{43A7664A-8E41-4C9B-A5F4-94E885A69571}" destId="{262BF085-BA2D-457B-BD2C-1AB68FF651A6}" srcOrd="0" destOrd="0" parTransId="{8C7FD101-59A0-4B30-A186-F7D6D0315F65}" sibTransId="{DBD8BC99-0F4A-462F-9064-99E5BEC6FA5F}"/>
    <dgm:cxn modelId="{C32F4FC4-B3DA-42D2-B29C-955727741BB6}" srcId="{0453E4F2-1E56-4E95-9B0F-DEC5992E5C47}" destId="{E2489759-04CA-4AB5-9E4E-AE239F5EBCF1}" srcOrd="2" destOrd="0" parTransId="{36FA517A-9C8F-41A7-8676-60C850E9CDFF}" sibTransId="{B9437860-9EBE-406D-968F-97446DCBD69C}"/>
    <dgm:cxn modelId="{85CC71C6-386C-480C-B539-CCE1AFAEF01E}" type="presParOf" srcId="{ED331A65-D06A-40D6-A249-BC2FBCB98C05}" destId="{03F65C99-6A92-4E15-89AA-CD8FA9473928}" srcOrd="0" destOrd="0" presId="urn:microsoft.com/office/officeart/2005/8/layout/balance1"/>
    <dgm:cxn modelId="{C6B7EF1B-45EF-4EFB-98E6-2DBB3B51A448}" type="presParOf" srcId="{ED331A65-D06A-40D6-A249-BC2FBCB98C05}" destId="{91C0B85F-B6EE-4189-AE09-E6DDDF1D8B99}" srcOrd="1" destOrd="0" presId="urn:microsoft.com/office/officeart/2005/8/layout/balance1"/>
    <dgm:cxn modelId="{FB276D3B-DAD4-4453-8BF3-270C5BE00ACF}" type="presParOf" srcId="{91C0B85F-B6EE-4189-AE09-E6DDDF1D8B99}" destId="{6A81A750-5CDC-4639-AE48-28958E3A5D48}" srcOrd="0" destOrd="0" presId="urn:microsoft.com/office/officeart/2005/8/layout/balance1"/>
    <dgm:cxn modelId="{BFB8302E-595B-4DD8-B257-63849A78E3F9}" type="presParOf" srcId="{91C0B85F-B6EE-4189-AE09-E6DDDF1D8B99}" destId="{BEFF6224-4ADD-4FAA-BA58-4EB1AA7F57F7}" srcOrd="1" destOrd="0" presId="urn:microsoft.com/office/officeart/2005/8/layout/balance1"/>
    <dgm:cxn modelId="{651941AF-BE5B-45C5-B688-7D6A4B3618A3}" type="presParOf" srcId="{ED331A65-D06A-40D6-A249-BC2FBCB98C05}" destId="{53AC7A34-213F-4097-8AD2-C7C61177881F}" srcOrd="2" destOrd="0" presId="urn:microsoft.com/office/officeart/2005/8/layout/balance1"/>
    <dgm:cxn modelId="{9FAC6193-AB16-40F5-92A5-3E5717461AC0}" type="presParOf" srcId="{53AC7A34-213F-4097-8AD2-C7C61177881F}" destId="{6B3030EE-EBC2-4500-BBD4-196D81B64F32}" srcOrd="0" destOrd="0" presId="urn:microsoft.com/office/officeart/2005/8/layout/balance1"/>
    <dgm:cxn modelId="{62635094-4D60-4666-BBD4-F1EBF7920AA1}" type="presParOf" srcId="{53AC7A34-213F-4097-8AD2-C7C61177881F}" destId="{DD9EF5A1-E36C-4DA0-B33D-5104CCC821E3}" srcOrd="1" destOrd="0" presId="urn:microsoft.com/office/officeart/2005/8/layout/balance1"/>
    <dgm:cxn modelId="{949FA87E-9B7F-4E96-A0DC-AE54668569EE}" type="presParOf" srcId="{53AC7A34-213F-4097-8AD2-C7C61177881F}" destId="{FF5593A0-61E4-406A-8FF1-067B52545F46}" srcOrd="2" destOrd="0" presId="urn:microsoft.com/office/officeart/2005/8/layout/balance1"/>
    <dgm:cxn modelId="{D5314281-FC86-475D-9096-3D51F77BDBF3}" type="presParOf" srcId="{53AC7A34-213F-4097-8AD2-C7C61177881F}" destId="{78E52C41-A04C-49E9-B928-C641D85415AF}" srcOrd="3" destOrd="0" presId="urn:microsoft.com/office/officeart/2005/8/layout/balance1"/>
    <dgm:cxn modelId="{3093BE60-9097-4367-8824-A499579096B8}" type="presParOf" srcId="{53AC7A34-213F-4097-8AD2-C7C61177881F}" destId="{F549F389-B250-4D6E-A6AC-02FDAC8C2F23}" srcOrd="4" destOrd="0" presId="urn:microsoft.com/office/officeart/2005/8/layout/balance1"/>
    <dgm:cxn modelId="{7346AE29-430F-42CF-938C-BDC1FE78C0B6}" type="presParOf" srcId="{53AC7A34-213F-4097-8AD2-C7C61177881F}" destId="{D2277DE9-1E5A-4C03-9CCC-74B37923C4C1}" srcOrd="5" destOrd="0" presId="urn:microsoft.com/office/officeart/2005/8/layout/balance1"/>
    <dgm:cxn modelId="{2C8A2340-F404-4FF7-BEC5-EAF6925BB44B}" type="presParOf" srcId="{53AC7A34-213F-4097-8AD2-C7C61177881F}" destId="{BF5A27D5-E47A-4EC5-A828-878BA8642B2A}" srcOrd="6" destOrd="0" presId="urn:microsoft.com/office/officeart/2005/8/layout/balance1"/>
    <dgm:cxn modelId="{EA1CD033-C40D-4D94-9074-8A2FD3E3B4EF}" type="presParOf" srcId="{53AC7A34-213F-4097-8AD2-C7C61177881F}" destId="{C0542FE7-BBA6-4CA6-8CF8-88F5D0B440B1}" srcOrd="7" destOrd="0" presId="urn:microsoft.com/office/officeart/2005/8/layout/balance1"/>
    <dgm:cxn modelId="{2737856E-35BF-4F4E-82CB-0826F985F3B0}" type="presParOf" srcId="{53AC7A34-213F-4097-8AD2-C7C61177881F}" destId="{9A8FC123-E4D5-428A-A68B-76DA657B2317}" srcOrd="8" destOrd="0" presId="urn:microsoft.com/office/officeart/2005/8/layout/balance1"/>
    <dgm:cxn modelId="{D05D224A-85AB-455A-915A-D58851E1A5A6}" type="presParOf" srcId="{53AC7A34-213F-4097-8AD2-C7C61177881F}" destId="{AE791A1E-811C-43BD-8B49-E2012F5CF0ED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EA46-2264-4C0F-A04E-B15D2A9E0B7C}">
      <dsp:nvSpPr>
        <dsp:cNvPr id="0" name=""/>
        <dsp:cNvSpPr/>
      </dsp:nvSpPr>
      <dsp:spPr>
        <a:xfrm>
          <a:off x="4025528" y="2050218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Libertad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248110" y="2241343"/>
        <a:ext cx="991870" cy="851695"/>
      </dsp:txXfrm>
    </dsp:sp>
    <dsp:sp modelId="{0F788FA9-85BE-4848-9D8A-B751888CCC4E}">
      <dsp:nvSpPr>
        <dsp:cNvPr id="0" name=""/>
        <dsp:cNvSpPr/>
      </dsp:nvSpPr>
      <dsp:spPr>
        <a:xfrm>
          <a:off x="4059815" y="2601843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AA23-7982-48E0-A91D-426B124ACFE0}">
      <dsp:nvSpPr>
        <dsp:cNvPr id="0" name=""/>
        <dsp:cNvSpPr/>
      </dsp:nvSpPr>
      <dsp:spPr>
        <a:xfrm>
          <a:off x="2788885" y="1367897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24210-2FD3-481D-A8C3-06996E6CD09E}">
      <dsp:nvSpPr>
        <dsp:cNvPr id="0" name=""/>
        <dsp:cNvSpPr/>
      </dsp:nvSpPr>
      <dsp:spPr>
        <a:xfrm>
          <a:off x="3773323" y="2438123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063735"/>
              <a:satOff val="303"/>
              <a:lumOff val="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91EF8-1A48-4567-BF07-C3CBBBC39C6B}">
      <dsp:nvSpPr>
        <dsp:cNvPr id="0" name=""/>
        <dsp:cNvSpPr/>
      </dsp:nvSpPr>
      <dsp:spPr>
        <a:xfrm>
          <a:off x="5262170" y="1364177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304760"/>
            <a:satOff val="657"/>
            <a:lumOff val="1895"/>
            <a:alphaOff val="0"/>
          </a:schemeClr>
        </a:solidFill>
        <a:ln w="19050" cap="rnd" cmpd="sng" algn="ctr">
          <a:solidFill>
            <a:schemeClr val="accent4">
              <a:hueOff val="2304760"/>
              <a:satOff val="657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Diversión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5484752" y="1555302"/>
        <a:ext cx="991870" cy="851695"/>
      </dsp:txXfrm>
    </dsp:sp>
    <dsp:sp modelId="{095E9C5D-24BA-4F74-8327-F8219EDB89A6}">
      <dsp:nvSpPr>
        <dsp:cNvPr id="0" name=""/>
        <dsp:cNvSpPr/>
      </dsp:nvSpPr>
      <dsp:spPr>
        <a:xfrm>
          <a:off x="6251179" y="2431611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127470"/>
              <a:satOff val="606"/>
              <a:lumOff val="1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20A6D-AD5B-4C7B-B898-07DA800907A8}">
      <dsp:nvSpPr>
        <dsp:cNvPr id="0" name=""/>
        <dsp:cNvSpPr/>
      </dsp:nvSpPr>
      <dsp:spPr>
        <a:xfrm>
          <a:off x="6463447" y="2077845"/>
          <a:ext cx="1506242" cy="117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9050" cap="rnd" cmpd="sng" algn="ctr">
          <a:solidFill>
            <a:schemeClr val="accent4">
              <a:hueOff val="2304760"/>
              <a:satOff val="657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A139-18B1-4BAC-B0C0-8A04DCBAB993}">
      <dsp:nvSpPr>
        <dsp:cNvPr id="0" name=""/>
        <dsp:cNvSpPr/>
      </dsp:nvSpPr>
      <dsp:spPr>
        <a:xfrm>
          <a:off x="6533314" y="2596726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3191206"/>
              <a:satOff val="909"/>
              <a:lumOff val="2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46895-C10A-4AA6-9206-CAAD4ED7EC04}">
      <dsp:nvSpPr>
        <dsp:cNvPr id="0" name=""/>
        <dsp:cNvSpPr/>
      </dsp:nvSpPr>
      <dsp:spPr>
        <a:xfrm>
          <a:off x="4025528" y="686041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609519"/>
            <a:satOff val="1314"/>
            <a:lumOff val="3791"/>
            <a:alphaOff val="0"/>
          </a:schemeClr>
        </a:solidFill>
        <a:ln w="19050" cap="rnd" cmpd="sng" algn="ctr">
          <a:solidFill>
            <a:schemeClr val="accent4">
              <a:hueOff val="4609519"/>
              <a:satOff val="131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Amor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4248110" y="877166"/>
        <a:ext cx="991870" cy="851695"/>
      </dsp:txXfrm>
    </dsp:sp>
    <dsp:sp modelId="{1782CCF0-FA8B-4C93-877D-ED7ACB6788C6}">
      <dsp:nvSpPr>
        <dsp:cNvPr id="0" name=""/>
        <dsp:cNvSpPr/>
      </dsp:nvSpPr>
      <dsp:spPr>
        <a:xfrm>
          <a:off x="5003869" y="702786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4254941"/>
              <a:satOff val="1213"/>
              <a:lumOff val="3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0F365-52B5-4C0F-93E3-4822C465FB9B}">
      <dsp:nvSpPr>
        <dsp:cNvPr id="0" name=""/>
        <dsp:cNvSpPr/>
      </dsp:nvSpPr>
      <dsp:spPr>
        <a:xfrm>
          <a:off x="5262170" y="0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4">
              <a:hueOff val="4609519"/>
              <a:satOff val="131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172F9-F70A-4BBA-BF70-5E7A5C112400}">
      <dsp:nvSpPr>
        <dsp:cNvPr id="0" name=""/>
        <dsp:cNvSpPr/>
      </dsp:nvSpPr>
      <dsp:spPr>
        <a:xfrm>
          <a:off x="5302553" y="546508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5318676"/>
              <a:satOff val="1516"/>
              <a:lumOff val="4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CDE12-D990-4711-AD42-A663DE26F5F5}">
      <dsp:nvSpPr>
        <dsp:cNvPr id="0" name=""/>
        <dsp:cNvSpPr/>
      </dsp:nvSpPr>
      <dsp:spPr>
        <a:xfrm>
          <a:off x="6498050" y="683251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Alegría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6720632" y="874376"/>
        <a:ext cx="991870" cy="851695"/>
      </dsp:txXfrm>
    </dsp:sp>
    <dsp:sp modelId="{8668B8B2-17BD-4D5E-9737-CE3896757A7D}">
      <dsp:nvSpPr>
        <dsp:cNvPr id="0" name=""/>
        <dsp:cNvSpPr/>
      </dsp:nvSpPr>
      <dsp:spPr>
        <a:xfrm>
          <a:off x="7741550" y="1230224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382411"/>
              <a:satOff val="1819"/>
              <a:lumOff val="5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76FC4-9D29-446B-BA88-92D50673031B}">
      <dsp:nvSpPr>
        <dsp:cNvPr id="0" name=""/>
        <dsp:cNvSpPr/>
      </dsp:nvSpPr>
      <dsp:spPr>
        <a:xfrm>
          <a:off x="7734693" y="1377200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3C0CD-7AD8-4EFA-B86C-C6B92B7ABAD2}">
      <dsp:nvSpPr>
        <dsp:cNvPr id="0" name=""/>
        <dsp:cNvSpPr/>
      </dsp:nvSpPr>
      <dsp:spPr>
        <a:xfrm>
          <a:off x="8015090" y="1399060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7446146"/>
              <a:satOff val="2122"/>
              <a:lumOff val="6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34DDB-0CA0-4F49-A27E-9F45884D0BA4}">
      <dsp:nvSpPr>
        <dsp:cNvPr id="0" name=""/>
        <dsp:cNvSpPr/>
      </dsp:nvSpPr>
      <dsp:spPr>
        <a:xfrm>
          <a:off x="7734693" y="13023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219038"/>
            <a:satOff val="2627"/>
            <a:lumOff val="7581"/>
            <a:alphaOff val="0"/>
          </a:schemeClr>
        </a:solidFill>
        <a:ln w="19050" cap="rnd" cmpd="sng" algn="ctr">
          <a:solidFill>
            <a:schemeClr val="accent4">
              <a:hueOff val="9219038"/>
              <a:satOff val="2627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Confianza</a:t>
          </a:r>
          <a:r>
            <a:rPr lang="es-CL" sz="1500" i="1" kern="1200" dirty="0" smtClean="0"/>
            <a:t> </a:t>
          </a:r>
        </a:p>
      </dsp:txBody>
      <dsp:txXfrm>
        <a:off x="7957275" y="204148"/>
        <a:ext cx="991870" cy="851695"/>
      </dsp:txXfrm>
    </dsp:sp>
    <dsp:sp modelId="{A80108EE-AF8C-4042-9CD2-9823081DF0E1}">
      <dsp:nvSpPr>
        <dsp:cNvPr id="0" name=""/>
        <dsp:cNvSpPr/>
      </dsp:nvSpPr>
      <dsp:spPr>
        <a:xfrm>
          <a:off x="8978192" y="566042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8509882"/>
              <a:satOff val="2425"/>
              <a:lumOff val="6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ABC5-332C-4D6C-8498-52CC868266B8}">
      <dsp:nvSpPr>
        <dsp:cNvPr id="0" name=""/>
        <dsp:cNvSpPr/>
      </dsp:nvSpPr>
      <dsp:spPr>
        <a:xfrm>
          <a:off x="8971335" y="701390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4">
              <a:hueOff val="9219038"/>
              <a:satOff val="2627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3D741-F490-4B31-9E7C-451FEEB8CAD5}">
      <dsp:nvSpPr>
        <dsp:cNvPr id="0" name=""/>
        <dsp:cNvSpPr/>
      </dsp:nvSpPr>
      <dsp:spPr>
        <a:xfrm>
          <a:off x="9257828" y="728832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9573616"/>
              <a:satOff val="2728"/>
              <a:lumOff val="78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ABCC5-1922-42EA-BB9E-69791CF41A1B}">
      <dsp:nvSpPr>
        <dsp:cNvPr id="0" name=""/>
        <dsp:cNvSpPr/>
      </dsp:nvSpPr>
      <dsp:spPr>
        <a:xfrm>
          <a:off x="8971335" y="2063242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1523798"/>
            <a:satOff val="3284"/>
            <a:lumOff val="9477"/>
            <a:alphaOff val="0"/>
          </a:schemeClr>
        </a:solidFill>
        <a:ln w="19050" cap="rnd" cmpd="sng" algn="ctr">
          <a:solidFill>
            <a:schemeClr val="accent4">
              <a:hueOff val="11523798"/>
              <a:satOff val="3284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Esperanza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9193917" y="2254367"/>
        <a:ext cx="991870" cy="851695"/>
      </dsp:txXfrm>
    </dsp:sp>
    <dsp:sp modelId="{7769F7F6-3FAF-4CAA-B99E-29C6FD660F26}">
      <dsp:nvSpPr>
        <dsp:cNvPr id="0" name=""/>
        <dsp:cNvSpPr/>
      </dsp:nvSpPr>
      <dsp:spPr>
        <a:xfrm>
          <a:off x="9256304" y="3144165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0637352"/>
              <a:satOff val="3032"/>
              <a:lumOff val="8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52335-C21E-4FC5-96CC-486EC484F61F}">
      <dsp:nvSpPr>
        <dsp:cNvPr id="0" name=""/>
        <dsp:cNvSpPr/>
      </dsp:nvSpPr>
      <dsp:spPr>
        <a:xfrm>
          <a:off x="7734693" y="2739051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accent4">
              <a:hueOff val="11523798"/>
              <a:satOff val="3284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1EEA7-9E19-48F8-9CAA-9298A78A55D1}">
      <dsp:nvSpPr>
        <dsp:cNvPr id="0" name=""/>
        <dsp:cNvSpPr/>
      </dsp:nvSpPr>
      <dsp:spPr>
        <a:xfrm>
          <a:off x="8989622" y="3280443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1701087"/>
              <a:satOff val="3335"/>
              <a:lumOff val="9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D6374-F5EB-47EE-BB61-BEBDEEA61291}">
      <dsp:nvSpPr>
        <dsp:cNvPr id="0" name=""/>
        <dsp:cNvSpPr/>
      </dsp:nvSpPr>
      <dsp:spPr>
        <a:xfrm>
          <a:off x="5260646" y="2731144"/>
          <a:ext cx="1437034" cy="12339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i="1" kern="1200" dirty="0" smtClean="0">
              <a:solidFill>
                <a:schemeClr val="tx1"/>
              </a:solidFill>
            </a:rPr>
            <a:t>Calma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483228" y="2922269"/>
        <a:ext cx="991870" cy="851695"/>
      </dsp:txXfrm>
    </dsp:sp>
    <dsp:sp modelId="{3597DF92-5258-4C32-A118-223F4A974FA6}">
      <dsp:nvSpPr>
        <dsp:cNvPr id="0" name=""/>
        <dsp:cNvSpPr/>
      </dsp:nvSpPr>
      <dsp:spPr>
        <a:xfrm>
          <a:off x="5301791" y="3278117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2764822"/>
              <a:satOff val="3638"/>
              <a:lumOff val="10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31B04-9150-49F6-9126-FB5C561CDA59}">
      <dsp:nvSpPr>
        <dsp:cNvPr id="0" name=""/>
        <dsp:cNvSpPr/>
      </dsp:nvSpPr>
      <dsp:spPr>
        <a:xfrm>
          <a:off x="4024766" y="3417186"/>
          <a:ext cx="1437034" cy="1233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A66A9-FE51-4CF9-9460-7F2E0E7FF154}">
      <dsp:nvSpPr>
        <dsp:cNvPr id="0" name=""/>
        <dsp:cNvSpPr/>
      </dsp:nvSpPr>
      <dsp:spPr>
        <a:xfrm>
          <a:off x="5002346" y="3434395"/>
          <a:ext cx="167628" cy="1446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A750-5CDC-4639-AE48-28958E3A5D48}">
      <dsp:nvSpPr>
        <dsp:cNvPr id="0" name=""/>
        <dsp:cNvSpPr/>
      </dsp:nvSpPr>
      <dsp:spPr>
        <a:xfrm>
          <a:off x="1932894" y="0"/>
          <a:ext cx="1554597" cy="86366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Miedo</a:t>
          </a:r>
          <a:endParaRPr lang="es-ES" sz="3100" kern="1200" dirty="0"/>
        </a:p>
      </dsp:txBody>
      <dsp:txXfrm>
        <a:off x="1958190" y="25296"/>
        <a:ext cx="1504005" cy="813073"/>
      </dsp:txXfrm>
    </dsp:sp>
    <dsp:sp modelId="{BEFF6224-4ADD-4FAA-BA58-4EB1AA7F57F7}">
      <dsp:nvSpPr>
        <dsp:cNvPr id="0" name=""/>
        <dsp:cNvSpPr/>
      </dsp:nvSpPr>
      <dsp:spPr>
        <a:xfrm>
          <a:off x="4178423" y="0"/>
          <a:ext cx="1554597" cy="86366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Rabia</a:t>
          </a:r>
          <a:endParaRPr lang="es-ES" sz="3100" kern="1200" dirty="0"/>
        </a:p>
      </dsp:txBody>
      <dsp:txXfrm>
        <a:off x="4203719" y="25296"/>
        <a:ext cx="1504005" cy="813073"/>
      </dsp:txXfrm>
    </dsp:sp>
    <dsp:sp modelId="{DD9EF5A1-E36C-4DA0-B33D-5104CCC821E3}">
      <dsp:nvSpPr>
        <dsp:cNvPr id="0" name=""/>
        <dsp:cNvSpPr/>
      </dsp:nvSpPr>
      <dsp:spPr>
        <a:xfrm>
          <a:off x="3509083" y="3670576"/>
          <a:ext cx="647748" cy="647748"/>
        </a:xfrm>
        <a:prstGeom prst="triangle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593A0-61E4-406A-8FF1-067B52545F46}">
      <dsp:nvSpPr>
        <dsp:cNvPr id="0" name=""/>
        <dsp:cNvSpPr/>
      </dsp:nvSpPr>
      <dsp:spPr>
        <a:xfrm rot="21360000">
          <a:off x="1889117" y="3393008"/>
          <a:ext cx="3887679" cy="2718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52C41-A04C-49E9-B928-C641D85415AF}">
      <dsp:nvSpPr>
        <dsp:cNvPr id="0" name=""/>
        <dsp:cNvSpPr/>
      </dsp:nvSpPr>
      <dsp:spPr>
        <a:xfrm rot="21360000">
          <a:off x="1895619" y="2903255"/>
          <a:ext cx="1542781" cy="53279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Ahogo</a:t>
          </a:r>
          <a:endParaRPr lang="es-ES" sz="1500" kern="1200" dirty="0"/>
        </a:p>
      </dsp:txBody>
      <dsp:txXfrm>
        <a:off x="1921628" y="2929264"/>
        <a:ext cx="1490763" cy="480772"/>
      </dsp:txXfrm>
    </dsp:sp>
    <dsp:sp modelId="{F549F389-B250-4D6E-A6AC-02FDAC8C2F23}">
      <dsp:nvSpPr>
        <dsp:cNvPr id="0" name=""/>
        <dsp:cNvSpPr/>
      </dsp:nvSpPr>
      <dsp:spPr>
        <a:xfrm rot="21360000">
          <a:off x="1852435" y="2333236"/>
          <a:ext cx="1542781" cy="532790"/>
        </a:xfrm>
        <a:prstGeom prst="roundRect">
          <a:avLst/>
        </a:prstGeom>
        <a:solidFill>
          <a:schemeClr val="accent5">
            <a:shade val="50000"/>
            <a:hueOff val="-81052"/>
            <a:satOff val="11421"/>
            <a:lumOff val="104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Angustia</a:t>
          </a:r>
          <a:endParaRPr lang="es-ES" sz="1500" kern="1200" dirty="0"/>
        </a:p>
      </dsp:txBody>
      <dsp:txXfrm>
        <a:off x="1878444" y="2359245"/>
        <a:ext cx="1490763" cy="480772"/>
      </dsp:txXfrm>
    </dsp:sp>
    <dsp:sp modelId="{D2277DE9-1E5A-4C03-9CCC-74B37923C4C1}">
      <dsp:nvSpPr>
        <dsp:cNvPr id="0" name=""/>
        <dsp:cNvSpPr/>
      </dsp:nvSpPr>
      <dsp:spPr>
        <a:xfrm rot="21360000">
          <a:off x="1809252" y="1763217"/>
          <a:ext cx="1542781" cy="532790"/>
        </a:xfrm>
        <a:prstGeom prst="roundRect">
          <a:avLst/>
        </a:prstGeom>
        <a:solidFill>
          <a:schemeClr val="accent5">
            <a:shade val="50000"/>
            <a:hueOff val="-162104"/>
            <a:satOff val="22842"/>
            <a:lumOff val="20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Soledad</a:t>
          </a:r>
          <a:endParaRPr lang="es-ES" sz="1500" kern="1200" dirty="0"/>
        </a:p>
      </dsp:txBody>
      <dsp:txXfrm>
        <a:off x="1835261" y="1789226"/>
        <a:ext cx="1490763" cy="480772"/>
      </dsp:txXfrm>
    </dsp:sp>
    <dsp:sp modelId="{BF5A27D5-E47A-4EC5-A828-878BA8642B2A}">
      <dsp:nvSpPr>
        <dsp:cNvPr id="0" name=""/>
        <dsp:cNvSpPr/>
      </dsp:nvSpPr>
      <dsp:spPr>
        <a:xfrm rot="21360000">
          <a:off x="1766069" y="1193198"/>
          <a:ext cx="1542781" cy="532790"/>
        </a:xfrm>
        <a:prstGeom prst="roundRect">
          <a:avLst/>
        </a:prstGeom>
        <a:solidFill>
          <a:schemeClr val="accent5">
            <a:shade val="50000"/>
            <a:hueOff val="-243156"/>
            <a:satOff val="34263"/>
            <a:lumOff val="312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Ansiedad </a:t>
          </a:r>
          <a:endParaRPr lang="es-CL" sz="1500" kern="1200" dirty="0"/>
        </a:p>
      </dsp:txBody>
      <dsp:txXfrm>
        <a:off x="1792078" y="1219207"/>
        <a:ext cx="1490763" cy="480772"/>
      </dsp:txXfrm>
    </dsp:sp>
    <dsp:sp modelId="{C0542FE7-BBA6-4CA6-8CF8-88F5D0B440B1}">
      <dsp:nvSpPr>
        <dsp:cNvPr id="0" name=""/>
        <dsp:cNvSpPr/>
      </dsp:nvSpPr>
      <dsp:spPr>
        <a:xfrm rot="21360000">
          <a:off x="4141148" y="2747795"/>
          <a:ext cx="1542781" cy="532790"/>
        </a:xfrm>
        <a:prstGeom prst="roundRect">
          <a:avLst/>
        </a:prstGeom>
        <a:solidFill>
          <a:schemeClr val="accent5">
            <a:shade val="50000"/>
            <a:hueOff val="-243156"/>
            <a:satOff val="34263"/>
            <a:lumOff val="312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Desesperanza</a:t>
          </a:r>
          <a:endParaRPr lang="es-ES" sz="1500" kern="1200" dirty="0"/>
        </a:p>
      </dsp:txBody>
      <dsp:txXfrm>
        <a:off x="4167157" y="2773804"/>
        <a:ext cx="1490763" cy="480772"/>
      </dsp:txXfrm>
    </dsp:sp>
    <dsp:sp modelId="{9A8FC123-E4D5-428A-A68B-76DA657B2317}">
      <dsp:nvSpPr>
        <dsp:cNvPr id="0" name=""/>
        <dsp:cNvSpPr/>
      </dsp:nvSpPr>
      <dsp:spPr>
        <a:xfrm rot="21360000">
          <a:off x="4097964" y="2177776"/>
          <a:ext cx="1542781" cy="532790"/>
        </a:xfrm>
        <a:prstGeom prst="roundRect">
          <a:avLst/>
        </a:prstGeom>
        <a:solidFill>
          <a:schemeClr val="accent5">
            <a:shade val="50000"/>
            <a:hueOff val="-162104"/>
            <a:satOff val="22842"/>
            <a:lumOff val="20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Intranquilidad</a:t>
          </a:r>
          <a:endParaRPr lang="es-ES" sz="1500" kern="1200" dirty="0"/>
        </a:p>
      </dsp:txBody>
      <dsp:txXfrm>
        <a:off x="4123973" y="2203785"/>
        <a:ext cx="1490763" cy="480772"/>
      </dsp:txXfrm>
    </dsp:sp>
    <dsp:sp modelId="{AE791A1E-811C-43BD-8B49-E2012F5CF0ED}">
      <dsp:nvSpPr>
        <dsp:cNvPr id="0" name=""/>
        <dsp:cNvSpPr/>
      </dsp:nvSpPr>
      <dsp:spPr>
        <a:xfrm rot="21360000">
          <a:off x="4054781" y="1607757"/>
          <a:ext cx="1542781" cy="532790"/>
        </a:xfrm>
        <a:prstGeom prst="roundRect">
          <a:avLst/>
        </a:prstGeom>
        <a:solidFill>
          <a:schemeClr val="accent5">
            <a:shade val="50000"/>
            <a:hueOff val="-81052"/>
            <a:satOff val="11421"/>
            <a:lumOff val="104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Incomodidad</a:t>
          </a:r>
          <a:endParaRPr lang="es-ES" sz="1500" kern="1200" dirty="0"/>
        </a:p>
      </dsp:txBody>
      <dsp:txXfrm>
        <a:off x="4080790" y="1633766"/>
        <a:ext cx="1490763" cy="48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6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1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6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78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02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2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93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6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6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5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7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1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94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5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47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96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69991A-3C32-482A-9859-CBB08C8E2627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88C82D8-871C-487B-85D7-2C86D8487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7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7770" y="3129558"/>
            <a:ext cx="9144000" cy="2387600"/>
          </a:xfrm>
        </p:spPr>
        <p:txBody>
          <a:bodyPr/>
          <a:lstStyle/>
          <a:p>
            <a:r>
              <a:rPr lang="es-CL" dirty="0" smtClean="0"/>
              <a:t>Reconocer tus emociones.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82462" y="5517158"/>
            <a:ext cx="5070230" cy="1057885"/>
          </a:xfrm>
        </p:spPr>
        <p:txBody>
          <a:bodyPr/>
          <a:lstStyle/>
          <a:p>
            <a:pPr algn="ctr"/>
            <a:r>
              <a:rPr lang="es-CL" dirty="0" smtClean="0"/>
              <a:t>Equipo de Convivencia Escolar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47528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0" y="4734642"/>
            <a:ext cx="1227990" cy="156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7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654" y="500062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¿Cuál de las siguientes emociones positivas has sentido en estos últimos meses?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9958754" cy="4065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i="1" dirty="0" smtClean="0"/>
              <a:t> </a:t>
            </a:r>
            <a:endParaRPr lang="es-CL" i="1" dirty="0"/>
          </a:p>
          <a:p>
            <a:pPr marL="0" indent="0">
              <a:buNone/>
            </a:pPr>
            <a:r>
              <a:rPr lang="es-CL" i="1" dirty="0" smtClean="0"/>
              <a:t>                </a:t>
            </a:r>
            <a:endParaRPr lang="es-CL" i="1" dirty="0"/>
          </a:p>
          <a:p>
            <a:pPr marL="0" indent="0">
              <a:buNone/>
            </a:pPr>
            <a:r>
              <a:rPr lang="es-CL" i="1" dirty="0" smtClean="0"/>
              <a:t> </a:t>
            </a:r>
            <a:endParaRPr lang="es-CL" i="1" dirty="0"/>
          </a:p>
          <a:p>
            <a:pPr marL="0" indent="0">
              <a:buNone/>
            </a:pPr>
            <a:r>
              <a:rPr lang="es-CL" i="1" dirty="0" smtClean="0"/>
              <a:t>                                                                          </a:t>
            </a:r>
            <a:endParaRPr lang="es-CL" i="1" dirty="0"/>
          </a:p>
          <a:p>
            <a:pPr marL="0" indent="0">
              <a:buNone/>
            </a:pPr>
            <a:r>
              <a:rPr lang="es-CL" i="1" dirty="0" smtClean="0"/>
              <a:t>                                                                                           </a:t>
            </a:r>
            <a:endParaRPr lang="es-CL" i="1" dirty="0"/>
          </a:p>
          <a:p>
            <a:pPr marL="0" indent="0">
              <a:buNone/>
            </a:pPr>
            <a:r>
              <a:rPr lang="es-CL" i="1" dirty="0" smtClean="0"/>
              <a:t>                                                                                                      </a:t>
            </a:r>
            <a:endParaRPr lang="es-CL" i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18048727"/>
              </p:ext>
            </p:extLst>
          </p:nvPr>
        </p:nvGraphicFramePr>
        <p:xfrm>
          <a:off x="-712179" y="2206868"/>
          <a:ext cx="13197256" cy="465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80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008" y="473199"/>
            <a:ext cx="10295792" cy="1477108"/>
          </a:xfrm>
        </p:spPr>
        <p:txBody>
          <a:bodyPr/>
          <a:lstStyle/>
          <a:p>
            <a:r>
              <a:rPr lang="es-CL" b="1" dirty="0"/>
              <a:t>¿Cuál de las siguientes emociones negativas has sentido en estos últimos meses? 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3029796"/>
              </p:ext>
            </p:extLst>
          </p:nvPr>
        </p:nvGraphicFramePr>
        <p:xfrm>
          <a:off x="2210533" y="2364440"/>
          <a:ext cx="7665915" cy="431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479" t="34410" r="28342" b="8154"/>
          <a:stretch/>
        </p:blipFill>
        <p:spPr>
          <a:xfrm>
            <a:off x="-8792" y="4222983"/>
            <a:ext cx="2171700" cy="26438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07" r="89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8708" y="3192707"/>
            <a:ext cx="4540831" cy="2830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664" r="89916">
                        <a14:foregroundMark x1="31092" y1="64151" x2="19748" y2="15094"/>
                        <a14:foregroundMark x1="26050" y1="17453" x2="29832" y2="25943"/>
                        <a14:foregroundMark x1="21849" y1="36792" x2="20168" y2="43396"/>
                        <a14:foregroundMark x1="27731" y1="59434" x2="27731" y2="60849"/>
                        <a14:foregroundMark x1="43277" y1="8019" x2="46218" y2="9906"/>
                        <a14:foregroundMark x1="46218" y1="9906" x2="39496" y2="12736"/>
                        <a14:foregroundMark x1="39496" y1="10849" x2="50420" y2="10849"/>
                        <a14:foregroundMark x1="63866" y1="17925" x2="72689" y2="10377"/>
                        <a14:foregroundMark x1="74370" y1="25000" x2="81092" y2="38679"/>
                        <a14:foregroundMark x1="79832" y1="46226" x2="76471" y2="59434"/>
                        <a14:foregroundMark x1="75630" y1="59906" x2="68487" y2="47170"/>
                        <a14:foregroundMark x1="78992" y1="24528" x2="71429" y2="40566"/>
                        <a14:foregroundMark x1="60504" y1="46698" x2="59244" y2="48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503" y="2253669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4007" y="611310"/>
            <a:ext cx="5334000" cy="1325563"/>
          </a:xfrm>
        </p:spPr>
        <p:txBody>
          <a:bodyPr/>
          <a:lstStyle/>
          <a:p>
            <a:r>
              <a:rPr lang="es-CL" dirty="0" smtClean="0"/>
              <a:t>Momento de reflexión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49" y="2646117"/>
            <a:ext cx="6939729" cy="33941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5800" y="2857501"/>
            <a:ext cx="3631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¿Cómo has manejado tus emociones negativas?</a:t>
            </a:r>
          </a:p>
          <a:p>
            <a:endParaRPr lang="es-CL" dirty="0"/>
          </a:p>
          <a:p>
            <a:r>
              <a:rPr lang="es-CL" dirty="0" smtClean="0"/>
              <a:t>¿Qué harías tú para aumentar las emociones positivas durante este año?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8637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82</Words>
  <Application>Microsoft Office PowerPoint</Application>
  <PresentationFormat>Panorámica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Reconocer tus emociones.</vt:lpstr>
      <vt:lpstr>¿Cuál de las siguientes emociones positivas has sentido en estos últimos meses? </vt:lpstr>
      <vt:lpstr>¿Cuál de las siguientes emociones negativas has sentido en estos últimos meses? </vt:lpstr>
      <vt:lpstr>Momento de reflexión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Reconocer tus emociones.</dc:title>
  <dc:creator>Usuario de Windows</dc:creator>
  <cp:lastModifiedBy>Usuario de Windows</cp:lastModifiedBy>
  <cp:revision>8</cp:revision>
  <dcterms:created xsi:type="dcterms:W3CDTF">2021-03-01T18:52:22Z</dcterms:created>
  <dcterms:modified xsi:type="dcterms:W3CDTF">2021-03-02T16:02:57Z</dcterms:modified>
</cp:coreProperties>
</file>