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D&#237;a%2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D&#237;a%202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D&#237;a%203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D&#237;a%203.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D&#237;a%204%20de%205&#176;%20a%208&#176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IMPORTANCIA DE LA ACTIVIDAD </a:t>
            </a:r>
            <a:r>
              <a:rPr lang="es-CL" dirty="0" smtClean="0"/>
              <a:t>FÍSICA </a:t>
            </a:r>
            <a:r>
              <a:rPr lang="es-CL" dirty="0"/>
              <a:t>EN TIEMPOS DE CUARENTENA.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400800" cy="1054968"/>
          </a:xfrm>
        </p:spPr>
        <p:txBody>
          <a:bodyPr>
            <a:normAutofit/>
          </a:bodyPr>
          <a:lstStyle/>
          <a:p>
            <a:r>
              <a:rPr lang="es-CL" sz="2400" dirty="0" smtClean="0"/>
              <a:t>De 5° a 8° básico</a:t>
            </a:r>
          </a:p>
          <a:p>
            <a:r>
              <a:rPr lang="es-CL" sz="2400" dirty="0" smtClean="0"/>
              <a:t>Equipo de Convivencia Escolar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8353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Día 1. Observa el siguiente video y comenta con tus compañeras</a:t>
            </a:r>
            <a:endParaRPr lang="es-CL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38" y="1927310"/>
            <a:ext cx="3597858" cy="22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283534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822280" y="5589240"/>
            <a:ext cx="688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1-Según el video cuáles son los beneficios de realizar actividad física.</a:t>
            </a:r>
          </a:p>
          <a:p>
            <a:r>
              <a:rPr lang="es-CL" dirty="0" smtClean="0"/>
              <a:t>2-Realizas algún tipo de actividad física, comenta.  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5736" y="4327213"/>
            <a:ext cx="579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://www.youtube.com/watch?v=FaXkb7yXJl4 </a:t>
            </a:r>
          </a:p>
        </p:txBody>
      </p:sp>
    </p:spTree>
    <p:extLst>
      <p:ext uri="{BB962C8B-B14F-4D97-AF65-F5344CB8AC3E}">
        <p14:creationId xmlns:p14="http://schemas.microsoft.com/office/powerpoint/2010/main" val="3316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Día 2. </a:t>
            </a:r>
            <a:r>
              <a:rPr lang="en-US" dirty="0" err="1"/>
              <a:t>Asereje</a:t>
            </a:r>
            <a:r>
              <a:rPr lang="en-US" dirty="0"/>
              <a:t> -</a:t>
            </a:r>
            <a:r>
              <a:rPr lang="en-US" dirty="0" smtClean="0"/>
              <a:t> </a:t>
            </a:r>
            <a:r>
              <a:rPr lang="en-US" dirty="0"/>
              <a:t>Just Dance </a:t>
            </a:r>
            <a:br>
              <a:rPr lang="en-US" dirty="0"/>
            </a:br>
            <a:endParaRPr lang="es-CL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1904" r="1787" b="3104"/>
          <a:stretch/>
        </p:blipFill>
        <p:spPr bwMode="auto">
          <a:xfrm>
            <a:off x="905522" y="1136343"/>
            <a:ext cx="7519387" cy="38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5661248"/>
            <a:ext cx="4436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Aprende los siguientes pasos del video</a:t>
            </a:r>
            <a:r>
              <a:rPr lang="es-CL" sz="2000" dirty="0" smtClean="0"/>
              <a:t>.</a:t>
            </a:r>
          </a:p>
          <a:p>
            <a:r>
              <a:rPr lang="es-CL" sz="2000" dirty="0" smtClean="0"/>
              <a:t>Si es necesario puedes repetir el video.</a:t>
            </a:r>
            <a:endParaRPr lang="es-C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469304" y="5116542"/>
            <a:ext cx="595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</a:t>
            </a:r>
            <a:r>
              <a:rPr lang="es-CL" dirty="0" smtClean="0"/>
              <a:t>: https</a:t>
            </a:r>
            <a:r>
              <a:rPr lang="es-CL" dirty="0"/>
              <a:t>://www.youtube.com/watch?v=QCKKGMfFa9c 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32048" y="256490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Clic en la imagen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821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3. sigamos bailando.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8378" y="1209814"/>
            <a:ext cx="2475756" cy="356270"/>
          </a:xfrm>
        </p:spPr>
        <p:txBody>
          <a:bodyPr/>
          <a:lstStyle/>
          <a:p>
            <a:r>
              <a:rPr lang="en-US" b="0" dirty="0"/>
              <a:t> Macarena - </a:t>
            </a:r>
            <a:r>
              <a:rPr lang="en-US" b="0" dirty="0" smtClean="0"/>
              <a:t>Just </a:t>
            </a:r>
            <a:r>
              <a:rPr lang="en-US" b="0" dirty="0"/>
              <a:t>Dance</a:t>
            </a:r>
          </a:p>
          <a:p>
            <a:endParaRPr lang="es-CL" dirty="0"/>
          </a:p>
        </p:txBody>
      </p:sp>
      <p:pic>
        <p:nvPicPr>
          <p:cNvPr id="4098" name="Picture 2" descr="Just Dance: El Baile del Gorila - YouTube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2403"/>
          <a:stretch/>
        </p:blipFill>
        <p:spPr bwMode="auto">
          <a:xfrm>
            <a:off x="323528" y="1953087"/>
            <a:ext cx="4320480" cy="26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20652" y="1196752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Just Dance: El Baile del Gorila</a:t>
            </a:r>
          </a:p>
        </p:txBody>
      </p:sp>
      <p:pic>
        <p:nvPicPr>
          <p:cNvPr id="409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3087"/>
            <a:ext cx="4176464" cy="260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22593" y="4571916"/>
            <a:ext cx="4606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Enlace: https://www.youtube.com/watch?v=BU7IQFZtp4o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44893" y="4554245"/>
            <a:ext cx="469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/>
              <a:t>Enlace: https</a:t>
            </a:r>
            <a:r>
              <a:rPr lang="es-CL" sz="1400" dirty="0"/>
              <a:t>://www.youtube.com/watch?v=SWHS4HsgnUk</a:t>
            </a:r>
          </a:p>
        </p:txBody>
      </p:sp>
      <p:sp>
        <p:nvSpPr>
          <p:cNvPr id="10" name="3 CuadroTexto"/>
          <p:cNvSpPr txBox="1"/>
          <p:nvPr/>
        </p:nvSpPr>
        <p:spPr>
          <a:xfrm>
            <a:off x="1357881" y="156608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11" name="3 CuadroTexto"/>
          <p:cNvSpPr txBox="1"/>
          <p:nvPr/>
        </p:nvSpPr>
        <p:spPr>
          <a:xfrm>
            <a:off x="5796136" y="1492166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083" y="5474521"/>
            <a:ext cx="453581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/>
            <a:r>
              <a:rPr lang="es-CL" dirty="0" smtClean="0"/>
              <a:t>Día 4. </a:t>
            </a:r>
            <a:br>
              <a:rPr lang="es-CL" dirty="0" smtClean="0"/>
            </a:br>
            <a:r>
              <a:rPr lang="es-CL" dirty="0" smtClean="0"/>
              <a:t>4 </a:t>
            </a:r>
            <a:r>
              <a:rPr lang="es-CL" dirty="0"/>
              <a:t>Ejercicios Sencillos Para Evaluar La Velocidad De Tu Cerebro</a:t>
            </a:r>
            <a:br>
              <a:rPr lang="es-CL" dirty="0"/>
            </a:br>
            <a:endParaRPr lang="es-CL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30647"/>
            <a:ext cx="3676997" cy="27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71800" y="5085184"/>
            <a:ext cx="591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https://www.youtube.com/watch?v=YXEr_pqxPVM </a:t>
            </a:r>
          </a:p>
        </p:txBody>
      </p:sp>
      <p:sp>
        <p:nvSpPr>
          <p:cNvPr id="5" name="3 CuadroTexto"/>
          <p:cNvSpPr txBox="1"/>
          <p:nvPr/>
        </p:nvSpPr>
        <p:spPr>
          <a:xfrm>
            <a:off x="899592" y="283534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Clic en la imagen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4466282" y="5733256"/>
            <a:ext cx="320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Si es necesario, repite el video.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27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</TotalTime>
  <Words>138</Words>
  <Application>Microsoft Office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Franklin Gothic Book</vt:lpstr>
      <vt:lpstr>Franklin Gothic Medium</vt:lpstr>
      <vt:lpstr>Tunga</vt:lpstr>
      <vt:lpstr>Wingdings</vt:lpstr>
      <vt:lpstr>Ángulos</vt:lpstr>
      <vt:lpstr>IMPORTANCIA DE LA ACTIVIDAD FÍSICA EN TIEMPOS DE CUARENTENA.</vt:lpstr>
      <vt:lpstr>Día 1. Observa el siguiente video y comenta con tus compañeras</vt:lpstr>
      <vt:lpstr> Día 2. Asereje - Just Dance  </vt:lpstr>
      <vt:lpstr>Día 3. sigamos bailando.</vt:lpstr>
      <vt:lpstr>Día 4.  4 Ejercicios Sencillos Para Evaluar La Velocidad De Tu Cerebro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ACTIVIDAD FISICA EN TIEMPOS DE CUARENTENA.</dc:title>
  <dc:creator>convivencia-escolar</dc:creator>
  <cp:lastModifiedBy>Usuario de Windows</cp:lastModifiedBy>
  <cp:revision>10</cp:revision>
  <dcterms:created xsi:type="dcterms:W3CDTF">2021-03-16T18:41:15Z</dcterms:created>
  <dcterms:modified xsi:type="dcterms:W3CDTF">2021-03-19T13:12:15Z</dcterms:modified>
</cp:coreProperties>
</file>