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44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331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700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263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520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340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45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781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10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353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135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C691465-C476-479A-A674-DFE7EEEADA61}" type="datetimeFigureOut">
              <a:rPr lang="es-CL" smtClean="0"/>
              <a:t>16-05-2021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2F8ADA-A8E5-4D3B-B141-ED1FC0AAD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9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1%20A%204%20B&#193;SICO%20-%20Las%20emociones%20b&#225;sicas%20para%20ni&#241;os%20%20Alegr&#237;a%20tristeza%20miedo%20ira%20asco%20y%20sorpresa_1080p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D&#237;a%204.mp4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1.png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Semana de las emociones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Equipo de Convivencia Escolar</a:t>
            </a:r>
          </a:p>
          <a:p>
            <a:r>
              <a:rPr lang="es-CL" dirty="0"/>
              <a:t>De 1° a 4° básico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351" y1="71946" x2="15351" y2="71946"/>
                        <a14:foregroundMark x1="16667" y1="80090" x2="19298" y2="66516"/>
                        <a14:foregroundMark x1="14474" y1="84163" x2="7895" y2="65611"/>
                        <a14:foregroundMark x1="77193" y1="91855" x2="72368" y2="71946"/>
                        <a14:foregroundMark x1="83333" y1="90498" x2="89912" y2="77828"/>
                        <a14:foregroundMark x1="95175" y1="6787" x2="76316" y2="29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033" y="635702"/>
            <a:ext cx="1840075" cy="1783581"/>
          </a:xfrm>
          <a:prstGeom prst="rect">
            <a:avLst/>
          </a:prstGeom>
        </p:spPr>
      </p:pic>
      <p:pic>
        <p:nvPicPr>
          <p:cNvPr id="1026" name="Picture 2" descr="Emojis. El significado del emoji cara de espiral que representa 202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40" l="9825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81" y="635702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1946" y="4251674"/>
            <a:ext cx="2419350" cy="1885950"/>
          </a:xfrm>
          <a:prstGeom prst="rect">
            <a:avLst/>
          </a:prstGeom>
        </p:spPr>
      </p:pic>
      <p:pic>
        <p:nvPicPr>
          <p:cNvPr id="1028" name="Picture 4" descr="Emojis: emociones innombrables.. La psicología sigue tratando de definir… |  by Mariana Hdz | Medium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3778" l="401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4" y="4251674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Descripción: colegio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49" y="937958"/>
            <a:ext cx="926152" cy="1081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80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Día1 Martes 6 de abril : Conociendo nuestras emociones</a:t>
            </a:r>
          </a:p>
        </p:txBody>
      </p:sp>
      <p:pic>
        <p:nvPicPr>
          <p:cNvPr id="5" name="Imagen 4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6375" t="5464" r="6855" b="9559"/>
          <a:stretch/>
        </p:blipFill>
        <p:spPr>
          <a:xfrm>
            <a:off x="3899648" y="2250141"/>
            <a:ext cx="6167717" cy="33976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60758" y="2445505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Veamos el siguiente video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66800" y="3984811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Pincha la imagen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2617694" y="4354143"/>
            <a:ext cx="1075765" cy="349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3899648" y="5699046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https://www.youtube.com/watch?v=qBZSlGo4N1k</a:t>
            </a:r>
          </a:p>
        </p:txBody>
      </p:sp>
    </p:spTree>
    <p:extLst>
      <p:ext uri="{BB962C8B-B14F-4D97-AF65-F5344CB8AC3E}">
        <p14:creationId xmlns:p14="http://schemas.microsoft.com/office/powerpoint/2010/main" val="58813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673" y="499388"/>
            <a:ext cx="4876800" cy="585571"/>
          </a:xfrm>
        </p:spPr>
        <p:txBody>
          <a:bodyPr>
            <a:noAutofit/>
          </a:bodyPr>
          <a:lstStyle/>
          <a:p>
            <a:pPr algn="ctr"/>
            <a:r>
              <a:rPr lang="es-CL" sz="2800" dirty="0"/>
              <a:t>Actividad día 1 Martes 6 de abril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1" b="90648" l="8281" r="82396">
                        <a14:foregroundMark x1="73385" y1="35000" x2="64063" y2="34815"/>
                      </a14:backgroundRemoval>
                    </a14:imgEffect>
                  </a14:imgLayer>
                </a14:imgProps>
              </a:ext>
            </a:extLst>
          </a:blip>
          <a:srcRect r="15781" b="6453"/>
          <a:stretch/>
        </p:blipFill>
        <p:spPr>
          <a:xfrm>
            <a:off x="-737691" y="1013470"/>
            <a:ext cx="3687080" cy="23036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6" b="94444" l="10000" r="90000"/>
                    </a14:imgEffect>
                  </a14:imgLayer>
                </a14:imgProps>
              </a:ext>
            </a:extLst>
          </a:blip>
          <a:srcRect l="18194" r="14293" b="6775"/>
          <a:stretch/>
        </p:blipFill>
        <p:spPr>
          <a:xfrm>
            <a:off x="4843646" y="363686"/>
            <a:ext cx="2666165" cy="20708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74" b="90000" l="10000" r="90000">
                        <a14:foregroundMark x1="65365" y1="65093" x2="62135" y2="66204"/>
                        <a14:foregroundMark x1="66979" y1="68056" x2="61823" y2="68889"/>
                      </a14:backgroundRemoval>
                    </a14:imgEffect>
                  </a14:imgLayer>
                </a14:imgProps>
              </a:ext>
            </a:extLst>
          </a:blip>
          <a:srcRect l="21157" t="4653" r="17945" b="5381"/>
          <a:stretch/>
        </p:blipFill>
        <p:spPr>
          <a:xfrm>
            <a:off x="9013413" y="570877"/>
            <a:ext cx="2712515" cy="22540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5" b="90000" l="10000" r="90000"/>
                    </a14:imgEffect>
                  </a14:imgLayer>
                </a14:imgProps>
              </a:ext>
            </a:extLst>
          </a:blip>
          <a:srcRect l="22394" r="18050"/>
          <a:stretch/>
        </p:blipFill>
        <p:spPr>
          <a:xfrm>
            <a:off x="425363" y="3759761"/>
            <a:ext cx="2927437" cy="27649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81" b="90000" l="10000" r="90000"/>
                    </a14:imgEffect>
                  </a14:imgLayer>
                </a14:imgProps>
              </a:ext>
            </a:extLst>
          </a:blip>
          <a:srcRect l="23113" t="4168" r="16493" b="7582"/>
          <a:stretch/>
        </p:blipFill>
        <p:spPr>
          <a:xfrm>
            <a:off x="5141826" y="4290649"/>
            <a:ext cx="2771397" cy="22779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41" b="90000" l="10000" r="90000"/>
                    </a14:imgEffect>
                  </a14:imgLayer>
                </a14:imgProps>
              </a:ext>
            </a:extLst>
          </a:blip>
          <a:srcRect l="24332" r="15255"/>
          <a:stretch/>
        </p:blipFill>
        <p:spPr>
          <a:xfrm>
            <a:off x="9403977" y="4246754"/>
            <a:ext cx="2493685" cy="232185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269761" y="2892133"/>
            <a:ext cx="542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/>
              <a:t>¿Con cual de estas emociones has sentido tú?</a:t>
            </a:r>
          </a:p>
          <a:p>
            <a:pPr algn="ctr"/>
            <a:r>
              <a:rPr lang="es-CL" dirty="0"/>
              <a:t>Y en qué momento.</a:t>
            </a:r>
          </a:p>
        </p:txBody>
      </p:sp>
    </p:spTree>
    <p:extLst>
      <p:ext uri="{BB962C8B-B14F-4D97-AF65-F5344CB8AC3E}">
        <p14:creationId xmlns:p14="http://schemas.microsoft.com/office/powerpoint/2010/main" val="258698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668" y="319321"/>
            <a:ext cx="7199745" cy="881406"/>
          </a:xfrm>
        </p:spPr>
        <p:txBody>
          <a:bodyPr>
            <a:normAutofit/>
          </a:bodyPr>
          <a:lstStyle/>
          <a:p>
            <a:r>
              <a:rPr lang="es-CL" sz="3200" dirty="0"/>
              <a:t>Día 2 miércoles 7 de abril.  </a:t>
            </a:r>
          </a:p>
        </p:txBody>
      </p:sp>
      <p:pic>
        <p:nvPicPr>
          <p:cNvPr id="2050" name="Picture 2" descr="30 ideas de Monstruo de Colores | emociones preescolares, educacion  emocional infantil, monstruo de las emocion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26" l="0" r="100000">
                        <a14:foregroundMark x1="34746" y1="30573" x2="60593" y2="30573"/>
                        <a14:foregroundMark x1="63559" y1="25796" x2="53390" y2="35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10" y="2431863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459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3543" y="2078877"/>
            <a:ext cx="2089911" cy="3696821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926541" y="2958354"/>
            <a:ext cx="3639671" cy="1219200"/>
          </a:xfrm>
          <a:prstGeom prst="rightArrow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gradFill>
                <a:gsLst>
                  <a:gs pos="0">
                    <a:srgbClr val="FF0000"/>
                  </a:gs>
                  <a:gs pos="43000">
                    <a:schemeClr val="accent1">
                      <a:lumMod val="45000"/>
                      <a:lumOff val="55000"/>
                    </a:schemeClr>
                  </a:gs>
                  <a:gs pos="78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87796" y="5581796"/>
            <a:ext cx="140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Enojo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194286" y="5775698"/>
            <a:ext cx="159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Calma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40322" y="1525542"/>
            <a:ext cx="769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¿Qué haces tú para poder pasar del enojo a la calma en tu casa?</a:t>
            </a:r>
          </a:p>
        </p:txBody>
      </p:sp>
    </p:spTree>
    <p:extLst>
      <p:ext uri="{BB962C8B-B14F-4D97-AF65-F5344CB8AC3E}">
        <p14:creationId xmlns:p14="http://schemas.microsoft.com/office/powerpoint/2010/main" val="84581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1"/>
          <a:stretch/>
        </p:blipFill>
        <p:spPr>
          <a:xfrm>
            <a:off x="259976" y="573741"/>
            <a:ext cx="11743765" cy="6069106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325904" y="161367"/>
            <a:ext cx="6076713" cy="546846"/>
          </a:xfrm>
        </p:spPr>
        <p:txBody>
          <a:bodyPr>
            <a:noAutofit/>
          </a:bodyPr>
          <a:lstStyle/>
          <a:p>
            <a:r>
              <a:rPr lang="es-CL" sz="2400" dirty="0"/>
              <a:t>Actividad Día 2 – miércoles 7 de abril</a:t>
            </a:r>
          </a:p>
        </p:txBody>
      </p:sp>
    </p:spTree>
    <p:extLst>
      <p:ext uri="{BB962C8B-B14F-4D97-AF65-F5344CB8AC3E}">
        <p14:creationId xmlns:p14="http://schemas.microsoft.com/office/powerpoint/2010/main" val="425148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400" dirty="0"/>
              <a:t>Día 3 Jueves 8 de abril.</a:t>
            </a:r>
            <a:br>
              <a:rPr lang="es-CL" sz="4400" dirty="0"/>
            </a:br>
            <a:r>
              <a:rPr lang="es-CL" sz="4400" dirty="0"/>
              <a:t> Baile de las emociones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2453408"/>
            <a:ext cx="5498523" cy="30791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66800" y="3417454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Pincha el enlace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1856509" y="3992994"/>
            <a:ext cx="1191491" cy="3942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2715491" y="5602463"/>
            <a:ext cx="696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https://www.youtube.com/watch?v=ulAgaqPpCRES</a:t>
            </a:r>
          </a:p>
        </p:txBody>
      </p:sp>
    </p:spTree>
    <p:extLst>
      <p:ext uri="{BB962C8B-B14F-4D97-AF65-F5344CB8AC3E}">
        <p14:creationId xmlns:p14="http://schemas.microsoft.com/office/powerpoint/2010/main" val="146611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782" y="310085"/>
            <a:ext cx="5574145" cy="539661"/>
          </a:xfrm>
        </p:spPr>
        <p:txBody>
          <a:bodyPr>
            <a:normAutofit/>
          </a:bodyPr>
          <a:lstStyle/>
          <a:p>
            <a:r>
              <a:rPr lang="es-CL" sz="2800" dirty="0"/>
              <a:t>Día 3 Jueves 8 de abril.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6490" y="1391920"/>
            <a:ext cx="8298873" cy="362989"/>
          </a:xfrm>
        </p:spPr>
        <p:txBody>
          <a:bodyPr>
            <a:normAutofit fontScale="92500" lnSpcReduction="10000"/>
          </a:bodyPr>
          <a:lstStyle/>
          <a:p>
            <a:r>
              <a:rPr lang="es-CL" sz="2000" b="1" dirty="0"/>
              <a:t>Actividad del día: </a:t>
            </a:r>
            <a:r>
              <a:rPr lang="es-CL" dirty="0"/>
              <a:t>Dibuja las emociones que has sentido en este tiempo.</a:t>
            </a:r>
          </a:p>
        </p:txBody>
      </p:sp>
      <p:pic>
        <p:nvPicPr>
          <p:cNvPr id="3074" name="Picture 2" descr="Como expresar las emociones en dibujos cartoon | •Anime• Amin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>
                        <a14:foregroundMark x1="24444" y1="11192" x2="24444" y2="47202"/>
                        <a14:foregroundMark x1="41111" y1="19465" x2="47083" y2="42822"/>
                        <a14:foregroundMark x1="64861" y1="14355" x2="64444" y2="42822"/>
                        <a14:foregroundMark x1="42361" y1="42336" x2="42361" y2="42336"/>
                        <a14:foregroundMark x1="51389" y1="42092" x2="51389" y2="42092"/>
                        <a14:foregroundMark x1="85278" y1="14599" x2="80278" y2="48418"/>
                        <a14:foregroundMark x1="86944" y1="47932" x2="87361" y2="39416"/>
                        <a14:foregroundMark x1="87778" y1="66180" x2="93611" y2="97080"/>
                        <a14:foregroundMark x1="42639" y1="45012" x2="42639" y2="45012"/>
                        <a14:foregroundMark x1="51528" y1="44282" x2="43611" y2="46715"/>
                        <a14:foregroundMark x1="89861" y1="44039" x2="85556" y2="49878"/>
                        <a14:foregroundMark x1="18194" y1="18491" x2="18194" y2="18491"/>
                        <a14:foregroundMark x1="18056" y1="18005" x2="18333" y2="14112"/>
                        <a14:foregroundMark x1="68750" y1="47932" x2="56806" y2="47689"/>
                        <a14:foregroundMark x1="51528" y1="45985" x2="48472" y2="46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3" y="1930399"/>
            <a:ext cx="7650884" cy="43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/>
              <a:t>Día 4- viernes 9 de abril-</a:t>
            </a:r>
            <a:br>
              <a:rPr lang="es-CL" sz="3200" dirty="0"/>
            </a:br>
            <a:r>
              <a:rPr lang="es-CL" sz="3200" dirty="0"/>
              <a:t>Detective de las emociones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60582" y="2014194"/>
            <a:ext cx="757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Miremos el siguiente video y busquemos las emociones</a:t>
            </a:r>
          </a:p>
        </p:txBody>
      </p:sp>
      <p:pic>
        <p:nvPicPr>
          <p:cNvPr id="5" name="Imagen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1" b="9523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366" y="2014194"/>
            <a:ext cx="2809009" cy="45939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92727" y="2900219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Pincha la imagen.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326" y1="17986" x2="10497" y2="22302"/>
                        <a14:foregroundMark x1="10497" y1="25180" x2="9945" y2="43165"/>
                        <a14:foregroundMark x1="29558" y1="16547" x2="32320" y2="32374"/>
                        <a14:foregroundMark x1="10773" y1="66906" x2="10497" y2="82734"/>
                        <a14:foregroundMark x1="7735" y1="69784" x2="13812" y2="68345"/>
                        <a14:foregroundMark x1="34254" y1="19424" x2="26796" y2="22302"/>
                        <a14:foregroundMark x1="30939" y1="36691" x2="30939" y2="36691"/>
                        <a14:foregroundMark x1="31492" y1="35252" x2="29282" y2="35971"/>
                        <a14:foregroundMark x1="46409" y1="17266" x2="51934" y2="33094"/>
                        <a14:foregroundMark x1="46961" y1="66906" x2="51657" y2="81295"/>
                        <a14:foregroundMark x1="34807" y1="71223" x2="25967" y2="73381"/>
                        <a14:foregroundMark x1="47514" y1="74101" x2="52762" y2="76259"/>
                        <a14:foregroundMark x1="53867" y1="75540" x2="50276" y2="66906"/>
                        <a14:foregroundMark x1="70994" y1="63309" x2="69061" y2="82014"/>
                        <a14:foregroundMark x1="68508" y1="67626" x2="67127" y2="76259"/>
                        <a14:foregroundMark x1="67127" y1="76978" x2="72099" y2="83453"/>
                        <a14:foregroundMark x1="72376" y1="41007" x2="69337" y2="14388"/>
                        <a14:foregroundMark x1="68232" y1="15827" x2="65746" y2="31655"/>
                        <a14:foregroundMark x1="87017" y1="17986" x2="90055" y2="35971"/>
                        <a14:foregroundMark x1="91160" y1="17986" x2="85359" y2="35252"/>
                        <a14:foregroundMark x1="91436" y1="67626" x2="88674" y2="85612"/>
                        <a14:foregroundMark x1="88674" y1="85612" x2="83978" y2="68345"/>
                        <a14:foregroundMark x1="84530" y1="66906" x2="90884" y2="60432"/>
                        <a14:foregroundMark x1="71547" y1="78417" x2="67403" y2="81295"/>
                        <a14:foregroundMark x1="8840" y1="60432" x2="15193" y2="83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0702" y="4577340"/>
            <a:ext cx="4965356" cy="19065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127" y="6299261"/>
            <a:ext cx="689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https://www.youtube.com/watch?v=VwQ4NVFJuF4 </a:t>
            </a:r>
          </a:p>
        </p:txBody>
      </p:sp>
    </p:spTree>
    <p:extLst>
      <p:ext uri="{BB962C8B-B14F-4D97-AF65-F5344CB8AC3E}">
        <p14:creationId xmlns:p14="http://schemas.microsoft.com/office/powerpoint/2010/main" val="1249851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alizado 2">
      <a:dk1>
        <a:sysClr val="windowText" lastClr="000000"/>
      </a:dk1>
      <a:lt1>
        <a:sysClr val="window" lastClr="FFFFFF"/>
      </a:lt1>
      <a:dk2>
        <a:srgbClr val="E5EBB0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128</TotalTime>
  <Words>193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</vt:lpstr>
      <vt:lpstr>Semana de las emociones </vt:lpstr>
      <vt:lpstr>Día1 Martes 6 de abril : Conociendo nuestras emociones</vt:lpstr>
      <vt:lpstr>Actividad día 1 Martes 6 de abril </vt:lpstr>
      <vt:lpstr>Día 2 miércoles 7 de abril.  </vt:lpstr>
      <vt:lpstr>Actividad Día 2 – miércoles 7 de abril</vt:lpstr>
      <vt:lpstr>Día 3 Jueves 8 de abril.  Baile de las emociones</vt:lpstr>
      <vt:lpstr>Día 3 Jueves 8 de abril.</vt:lpstr>
      <vt:lpstr>Día 4- viernes 9 de abril- Detective de las emociones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las emociones</dc:title>
  <dc:creator>Usuario de Windows</dc:creator>
  <cp:lastModifiedBy>FRANCISCAURRA</cp:lastModifiedBy>
  <cp:revision>12</cp:revision>
  <dcterms:created xsi:type="dcterms:W3CDTF">2021-03-31T13:14:40Z</dcterms:created>
  <dcterms:modified xsi:type="dcterms:W3CDTF">2021-05-17T03:44:02Z</dcterms:modified>
</cp:coreProperties>
</file>