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2C177CE-5B41-49A7-831A-0759B91BCA96}" type="datetimeFigureOut">
              <a:rPr lang="es-CL" smtClean="0"/>
              <a:t>28-04-2021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94CE170-9F95-4997-9164-8E7F095321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3932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177CE-5B41-49A7-831A-0759B91BCA96}" type="datetimeFigureOut">
              <a:rPr lang="es-CL" smtClean="0"/>
              <a:t>28-04-2021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E170-9F95-4997-9164-8E7F095321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35678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2C177CE-5B41-49A7-831A-0759B91BCA96}" type="datetimeFigureOut">
              <a:rPr lang="es-CL" smtClean="0"/>
              <a:t>28-04-2021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94CE170-9F95-4997-9164-8E7F095321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00298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2C177CE-5B41-49A7-831A-0759B91BCA96}" type="datetimeFigureOut">
              <a:rPr lang="es-CL" smtClean="0"/>
              <a:t>28-04-2021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94CE170-9F95-4997-9164-8E7F0953215E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925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2C177CE-5B41-49A7-831A-0759B91BCA96}" type="datetimeFigureOut">
              <a:rPr lang="es-CL" smtClean="0"/>
              <a:t>28-04-2021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94CE170-9F95-4997-9164-8E7F095321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9435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177CE-5B41-49A7-831A-0759B91BCA96}" type="datetimeFigureOut">
              <a:rPr lang="es-CL" smtClean="0"/>
              <a:t>28-04-2021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E170-9F95-4997-9164-8E7F095321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2090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177CE-5B41-49A7-831A-0759B91BCA96}" type="datetimeFigureOut">
              <a:rPr lang="es-CL" smtClean="0"/>
              <a:t>28-04-2021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E170-9F95-4997-9164-8E7F095321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731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177CE-5B41-49A7-831A-0759B91BCA96}" type="datetimeFigureOut">
              <a:rPr lang="es-CL" smtClean="0"/>
              <a:t>28-04-2021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E170-9F95-4997-9164-8E7F095321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0925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2C177CE-5B41-49A7-831A-0759B91BCA96}" type="datetimeFigureOut">
              <a:rPr lang="es-CL" smtClean="0"/>
              <a:t>28-04-2021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94CE170-9F95-4997-9164-8E7F095321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6613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177CE-5B41-49A7-831A-0759B91BCA96}" type="datetimeFigureOut">
              <a:rPr lang="es-CL" smtClean="0"/>
              <a:t>28-04-2021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E170-9F95-4997-9164-8E7F095321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074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2C177CE-5B41-49A7-831A-0759B91BCA96}" type="datetimeFigureOut">
              <a:rPr lang="es-CL" smtClean="0"/>
              <a:t>28-04-2021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94CE170-9F95-4997-9164-8E7F095321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7699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177CE-5B41-49A7-831A-0759B91BCA96}" type="datetimeFigureOut">
              <a:rPr lang="es-CL" smtClean="0"/>
              <a:t>28-04-2021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E170-9F95-4997-9164-8E7F095321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832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177CE-5B41-49A7-831A-0759B91BCA96}" type="datetimeFigureOut">
              <a:rPr lang="es-CL" smtClean="0"/>
              <a:t>28-04-2021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E170-9F95-4997-9164-8E7F095321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2313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177CE-5B41-49A7-831A-0759B91BCA96}" type="datetimeFigureOut">
              <a:rPr lang="es-CL" smtClean="0"/>
              <a:t>28-04-2021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E170-9F95-4997-9164-8E7F095321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5741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177CE-5B41-49A7-831A-0759B91BCA96}" type="datetimeFigureOut">
              <a:rPr lang="es-CL" smtClean="0"/>
              <a:t>28-04-2021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E170-9F95-4997-9164-8E7F095321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0866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177CE-5B41-49A7-831A-0759B91BCA96}" type="datetimeFigureOut">
              <a:rPr lang="es-CL" smtClean="0"/>
              <a:t>28-04-2021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E170-9F95-4997-9164-8E7F095321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58492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177CE-5B41-49A7-831A-0759B91BCA96}" type="datetimeFigureOut">
              <a:rPr lang="es-CL" smtClean="0"/>
              <a:t>28-04-2021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E170-9F95-4997-9164-8E7F095321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3877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177CE-5B41-49A7-831A-0759B91BCA96}" type="datetimeFigureOut">
              <a:rPr lang="es-CL" smtClean="0"/>
              <a:t>28-04-2021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CE170-9F95-4997-9164-8E7F095321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192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D&#237;a%201.mp4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D&#237;a%202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D&#237;a%203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D&#237;a%204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D&#237;a%205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CL" dirty="0"/>
              <a:t>La semana de los cuentos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s-CL" dirty="0"/>
              <a:t>Contención Socioemocional – Equipo de Convivencia Escolar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71" b="89700" l="3687" r="89862">
                        <a14:foregroundMark x1="26267" y1="44635" x2="26267" y2="44635"/>
                        <a14:foregroundMark x1="79724" y1="44635" x2="76959" y2="42060"/>
                        <a14:backgroundMark x1="31336" y1="40773" x2="31336" y2="40773"/>
                        <a14:backgroundMark x1="27650" y1="38197" x2="27650" y2="38197"/>
                        <a14:backgroundMark x1="44240" y1="39485" x2="44240" y2="39485"/>
                        <a14:backgroundMark x1="45161" y1="45923" x2="45161" y2="45923"/>
                        <a14:backgroundMark x1="43318" y1="48069" x2="43318" y2="48069"/>
                        <a14:backgroundMark x1="28571" y1="43777" x2="28571" y2="437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0114" y="597023"/>
            <a:ext cx="3203427" cy="343962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31923" y="1460622"/>
            <a:ext cx="3325323" cy="332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51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7154" y="658865"/>
            <a:ext cx="10626969" cy="1293028"/>
          </a:xfrm>
        </p:spPr>
        <p:txBody>
          <a:bodyPr/>
          <a:lstStyle/>
          <a:p>
            <a:pPr algn="ctr"/>
            <a:r>
              <a:rPr lang="es-CL" dirty="0"/>
              <a:t>Día 1. Hasta que podamos abrazarnos.</a:t>
            </a:r>
          </a:p>
        </p:txBody>
      </p:sp>
      <p:pic>
        <p:nvPicPr>
          <p:cNvPr id="4" name="Imagen 3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/>
          <a:srcRect b="20213"/>
          <a:stretch/>
        </p:blipFill>
        <p:spPr>
          <a:xfrm>
            <a:off x="4962171" y="2581739"/>
            <a:ext cx="6725736" cy="300509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14299" y="2514600"/>
            <a:ext cx="42994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Mira el video y cometa.</a:t>
            </a:r>
          </a:p>
          <a:p>
            <a:r>
              <a:rPr lang="es-CL" dirty="0"/>
              <a:t>1-¿Inventa un saludo a la distancia con tus compañeras?</a:t>
            </a:r>
          </a:p>
          <a:p>
            <a:r>
              <a:rPr lang="es-CL" dirty="0"/>
              <a:t>2-¿Cuál es la importancia de expresar nuestro cariño a los demás?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9" b="93778" l="9375" r="89286">
                        <a14:foregroundMark x1="39286" y1="30667" x2="39286" y2="30667"/>
                        <a14:foregroundMark x1="35268" y1="27111" x2="35268" y2="27111"/>
                        <a14:foregroundMark x1="35268" y1="22222" x2="35268" y2="22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3834" y="3570776"/>
            <a:ext cx="3487615" cy="3503185"/>
          </a:xfrm>
          <a:prstGeom prst="rect">
            <a:avLst/>
          </a:prstGeom>
        </p:spPr>
      </p:pic>
      <p:sp>
        <p:nvSpPr>
          <p:cNvPr id="7" name="Flecha derecha 6"/>
          <p:cNvSpPr/>
          <p:nvPr/>
        </p:nvSpPr>
        <p:spPr>
          <a:xfrm rot="1968804">
            <a:off x="3152346" y="1855049"/>
            <a:ext cx="1832111" cy="4572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Pincha Aquí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760CCEC-5F01-4D3A-8421-30248E42D6F7}"/>
              </a:ext>
            </a:extLst>
          </p:cNvPr>
          <p:cNvSpPr/>
          <p:nvPr/>
        </p:nvSpPr>
        <p:spPr>
          <a:xfrm>
            <a:off x="4962171" y="5961065"/>
            <a:ext cx="6758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Enlace: https://www.youtube.com/watch?v=nx8CCcTJ4lw</a:t>
            </a:r>
          </a:p>
        </p:txBody>
      </p:sp>
    </p:spTree>
    <p:extLst>
      <p:ext uri="{BB962C8B-B14F-4D97-AF65-F5344CB8AC3E}">
        <p14:creationId xmlns:p14="http://schemas.microsoft.com/office/powerpoint/2010/main" val="4124840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04393" y="359927"/>
            <a:ext cx="8610600" cy="1293028"/>
          </a:xfrm>
        </p:spPr>
        <p:txBody>
          <a:bodyPr/>
          <a:lstStyle/>
          <a:p>
            <a:r>
              <a:rPr lang="es-CL" dirty="0"/>
              <a:t>Día 2. Cuando estoy triste. </a:t>
            </a:r>
          </a:p>
        </p:txBody>
      </p:sp>
      <p:pic>
        <p:nvPicPr>
          <p:cNvPr id="4" name="Imagen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900" y="1652955"/>
            <a:ext cx="4798277" cy="478228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62468" y="2048607"/>
            <a:ext cx="4729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Mira el video y comenta:</a:t>
            </a:r>
          </a:p>
          <a:p>
            <a:r>
              <a:rPr lang="es-CL" dirty="0"/>
              <a:t>1-¿En que momentos te sientes triste?</a:t>
            </a:r>
          </a:p>
          <a:p>
            <a:r>
              <a:rPr lang="es-CL" dirty="0"/>
              <a:t>2-¿Qué puedo hacer cuando me siento triste?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12387" b="20850"/>
          <a:stretch/>
        </p:blipFill>
        <p:spPr>
          <a:xfrm>
            <a:off x="0" y="3981641"/>
            <a:ext cx="4308231" cy="2876359"/>
          </a:xfrm>
          <a:prstGeom prst="rect">
            <a:avLst/>
          </a:prstGeom>
        </p:spPr>
      </p:pic>
      <p:sp>
        <p:nvSpPr>
          <p:cNvPr id="7" name="Flecha derecha 6"/>
          <p:cNvSpPr/>
          <p:nvPr/>
        </p:nvSpPr>
        <p:spPr>
          <a:xfrm>
            <a:off x="4613030" y="3354442"/>
            <a:ext cx="1834054" cy="58029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Pincha aquí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AE47EFC-D57A-4C54-B59D-EB3C22C6644B}"/>
              </a:ext>
            </a:extLst>
          </p:cNvPr>
          <p:cNvSpPr/>
          <p:nvPr/>
        </p:nvSpPr>
        <p:spPr>
          <a:xfrm>
            <a:off x="3981452" y="6432258"/>
            <a:ext cx="78046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Enlace: https://www.youtube.com/watch?v=p86Mr-nvy-A&amp;t=1s</a:t>
            </a:r>
          </a:p>
        </p:txBody>
      </p:sp>
    </p:spTree>
    <p:extLst>
      <p:ext uri="{BB962C8B-B14F-4D97-AF65-F5344CB8AC3E}">
        <p14:creationId xmlns:p14="http://schemas.microsoft.com/office/powerpoint/2010/main" val="3851440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617468"/>
            <a:ext cx="8610600" cy="1293028"/>
          </a:xfrm>
        </p:spPr>
        <p:txBody>
          <a:bodyPr/>
          <a:lstStyle/>
          <a:p>
            <a:pPr algn="ctr"/>
            <a:r>
              <a:rPr lang="es-CL" dirty="0"/>
              <a:t>Día 3. Carlota no quiere hablar.</a:t>
            </a:r>
          </a:p>
        </p:txBody>
      </p:sp>
      <p:pic>
        <p:nvPicPr>
          <p:cNvPr id="4" name="Imagen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05" y="1910496"/>
            <a:ext cx="4262272" cy="434250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t="23337" b="17514"/>
          <a:stretch/>
        </p:blipFill>
        <p:spPr>
          <a:xfrm>
            <a:off x="8528539" y="4721469"/>
            <a:ext cx="3596054" cy="213653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950069" y="3347304"/>
            <a:ext cx="56188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Mira el video y comenta:</a:t>
            </a:r>
          </a:p>
          <a:p>
            <a:r>
              <a:rPr lang="es-CL" dirty="0"/>
              <a:t>1- ¿Por qué crees que Carlota no quiere hablar?</a:t>
            </a:r>
          </a:p>
          <a:p>
            <a:r>
              <a:rPr lang="es-CL" dirty="0"/>
              <a:t> 2-¿Qué consejo le darías tú a Carlota?</a:t>
            </a:r>
          </a:p>
        </p:txBody>
      </p:sp>
      <p:sp>
        <p:nvSpPr>
          <p:cNvPr id="7" name="Flecha izquierda 6"/>
          <p:cNvSpPr/>
          <p:nvPr/>
        </p:nvSpPr>
        <p:spPr>
          <a:xfrm>
            <a:off x="4950069" y="2277208"/>
            <a:ext cx="1943100" cy="703384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Pincha aquí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59029E6-5CCD-4FEA-9BDE-CA046CF21041}"/>
              </a:ext>
            </a:extLst>
          </p:cNvPr>
          <p:cNvSpPr/>
          <p:nvPr/>
        </p:nvSpPr>
        <p:spPr>
          <a:xfrm>
            <a:off x="1013380" y="6240532"/>
            <a:ext cx="76432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Enlace: https://www.youtube.com/watch?v=2xChXf8DAig&amp;t=286s</a:t>
            </a:r>
          </a:p>
        </p:txBody>
      </p:sp>
    </p:spTree>
    <p:extLst>
      <p:ext uri="{BB962C8B-B14F-4D97-AF65-F5344CB8AC3E}">
        <p14:creationId xmlns:p14="http://schemas.microsoft.com/office/powerpoint/2010/main" val="4147146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83523" y="447850"/>
            <a:ext cx="8610600" cy="1293028"/>
          </a:xfrm>
        </p:spPr>
        <p:txBody>
          <a:bodyPr/>
          <a:lstStyle/>
          <a:p>
            <a:pPr algn="ctr"/>
            <a:r>
              <a:rPr lang="es-CL" dirty="0"/>
              <a:t>Día4. Cuando estoy enfadado </a:t>
            </a:r>
          </a:p>
        </p:txBody>
      </p:sp>
      <p:pic>
        <p:nvPicPr>
          <p:cNvPr id="6" name="Imagen 5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780" y="1818047"/>
            <a:ext cx="4719170" cy="469819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b="15825"/>
          <a:stretch/>
        </p:blipFill>
        <p:spPr>
          <a:xfrm>
            <a:off x="156186" y="4238991"/>
            <a:ext cx="3111378" cy="261900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243950" y="2889049"/>
            <a:ext cx="3948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Mira el video y comenta:</a:t>
            </a:r>
          </a:p>
          <a:p>
            <a:r>
              <a:rPr lang="es-CL" dirty="0"/>
              <a:t>1-¿Qué cosas te hacen enfadar?</a:t>
            </a:r>
          </a:p>
          <a:p>
            <a:r>
              <a:rPr lang="es-CL" dirty="0"/>
              <a:t>2-¿Qué harías tú para poder liberar tu enfado?</a:t>
            </a:r>
          </a:p>
        </p:txBody>
      </p:sp>
      <p:sp>
        <p:nvSpPr>
          <p:cNvPr id="9" name="Flecha derecha 8"/>
          <p:cNvSpPr/>
          <p:nvPr/>
        </p:nvSpPr>
        <p:spPr>
          <a:xfrm>
            <a:off x="1517895" y="2256003"/>
            <a:ext cx="1749669" cy="63304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Pincha aquí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75154BA-A71D-4688-A91C-610DDD917805}"/>
              </a:ext>
            </a:extLst>
          </p:cNvPr>
          <p:cNvSpPr/>
          <p:nvPr/>
        </p:nvSpPr>
        <p:spPr>
          <a:xfrm>
            <a:off x="5938248" y="651624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1400" dirty="0"/>
              <a:t>Enlace: https://www.youtube.com/watch?v=hPDfSoGj2aw&amp;t=5s</a:t>
            </a:r>
          </a:p>
        </p:txBody>
      </p:sp>
    </p:spTree>
    <p:extLst>
      <p:ext uri="{BB962C8B-B14F-4D97-AF65-F5344CB8AC3E}">
        <p14:creationId xmlns:p14="http://schemas.microsoft.com/office/powerpoint/2010/main" val="2363502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34054" y="491812"/>
            <a:ext cx="8610600" cy="1293028"/>
          </a:xfrm>
        </p:spPr>
        <p:txBody>
          <a:bodyPr/>
          <a:lstStyle/>
          <a:p>
            <a:pPr algn="ctr"/>
            <a:r>
              <a:rPr lang="es-CL" dirty="0"/>
              <a:t>Día 5. Cuando estoy contenta.</a:t>
            </a:r>
          </a:p>
        </p:txBody>
      </p:sp>
      <p:pic>
        <p:nvPicPr>
          <p:cNvPr id="5" name="Imagen 4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97" y="1972042"/>
            <a:ext cx="4359406" cy="435940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371" t="20959" r="-371" b="20921"/>
          <a:stretch/>
        </p:blipFill>
        <p:spPr>
          <a:xfrm>
            <a:off x="7456975" y="4106008"/>
            <a:ext cx="4735025" cy="275199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407269" y="2483759"/>
            <a:ext cx="63017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Mira el video y comenta:</a:t>
            </a:r>
          </a:p>
          <a:p>
            <a:r>
              <a:rPr lang="es-CL" dirty="0"/>
              <a:t>1-¿Qué cosas te ponen contento?</a:t>
            </a:r>
          </a:p>
          <a:p>
            <a:r>
              <a:rPr lang="es-CL" dirty="0"/>
              <a:t>2-¿Qué podemos hacer para dar felicidad a los otros?</a:t>
            </a:r>
          </a:p>
        </p:txBody>
      </p:sp>
      <p:sp>
        <p:nvSpPr>
          <p:cNvPr id="9" name="Flecha izquierda 8"/>
          <p:cNvSpPr/>
          <p:nvPr/>
        </p:nvSpPr>
        <p:spPr>
          <a:xfrm>
            <a:off x="5075304" y="3778072"/>
            <a:ext cx="1809074" cy="7323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Pincha aquí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1C78A8D-75D2-43BE-8D37-85C5E75921DF}"/>
              </a:ext>
            </a:extLst>
          </p:cNvPr>
          <p:cNvSpPr/>
          <p:nvPr/>
        </p:nvSpPr>
        <p:spPr>
          <a:xfrm>
            <a:off x="1352529" y="6390377"/>
            <a:ext cx="6764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Enlace: https://www.youtube.com/watch?v=oPZe9MobiS8</a:t>
            </a:r>
          </a:p>
        </p:txBody>
      </p:sp>
    </p:spTree>
    <p:extLst>
      <p:ext uri="{BB962C8B-B14F-4D97-AF65-F5344CB8AC3E}">
        <p14:creationId xmlns:p14="http://schemas.microsoft.com/office/powerpoint/2010/main" val="2803754603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461</TotalTime>
  <Words>280</Words>
  <Application>Microsoft Office PowerPoint</Application>
  <PresentationFormat>Panorámica</PresentationFormat>
  <Paragraphs>32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Estela de condensación</vt:lpstr>
      <vt:lpstr>La semana de los cuentos </vt:lpstr>
      <vt:lpstr>Día 1. Hasta que podamos abrazarnos.</vt:lpstr>
      <vt:lpstr>Día 2. Cuando estoy triste. </vt:lpstr>
      <vt:lpstr>Día 3. Carlota no quiere hablar.</vt:lpstr>
      <vt:lpstr>Día4. Cuando estoy enfadado </vt:lpstr>
      <vt:lpstr>Día 5. Cuando estoy contenta.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rafael caroca</cp:lastModifiedBy>
  <cp:revision>13</cp:revision>
  <dcterms:created xsi:type="dcterms:W3CDTF">2021-04-27T13:28:58Z</dcterms:created>
  <dcterms:modified xsi:type="dcterms:W3CDTF">2021-04-28T21:38:02Z</dcterms:modified>
</cp:coreProperties>
</file>