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1" r:id="rId15"/>
    <p:sldId id="270" r:id="rId16"/>
  </p:sldIdLst>
  <p:sldSz cx="10058400" cy="7772400"/>
  <p:notesSz cx="10058400" cy="77724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7" d="100"/>
          <a:sy n="97" d="100"/>
        </p:scale>
        <p:origin x="1728" y="7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54380" y="2409444"/>
            <a:ext cx="8549640" cy="16322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08760" y="4352544"/>
            <a:ext cx="7040880" cy="1943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00729B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4100" b="0" i="0">
                <a:solidFill>
                  <a:srgbClr val="D03F19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00729B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02920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180076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00729B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44500" y="993886"/>
            <a:ext cx="9169400" cy="8788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00729B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41435" y="2243213"/>
            <a:ext cx="4073525" cy="4192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100" b="0" i="0">
                <a:solidFill>
                  <a:srgbClr val="D03F19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419856" y="7228332"/>
            <a:ext cx="3218688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02920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242048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69893" y="0"/>
            <a:ext cx="6184821" cy="77724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44500" y="2106368"/>
            <a:ext cx="6489700" cy="278537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es-CL" sz="6000" dirty="0" smtClean="0">
                <a:latin typeface="Arial Black" panose="020B0A04020102020204" pitchFamily="34" charset="0"/>
                <a:cs typeface="Arial Narrow"/>
              </a:rPr>
              <a:t>Clementina vuelve al colegio</a:t>
            </a:r>
            <a:endParaRPr sz="6000" dirty="0">
              <a:latin typeface="Arial Black" panose="020B0A04020102020204" pitchFamily="34" charset="0"/>
              <a:cs typeface="Arial Narrow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28600" y="5638800"/>
            <a:ext cx="5368925" cy="1760738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77470" marR="3002280">
              <a:lnSpc>
                <a:spcPct val="100000"/>
              </a:lnSpc>
              <a:spcBef>
                <a:spcPts val="7600"/>
              </a:spcBef>
            </a:pPr>
            <a:r>
              <a:rPr sz="1400" b="1" spc="30" dirty="0" err="1" smtClean="0">
                <a:solidFill>
                  <a:srgbClr val="3C3C3B"/>
                </a:solidFill>
                <a:latin typeface="Calibri"/>
                <a:cs typeface="Calibri"/>
              </a:rPr>
              <a:t>Por</a:t>
            </a:r>
            <a:r>
              <a:rPr sz="1400" b="1" spc="30" dirty="0">
                <a:solidFill>
                  <a:srgbClr val="3C3C3B"/>
                </a:solidFill>
                <a:latin typeface="Calibri"/>
                <a:cs typeface="Calibri"/>
              </a:rPr>
              <a:t>: </a:t>
            </a:r>
            <a:r>
              <a:rPr sz="1400" b="1" dirty="0">
                <a:solidFill>
                  <a:srgbClr val="3C3C3B"/>
                </a:solidFill>
                <a:latin typeface="Calibri"/>
                <a:cs typeface="Calibri"/>
              </a:rPr>
              <a:t>María </a:t>
            </a:r>
            <a:r>
              <a:rPr sz="1400" b="1" spc="55" dirty="0">
                <a:solidFill>
                  <a:srgbClr val="3C3C3B"/>
                </a:solidFill>
                <a:latin typeface="Calibri"/>
                <a:cs typeface="Calibri"/>
              </a:rPr>
              <a:t>José </a:t>
            </a:r>
            <a:r>
              <a:rPr sz="1400" b="1" spc="35" dirty="0">
                <a:solidFill>
                  <a:srgbClr val="3C3C3B"/>
                </a:solidFill>
                <a:latin typeface="Calibri"/>
                <a:cs typeface="Calibri"/>
              </a:rPr>
              <a:t>Camiruaga </a:t>
            </a:r>
            <a:r>
              <a:rPr sz="1400" b="1" spc="20" dirty="0">
                <a:solidFill>
                  <a:srgbClr val="3C3C3B"/>
                </a:solidFill>
                <a:latin typeface="Calibri"/>
                <a:cs typeface="Calibri"/>
              </a:rPr>
              <a:t>I. </a:t>
            </a:r>
            <a:r>
              <a:rPr sz="1400" b="1" spc="25" dirty="0">
                <a:solidFill>
                  <a:srgbClr val="3C3C3B"/>
                </a:solidFill>
                <a:latin typeface="Calibri"/>
                <a:cs typeface="Calibri"/>
              </a:rPr>
              <a:t> </a:t>
            </a:r>
            <a:r>
              <a:rPr sz="1400" spc="5" dirty="0">
                <a:solidFill>
                  <a:srgbClr val="3C3C3B"/>
                </a:solidFill>
                <a:latin typeface="Calibri"/>
                <a:cs typeface="Calibri"/>
              </a:rPr>
              <a:t>Psicóloga</a:t>
            </a:r>
            <a:r>
              <a:rPr sz="1400" spc="20" dirty="0">
                <a:solidFill>
                  <a:srgbClr val="3C3C3B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3C3C3B"/>
                </a:solidFill>
                <a:latin typeface="Calibri"/>
                <a:cs typeface="Calibri"/>
              </a:rPr>
              <a:t>Infantil </a:t>
            </a:r>
            <a:r>
              <a:rPr sz="1400" dirty="0">
                <a:solidFill>
                  <a:srgbClr val="3C3C3B"/>
                </a:solidFill>
                <a:latin typeface="Calibri"/>
                <a:cs typeface="Calibri"/>
              </a:rPr>
              <a:t> </a:t>
            </a:r>
            <a:r>
              <a:rPr sz="1400" spc="-300" dirty="0">
                <a:solidFill>
                  <a:srgbClr val="3C3C3B"/>
                </a:solidFill>
                <a:latin typeface="Calibri"/>
                <a:cs typeface="Calibri"/>
              </a:rPr>
              <a:t>@</a:t>
            </a:r>
            <a:r>
              <a:rPr sz="1400" spc="15" dirty="0">
                <a:solidFill>
                  <a:srgbClr val="3C3C3B"/>
                </a:solidFill>
                <a:latin typeface="Calibri"/>
                <a:cs typeface="Calibri"/>
              </a:rPr>
              <a:t>p</a:t>
            </a:r>
            <a:r>
              <a:rPr sz="1400" spc="5" dirty="0">
                <a:solidFill>
                  <a:srgbClr val="3C3C3B"/>
                </a:solidFill>
                <a:latin typeface="Calibri"/>
                <a:cs typeface="Calibri"/>
              </a:rPr>
              <a:t>s</a:t>
            </a:r>
            <a:r>
              <a:rPr sz="1400" spc="-20" dirty="0">
                <a:solidFill>
                  <a:srgbClr val="3C3C3B"/>
                </a:solidFill>
                <a:latin typeface="Calibri"/>
                <a:cs typeface="Calibri"/>
              </a:rPr>
              <a:t>i</a:t>
            </a:r>
            <a:r>
              <a:rPr sz="1400" spc="25" dirty="0">
                <a:solidFill>
                  <a:srgbClr val="3C3C3B"/>
                </a:solidFill>
                <a:latin typeface="Calibri"/>
                <a:cs typeface="Calibri"/>
              </a:rPr>
              <a:t>c</a:t>
            </a:r>
            <a:r>
              <a:rPr sz="1400" spc="20" dirty="0">
                <a:solidFill>
                  <a:srgbClr val="3C3C3B"/>
                </a:solidFill>
                <a:latin typeface="Calibri"/>
                <a:cs typeface="Calibri"/>
              </a:rPr>
              <a:t>o</a:t>
            </a:r>
            <a:r>
              <a:rPr sz="1400" spc="-5" dirty="0">
                <a:solidFill>
                  <a:srgbClr val="3C3C3B"/>
                </a:solidFill>
                <a:latin typeface="Calibri"/>
                <a:cs typeface="Calibri"/>
              </a:rPr>
              <a:t>l</a:t>
            </a:r>
            <a:r>
              <a:rPr sz="1400" spc="10" dirty="0">
                <a:solidFill>
                  <a:srgbClr val="3C3C3B"/>
                </a:solidFill>
                <a:latin typeface="Calibri"/>
                <a:cs typeface="Calibri"/>
              </a:rPr>
              <a:t>o</a:t>
            </a:r>
            <a:r>
              <a:rPr sz="1400" spc="15" dirty="0">
                <a:solidFill>
                  <a:srgbClr val="3C3C3B"/>
                </a:solidFill>
                <a:latin typeface="Calibri"/>
                <a:cs typeface="Calibri"/>
              </a:rPr>
              <a:t>g</a:t>
            </a:r>
            <a:r>
              <a:rPr sz="1400" spc="-30" dirty="0">
                <a:solidFill>
                  <a:srgbClr val="3C3C3B"/>
                </a:solidFill>
                <a:latin typeface="Calibri"/>
                <a:cs typeface="Calibri"/>
              </a:rPr>
              <a:t>a.</a:t>
            </a:r>
            <a:r>
              <a:rPr sz="1400" spc="-40" dirty="0">
                <a:solidFill>
                  <a:srgbClr val="3C3C3B"/>
                </a:solidFill>
                <a:latin typeface="Calibri"/>
                <a:cs typeface="Calibri"/>
              </a:rPr>
              <a:t>ma</a:t>
            </a:r>
            <a:r>
              <a:rPr sz="1400" spc="-20" dirty="0">
                <a:solidFill>
                  <a:srgbClr val="3C3C3B"/>
                </a:solidFill>
                <a:latin typeface="Calibri"/>
                <a:cs typeface="Calibri"/>
              </a:rPr>
              <a:t>r</a:t>
            </a:r>
            <a:r>
              <a:rPr sz="1400" spc="-25" dirty="0">
                <a:solidFill>
                  <a:srgbClr val="3C3C3B"/>
                </a:solidFill>
                <a:latin typeface="Calibri"/>
                <a:cs typeface="Calibri"/>
              </a:rPr>
              <a:t>i</a:t>
            </a:r>
            <a:r>
              <a:rPr sz="1400" spc="-40" dirty="0">
                <a:solidFill>
                  <a:srgbClr val="3C3C3B"/>
                </a:solidFill>
                <a:latin typeface="Calibri"/>
                <a:cs typeface="Calibri"/>
              </a:rPr>
              <a:t>a</a:t>
            </a:r>
            <a:r>
              <a:rPr sz="1400" spc="-30" dirty="0">
                <a:solidFill>
                  <a:srgbClr val="3C3C3B"/>
                </a:solidFill>
                <a:latin typeface="Calibri"/>
                <a:cs typeface="Calibri"/>
              </a:rPr>
              <a:t>j</a:t>
            </a:r>
            <a:r>
              <a:rPr sz="1400" spc="15" dirty="0">
                <a:solidFill>
                  <a:srgbClr val="3C3C3B"/>
                </a:solidFill>
                <a:latin typeface="Calibri"/>
                <a:cs typeface="Calibri"/>
              </a:rPr>
              <a:t>o</a:t>
            </a:r>
            <a:r>
              <a:rPr sz="1400" spc="10" dirty="0">
                <a:solidFill>
                  <a:srgbClr val="3C3C3B"/>
                </a:solidFill>
                <a:latin typeface="Calibri"/>
                <a:cs typeface="Calibri"/>
              </a:rPr>
              <a:t>s</a:t>
            </a:r>
            <a:r>
              <a:rPr sz="1400" dirty="0">
                <a:solidFill>
                  <a:srgbClr val="3C3C3B"/>
                </a:solidFill>
                <a:latin typeface="Calibri"/>
                <a:cs typeface="Calibri"/>
              </a:rPr>
              <a:t>e</a:t>
            </a:r>
            <a:r>
              <a:rPr sz="1400" spc="55" dirty="0">
                <a:solidFill>
                  <a:srgbClr val="3C3C3B"/>
                </a:solidFill>
                <a:latin typeface="Calibri"/>
                <a:cs typeface="Calibri"/>
              </a:rPr>
              <a:t>c</a:t>
            </a:r>
            <a:r>
              <a:rPr sz="1400" spc="-45" dirty="0">
                <a:solidFill>
                  <a:srgbClr val="3C3C3B"/>
                </a:solidFill>
                <a:latin typeface="Calibri"/>
                <a:cs typeface="Calibri"/>
              </a:rPr>
              <a:t>am</a:t>
            </a:r>
            <a:r>
              <a:rPr sz="1400" spc="-25" dirty="0">
                <a:solidFill>
                  <a:srgbClr val="3C3C3B"/>
                </a:solidFill>
                <a:latin typeface="Calibri"/>
                <a:cs typeface="Calibri"/>
              </a:rPr>
              <a:t>i</a:t>
            </a:r>
            <a:r>
              <a:rPr sz="1400" spc="-10" dirty="0">
                <a:solidFill>
                  <a:srgbClr val="3C3C3B"/>
                </a:solidFill>
                <a:latin typeface="Calibri"/>
                <a:cs typeface="Calibri"/>
              </a:rPr>
              <a:t>r</a:t>
            </a:r>
            <a:r>
              <a:rPr sz="1400" dirty="0">
                <a:solidFill>
                  <a:srgbClr val="3C3C3B"/>
                </a:solidFill>
                <a:latin typeface="Calibri"/>
                <a:cs typeface="Calibri"/>
              </a:rPr>
              <a:t>u</a:t>
            </a:r>
            <a:r>
              <a:rPr sz="1400" spc="-45" dirty="0">
                <a:solidFill>
                  <a:srgbClr val="3C3C3B"/>
                </a:solidFill>
                <a:latin typeface="Calibri"/>
                <a:cs typeface="Calibri"/>
              </a:rPr>
              <a:t>a</a:t>
            </a:r>
            <a:r>
              <a:rPr sz="1400" spc="15" dirty="0">
                <a:solidFill>
                  <a:srgbClr val="3C3C3B"/>
                </a:solidFill>
                <a:latin typeface="Calibri"/>
                <a:cs typeface="Calibri"/>
              </a:rPr>
              <a:t>g</a:t>
            </a:r>
            <a:r>
              <a:rPr sz="1400" spc="-30" dirty="0">
                <a:solidFill>
                  <a:srgbClr val="3C3C3B"/>
                </a:solidFill>
                <a:latin typeface="Calibri"/>
                <a:cs typeface="Calibri"/>
              </a:rPr>
              <a:t>a</a:t>
            </a:r>
            <a:endParaRPr sz="14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550" dirty="0">
              <a:latin typeface="Calibri"/>
              <a:cs typeface="Calibri"/>
            </a:endParaRPr>
          </a:p>
          <a:p>
            <a:pPr marL="77470" marR="3157855">
              <a:lnSpc>
                <a:spcPct val="100000"/>
              </a:lnSpc>
            </a:pPr>
            <a:r>
              <a:rPr sz="1400" dirty="0">
                <a:solidFill>
                  <a:srgbClr val="3C3C3B"/>
                </a:solidFill>
                <a:latin typeface="Calibri"/>
                <a:cs typeface="Calibri"/>
              </a:rPr>
              <a:t>Ilustraciones: </a:t>
            </a:r>
            <a:r>
              <a:rPr sz="1400" spc="-30" dirty="0">
                <a:solidFill>
                  <a:srgbClr val="3C3C3B"/>
                </a:solidFill>
                <a:latin typeface="Calibri"/>
                <a:cs typeface="Calibri"/>
              </a:rPr>
              <a:t>@manka_kasha </a:t>
            </a:r>
            <a:r>
              <a:rPr sz="1400" spc="-305" dirty="0">
                <a:solidFill>
                  <a:srgbClr val="3C3C3B"/>
                </a:solidFill>
                <a:latin typeface="Calibri"/>
                <a:cs typeface="Calibri"/>
              </a:rPr>
              <a:t> </a:t>
            </a:r>
            <a:r>
              <a:rPr sz="1400" spc="10" dirty="0">
                <a:solidFill>
                  <a:srgbClr val="3C3C3B"/>
                </a:solidFill>
                <a:latin typeface="Calibri"/>
                <a:cs typeface="Calibri"/>
              </a:rPr>
              <a:t>Diseño:</a:t>
            </a:r>
            <a:r>
              <a:rPr sz="1400" spc="20" dirty="0">
                <a:solidFill>
                  <a:srgbClr val="3C3C3B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3C3C3B"/>
                </a:solidFill>
                <a:latin typeface="Calibri"/>
                <a:cs typeface="Calibri"/>
              </a:rPr>
              <a:t>Ximena</a:t>
            </a:r>
            <a:r>
              <a:rPr sz="1400" spc="20" dirty="0">
                <a:solidFill>
                  <a:srgbClr val="3C3C3B"/>
                </a:solidFill>
                <a:latin typeface="Calibri"/>
                <a:cs typeface="Calibri"/>
              </a:rPr>
              <a:t> </a:t>
            </a:r>
            <a:r>
              <a:rPr sz="1400" spc="5" dirty="0">
                <a:solidFill>
                  <a:srgbClr val="3C3C3B"/>
                </a:solidFill>
                <a:latin typeface="Calibri"/>
                <a:cs typeface="Calibri"/>
              </a:rPr>
              <a:t>Sahli</a:t>
            </a:r>
            <a:endParaRPr sz="1400" dirty="0">
              <a:latin typeface="Calibri"/>
              <a:cs typeface="Calibri"/>
            </a:endParaRPr>
          </a:p>
          <a:p>
            <a:pPr marL="77470" marR="2743200">
              <a:lnSpc>
                <a:spcPct val="100000"/>
              </a:lnSpc>
            </a:pPr>
            <a:r>
              <a:rPr sz="1400" spc="15" dirty="0">
                <a:solidFill>
                  <a:srgbClr val="3C3C3B"/>
                </a:solidFill>
                <a:latin typeface="Calibri"/>
                <a:cs typeface="Calibri"/>
              </a:rPr>
              <a:t>Corrección</a:t>
            </a:r>
            <a:r>
              <a:rPr sz="1400" spc="25" dirty="0">
                <a:solidFill>
                  <a:srgbClr val="3C3C3B"/>
                </a:solidFill>
                <a:latin typeface="Calibri"/>
                <a:cs typeface="Calibri"/>
              </a:rPr>
              <a:t> </a:t>
            </a:r>
            <a:r>
              <a:rPr sz="1400" spc="10" dirty="0">
                <a:solidFill>
                  <a:srgbClr val="3C3C3B"/>
                </a:solidFill>
                <a:latin typeface="Calibri"/>
                <a:cs typeface="Calibri"/>
              </a:rPr>
              <a:t>de</a:t>
            </a:r>
            <a:r>
              <a:rPr sz="1400" spc="25" dirty="0">
                <a:solidFill>
                  <a:srgbClr val="3C3C3B"/>
                </a:solidFill>
                <a:latin typeface="Calibri"/>
                <a:cs typeface="Calibri"/>
              </a:rPr>
              <a:t> </a:t>
            </a:r>
            <a:r>
              <a:rPr sz="1400" spc="15" dirty="0">
                <a:solidFill>
                  <a:srgbClr val="3C3C3B"/>
                </a:solidFill>
                <a:latin typeface="Calibri"/>
                <a:cs typeface="Calibri"/>
              </a:rPr>
              <a:t>textos:</a:t>
            </a:r>
            <a:r>
              <a:rPr sz="1400" spc="25" dirty="0">
                <a:solidFill>
                  <a:srgbClr val="3C3C3B"/>
                </a:solidFill>
                <a:latin typeface="Calibri"/>
                <a:cs typeface="Calibri"/>
              </a:rPr>
              <a:t> </a:t>
            </a:r>
            <a:r>
              <a:rPr sz="1400" spc="10" dirty="0">
                <a:solidFill>
                  <a:srgbClr val="3C3C3B"/>
                </a:solidFill>
                <a:latin typeface="Calibri"/>
                <a:cs typeface="Calibri"/>
              </a:rPr>
              <a:t>Carla</a:t>
            </a:r>
            <a:r>
              <a:rPr sz="1400" spc="20" dirty="0">
                <a:solidFill>
                  <a:srgbClr val="3C3C3B"/>
                </a:solidFill>
                <a:latin typeface="Calibri"/>
                <a:cs typeface="Calibri"/>
              </a:rPr>
              <a:t> </a:t>
            </a:r>
            <a:r>
              <a:rPr sz="1400" spc="-15" dirty="0">
                <a:solidFill>
                  <a:srgbClr val="3C3C3B"/>
                </a:solidFill>
                <a:latin typeface="Calibri"/>
                <a:cs typeface="Calibri"/>
              </a:rPr>
              <a:t>Mujica </a:t>
            </a:r>
            <a:r>
              <a:rPr sz="1400" spc="-300" dirty="0">
                <a:solidFill>
                  <a:srgbClr val="3C3C3B"/>
                </a:solidFill>
                <a:latin typeface="Calibri"/>
                <a:cs typeface="Calibri"/>
              </a:rPr>
              <a:t> </a:t>
            </a:r>
            <a:r>
              <a:rPr sz="1400" spc="20" dirty="0">
                <a:solidFill>
                  <a:srgbClr val="3C3C3B"/>
                </a:solidFill>
                <a:latin typeface="Calibri"/>
                <a:cs typeface="Calibri"/>
              </a:rPr>
              <a:t>y </a:t>
            </a:r>
            <a:r>
              <a:rPr sz="1400" spc="-5" dirty="0">
                <a:solidFill>
                  <a:srgbClr val="3C3C3B"/>
                </a:solidFill>
                <a:latin typeface="Calibri"/>
                <a:cs typeface="Calibri"/>
              </a:rPr>
              <a:t>Alejandrina</a:t>
            </a:r>
            <a:r>
              <a:rPr sz="1400" spc="20" dirty="0">
                <a:solidFill>
                  <a:srgbClr val="3C3C3B"/>
                </a:solidFill>
                <a:latin typeface="Calibri"/>
                <a:cs typeface="Calibri"/>
              </a:rPr>
              <a:t> </a:t>
            </a:r>
            <a:r>
              <a:rPr sz="1400" spc="5" dirty="0">
                <a:solidFill>
                  <a:srgbClr val="3C3C3B"/>
                </a:solidFill>
                <a:latin typeface="Calibri"/>
                <a:cs typeface="Calibri"/>
              </a:rPr>
              <a:t>Eyzaguirre</a:t>
            </a:r>
            <a:endParaRPr sz="1400" dirty="0">
              <a:latin typeface="Calibri"/>
              <a:cs typeface="Calibri"/>
            </a:endParaRPr>
          </a:p>
        </p:txBody>
      </p:sp>
      <p:pic>
        <p:nvPicPr>
          <p:cNvPr id="5" name="Imagen 4" descr="Resultado de imagen para insignia colegio republica argentina rancagua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23" y="228600"/>
            <a:ext cx="1578077" cy="160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59197" y="0"/>
            <a:ext cx="5299202" cy="748238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44500" y="1222956"/>
            <a:ext cx="3717290" cy="5146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2069">
              <a:lnSpc>
                <a:spcPct val="100000"/>
              </a:lnSpc>
              <a:spcBef>
                <a:spcPts val="100"/>
              </a:spcBef>
            </a:pPr>
            <a:r>
              <a:rPr sz="2100" spc="20" dirty="0">
                <a:latin typeface="Calibri"/>
                <a:cs typeface="Calibri"/>
              </a:rPr>
              <a:t>Clementina</a:t>
            </a:r>
            <a:r>
              <a:rPr sz="2100" spc="80" dirty="0">
                <a:latin typeface="Calibri"/>
                <a:cs typeface="Calibri"/>
              </a:rPr>
              <a:t> </a:t>
            </a:r>
            <a:r>
              <a:rPr sz="2100" spc="25" dirty="0">
                <a:latin typeface="Calibri"/>
                <a:cs typeface="Calibri"/>
              </a:rPr>
              <a:t>de</a:t>
            </a:r>
            <a:r>
              <a:rPr sz="2100" spc="80" dirty="0">
                <a:latin typeface="Calibri"/>
                <a:cs typeface="Calibri"/>
              </a:rPr>
              <a:t> </a:t>
            </a:r>
            <a:r>
              <a:rPr sz="2100" spc="-40" dirty="0">
                <a:latin typeface="Calibri"/>
                <a:cs typeface="Calibri"/>
              </a:rPr>
              <a:t>a</a:t>
            </a:r>
            <a:r>
              <a:rPr sz="2100" spc="80" dirty="0">
                <a:latin typeface="Calibri"/>
                <a:cs typeface="Calibri"/>
              </a:rPr>
              <a:t> </a:t>
            </a:r>
            <a:r>
              <a:rPr sz="2100" spc="50" dirty="0">
                <a:latin typeface="Calibri"/>
                <a:cs typeface="Calibri"/>
              </a:rPr>
              <a:t>poco</a:t>
            </a:r>
            <a:r>
              <a:rPr sz="2100" spc="80" dirty="0">
                <a:latin typeface="Calibri"/>
                <a:cs typeface="Calibri"/>
              </a:rPr>
              <a:t> </a:t>
            </a:r>
            <a:r>
              <a:rPr sz="2100" spc="20" dirty="0">
                <a:latin typeface="Calibri"/>
                <a:cs typeface="Calibri"/>
              </a:rPr>
              <a:t>fue </a:t>
            </a:r>
            <a:r>
              <a:rPr sz="2100" spc="25" dirty="0">
                <a:latin typeface="Calibri"/>
                <a:cs typeface="Calibri"/>
              </a:rPr>
              <a:t> </a:t>
            </a:r>
            <a:r>
              <a:rPr sz="2100" spc="35" dirty="0">
                <a:latin typeface="Calibri"/>
                <a:cs typeface="Calibri"/>
              </a:rPr>
              <a:t>soltando</a:t>
            </a:r>
            <a:r>
              <a:rPr sz="2100" spc="80" dirty="0">
                <a:latin typeface="Calibri"/>
                <a:cs typeface="Calibri"/>
              </a:rPr>
              <a:t> </a:t>
            </a:r>
            <a:r>
              <a:rPr sz="2100" spc="-40" dirty="0">
                <a:latin typeface="Calibri"/>
                <a:cs typeface="Calibri"/>
              </a:rPr>
              <a:t>a</a:t>
            </a:r>
            <a:r>
              <a:rPr sz="2100" spc="80" dirty="0">
                <a:latin typeface="Calibri"/>
                <a:cs typeface="Calibri"/>
              </a:rPr>
              <a:t> </a:t>
            </a:r>
            <a:r>
              <a:rPr sz="2100" spc="20" dirty="0">
                <a:latin typeface="Calibri"/>
                <a:cs typeface="Calibri"/>
              </a:rPr>
              <a:t>su</a:t>
            </a:r>
            <a:r>
              <a:rPr sz="2100" spc="80" dirty="0">
                <a:latin typeface="Calibri"/>
                <a:cs typeface="Calibri"/>
              </a:rPr>
              <a:t> </a:t>
            </a:r>
            <a:r>
              <a:rPr sz="2100" spc="-45" dirty="0">
                <a:latin typeface="Calibri"/>
                <a:cs typeface="Calibri"/>
              </a:rPr>
              <a:t>mamá.</a:t>
            </a:r>
            <a:r>
              <a:rPr sz="2100" spc="80" dirty="0">
                <a:latin typeface="Calibri"/>
                <a:cs typeface="Calibri"/>
              </a:rPr>
              <a:t> </a:t>
            </a:r>
            <a:r>
              <a:rPr sz="2100" spc="5" dirty="0">
                <a:latin typeface="Calibri"/>
                <a:cs typeface="Calibri"/>
              </a:rPr>
              <a:t>Ella</a:t>
            </a:r>
            <a:r>
              <a:rPr sz="2100" spc="80" dirty="0">
                <a:latin typeface="Calibri"/>
                <a:cs typeface="Calibri"/>
              </a:rPr>
              <a:t> </a:t>
            </a:r>
            <a:r>
              <a:rPr sz="2100" spc="5" dirty="0">
                <a:latin typeface="Calibri"/>
                <a:cs typeface="Calibri"/>
              </a:rPr>
              <a:t>tenía </a:t>
            </a:r>
            <a:r>
              <a:rPr sz="2100" spc="10" dirty="0">
                <a:latin typeface="Calibri"/>
                <a:cs typeface="Calibri"/>
              </a:rPr>
              <a:t> razón.</a:t>
            </a:r>
            <a:r>
              <a:rPr sz="2100" spc="15" dirty="0">
                <a:latin typeface="Calibri"/>
                <a:cs typeface="Calibri"/>
              </a:rPr>
              <a:t> </a:t>
            </a:r>
            <a:r>
              <a:rPr sz="2100" spc="20" dirty="0">
                <a:latin typeface="Calibri"/>
                <a:cs typeface="Calibri"/>
              </a:rPr>
              <a:t>Sería</a:t>
            </a:r>
            <a:r>
              <a:rPr sz="2100" spc="25" dirty="0">
                <a:latin typeface="Calibri"/>
                <a:cs typeface="Calibri"/>
              </a:rPr>
              <a:t> </a:t>
            </a:r>
            <a:r>
              <a:rPr sz="2100" spc="20" dirty="0">
                <a:latin typeface="Calibri"/>
                <a:cs typeface="Calibri"/>
              </a:rPr>
              <a:t>entretenido  </a:t>
            </a:r>
            <a:r>
              <a:rPr sz="2100" spc="25" dirty="0">
                <a:latin typeface="Calibri"/>
                <a:cs typeface="Calibri"/>
              </a:rPr>
              <a:t>estar </a:t>
            </a:r>
            <a:r>
              <a:rPr sz="2100" spc="30" dirty="0">
                <a:latin typeface="Calibri"/>
                <a:cs typeface="Calibri"/>
              </a:rPr>
              <a:t> </a:t>
            </a:r>
            <a:r>
              <a:rPr sz="2100" spc="15" dirty="0">
                <a:latin typeface="Calibri"/>
                <a:cs typeface="Calibri"/>
              </a:rPr>
              <a:t>un</a:t>
            </a:r>
            <a:r>
              <a:rPr sz="2100" spc="75" dirty="0">
                <a:latin typeface="Calibri"/>
                <a:cs typeface="Calibri"/>
              </a:rPr>
              <a:t> </a:t>
            </a:r>
            <a:r>
              <a:rPr sz="2100" spc="20" dirty="0">
                <a:latin typeface="Calibri"/>
                <a:cs typeface="Calibri"/>
              </a:rPr>
              <a:t>rato</a:t>
            </a:r>
            <a:r>
              <a:rPr sz="2100" spc="80" dirty="0">
                <a:latin typeface="Calibri"/>
                <a:cs typeface="Calibri"/>
              </a:rPr>
              <a:t> </a:t>
            </a:r>
            <a:r>
              <a:rPr sz="2100" spc="10" dirty="0">
                <a:latin typeface="Calibri"/>
                <a:cs typeface="Calibri"/>
              </a:rPr>
              <a:t>en</a:t>
            </a:r>
            <a:r>
              <a:rPr sz="2100" spc="80" dirty="0">
                <a:latin typeface="Calibri"/>
                <a:cs typeface="Calibri"/>
              </a:rPr>
              <a:t> </a:t>
            </a:r>
            <a:r>
              <a:rPr sz="2100" spc="-5" dirty="0">
                <a:latin typeface="Calibri"/>
                <a:cs typeface="Calibri"/>
              </a:rPr>
              <a:t>el</a:t>
            </a:r>
            <a:r>
              <a:rPr sz="2100" spc="80" dirty="0">
                <a:latin typeface="Calibri"/>
                <a:cs typeface="Calibri"/>
              </a:rPr>
              <a:t> </a:t>
            </a:r>
            <a:r>
              <a:rPr sz="2100" spc="15" dirty="0">
                <a:latin typeface="Calibri"/>
                <a:cs typeface="Calibri"/>
              </a:rPr>
              <a:t>colegio,</a:t>
            </a:r>
            <a:r>
              <a:rPr sz="2100" spc="80" dirty="0">
                <a:latin typeface="Calibri"/>
                <a:cs typeface="Calibri"/>
              </a:rPr>
              <a:t> </a:t>
            </a:r>
            <a:r>
              <a:rPr sz="2100" spc="35" dirty="0">
                <a:latin typeface="Calibri"/>
                <a:cs typeface="Calibri"/>
              </a:rPr>
              <a:t>donde </a:t>
            </a:r>
            <a:r>
              <a:rPr sz="2100" spc="40" dirty="0">
                <a:latin typeface="Calibri"/>
                <a:cs typeface="Calibri"/>
              </a:rPr>
              <a:t> </a:t>
            </a:r>
            <a:r>
              <a:rPr sz="2100" spc="15" dirty="0">
                <a:latin typeface="Calibri"/>
                <a:cs typeface="Calibri"/>
              </a:rPr>
              <a:t>podría</a:t>
            </a:r>
            <a:r>
              <a:rPr sz="2100" spc="70" dirty="0">
                <a:latin typeface="Calibri"/>
                <a:cs typeface="Calibri"/>
              </a:rPr>
              <a:t> </a:t>
            </a:r>
            <a:r>
              <a:rPr sz="2100" spc="5" dirty="0">
                <a:latin typeface="Calibri"/>
                <a:cs typeface="Calibri"/>
              </a:rPr>
              <a:t>aprender</a:t>
            </a:r>
            <a:r>
              <a:rPr sz="2100" spc="75" dirty="0">
                <a:latin typeface="Calibri"/>
                <a:cs typeface="Calibri"/>
              </a:rPr>
              <a:t> </a:t>
            </a:r>
            <a:r>
              <a:rPr sz="2100" spc="30" dirty="0">
                <a:latin typeface="Calibri"/>
                <a:cs typeface="Calibri"/>
              </a:rPr>
              <a:t>y</a:t>
            </a:r>
            <a:r>
              <a:rPr sz="2100" spc="70" dirty="0">
                <a:latin typeface="Calibri"/>
                <a:cs typeface="Calibri"/>
              </a:rPr>
              <a:t> </a:t>
            </a:r>
            <a:r>
              <a:rPr sz="2100" spc="20" dirty="0">
                <a:latin typeface="Calibri"/>
                <a:cs typeface="Calibri"/>
              </a:rPr>
              <a:t>compartir</a:t>
            </a:r>
            <a:r>
              <a:rPr sz="2100" spc="75" dirty="0">
                <a:latin typeface="Calibri"/>
                <a:cs typeface="Calibri"/>
              </a:rPr>
              <a:t> </a:t>
            </a:r>
            <a:r>
              <a:rPr sz="2100" spc="35" dirty="0">
                <a:latin typeface="Calibri"/>
                <a:cs typeface="Calibri"/>
              </a:rPr>
              <a:t>con </a:t>
            </a:r>
            <a:r>
              <a:rPr sz="2100" spc="-459" dirty="0">
                <a:latin typeface="Calibri"/>
                <a:cs typeface="Calibri"/>
              </a:rPr>
              <a:t> </a:t>
            </a:r>
            <a:r>
              <a:rPr sz="2100" spc="20" dirty="0">
                <a:latin typeface="Calibri"/>
                <a:cs typeface="Calibri"/>
              </a:rPr>
              <a:t>sus</a:t>
            </a:r>
            <a:r>
              <a:rPr sz="2100" spc="80" dirty="0">
                <a:latin typeface="Calibri"/>
                <a:cs typeface="Calibri"/>
              </a:rPr>
              <a:t> </a:t>
            </a:r>
            <a:r>
              <a:rPr sz="2100" spc="10" dirty="0">
                <a:latin typeface="Calibri"/>
                <a:cs typeface="Calibri"/>
              </a:rPr>
              <a:t>profesoras</a:t>
            </a:r>
            <a:r>
              <a:rPr sz="2100" spc="80" dirty="0">
                <a:latin typeface="Calibri"/>
                <a:cs typeface="Calibri"/>
              </a:rPr>
              <a:t> </a:t>
            </a:r>
            <a:r>
              <a:rPr sz="2100" spc="30" dirty="0">
                <a:latin typeface="Calibri"/>
                <a:cs typeface="Calibri"/>
              </a:rPr>
              <a:t>y</a:t>
            </a:r>
            <a:r>
              <a:rPr sz="2100" spc="80" dirty="0">
                <a:latin typeface="Calibri"/>
                <a:cs typeface="Calibri"/>
              </a:rPr>
              <a:t> </a:t>
            </a:r>
            <a:r>
              <a:rPr sz="2100" spc="10" dirty="0">
                <a:latin typeface="Calibri"/>
                <a:cs typeface="Calibri"/>
              </a:rPr>
              <a:t>compañeros,</a:t>
            </a:r>
            <a:r>
              <a:rPr sz="2100" spc="85" dirty="0">
                <a:latin typeface="Calibri"/>
                <a:cs typeface="Calibri"/>
              </a:rPr>
              <a:t> </a:t>
            </a:r>
            <a:r>
              <a:rPr sz="2100" spc="30" dirty="0">
                <a:latin typeface="Calibri"/>
                <a:cs typeface="Calibri"/>
              </a:rPr>
              <a:t>y 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25" dirty="0">
                <a:latin typeface="Calibri"/>
                <a:cs typeface="Calibri"/>
              </a:rPr>
              <a:t>después</a:t>
            </a:r>
            <a:r>
              <a:rPr sz="2100" spc="80" dirty="0">
                <a:latin typeface="Calibri"/>
                <a:cs typeface="Calibri"/>
              </a:rPr>
              <a:t> </a:t>
            </a:r>
            <a:r>
              <a:rPr sz="2100" spc="5" dirty="0">
                <a:latin typeface="Calibri"/>
                <a:cs typeface="Calibri"/>
              </a:rPr>
              <a:t>irse</a:t>
            </a:r>
            <a:r>
              <a:rPr sz="2100" spc="80" dirty="0">
                <a:latin typeface="Calibri"/>
                <a:cs typeface="Calibri"/>
              </a:rPr>
              <a:t> </a:t>
            </a:r>
            <a:r>
              <a:rPr sz="2100" spc="-40" dirty="0">
                <a:latin typeface="Calibri"/>
                <a:cs typeface="Calibri"/>
              </a:rPr>
              <a:t>a</a:t>
            </a:r>
            <a:r>
              <a:rPr sz="2100" spc="85" dirty="0">
                <a:latin typeface="Calibri"/>
                <a:cs typeface="Calibri"/>
              </a:rPr>
              <a:t> </a:t>
            </a:r>
            <a:r>
              <a:rPr sz="2100" spc="20" dirty="0">
                <a:latin typeface="Calibri"/>
                <a:cs typeface="Calibri"/>
              </a:rPr>
              <a:t>su</a:t>
            </a:r>
            <a:r>
              <a:rPr sz="2100" spc="80" dirty="0">
                <a:latin typeface="Calibri"/>
                <a:cs typeface="Calibri"/>
              </a:rPr>
              <a:t> </a:t>
            </a:r>
            <a:r>
              <a:rPr sz="2100" spc="10" dirty="0">
                <a:latin typeface="Calibri"/>
                <a:cs typeface="Calibri"/>
              </a:rPr>
              <a:t>casa.</a:t>
            </a:r>
            <a:endParaRPr sz="2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05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2100" spc="50" dirty="0">
                <a:latin typeface="Calibri"/>
                <a:cs typeface="Calibri"/>
              </a:rPr>
              <a:t>Antes </a:t>
            </a:r>
            <a:r>
              <a:rPr sz="2100" spc="25" dirty="0">
                <a:latin typeface="Calibri"/>
                <a:cs typeface="Calibri"/>
              </a:rPr>
              <a:t>de </a:t>
            </a:r>
            <a:r>
              <a:rPr sz="2100" spc="15" dirty="0">
                <a:latin typeface="Calibri"/>
                <a:cs typeface="Calibri"/>
              </a:rPr>
              <a:t>que </a:t>
            </a:r>
            <a:r>
              <a:rPr sz="2100" spc="20" dirty="0">
                <a:latin typeface="Calibri"/>
                <a:cs typeface="Calibri"/>
              </a:rPr>
              <a:t>su </a:t>
            </a:r>
            <a:r>
              <a:rPr sz="2100" spc="-55" dirty="0">
                <a:latin typeface="Calibri"/>
                <a:cs typeface="Calibri"/>
              </a:rPr>
              <a:t>mamá</a:t>
            </a:r>
            <a:r>
              <a:rPr sz="2100" spc="-50" dirty="0">
                <a:latin typeface="Calibri"/>
                <a:cs typeface="Calibri"/>
              </a:rPr>
              <a:t> </a:t>
            </a:r>
            <a:r>
              <a:rPr sz="2100" spc="15" dirty="0">
                <a:latin typeface="Calibri"/>
                <a:cs typeface="Calibri"/>
              </a:rPr>
              <a:t>se </a:t>
            </a:r>
            <a:r>
              <a:rPr sz="2100" dirty="0">
                <a:latin typeface="Calibri"/>
                <a:cs typeface="Calibri"/>
              </a:rPr>
              <a:t>fuera, </a:t>
            </a:r>
            <a:r>
              <a:rPr sz="2100" spc="5" dirty="0">
                <a:latin typeface="Calibri"/>
                <a:cs typeface="Calibri"/>
              </a:rPr>
              <a:t> </a:t>
            </a:r>
            <a:r>
              <a:rPr sz="2100" spc="-5" dirty="0">
                <a:latin typeface="Calibri"/>
                <a:cs typeface="Calibri"/>
              </a:rPr>
              <a:t>le</a:t>
            </a:r>
            <a:r>
              <a:rPr sz="2100" spc="75" dirty="0">
                <a:latin typeface="Calibri"/>
                <a:cs typeface="Calibri"/>
              </a:rPr>
              <a:t> </a:t>
            </a:r>
            <a:r>
              <a:rPr sz="2100" spc="25" dirty="0">
                <a:latin typeface="Calibri"/>
                <a:cs typeface="Calibri"/>
              </a:rPr>
              <a:t>dio</a:t>
            </a:r>
            <a:r>
              <a:rPr sz="2100" spc="80" dirty="0">
                <a:latin typeface="Calibri"/>
                <a:cs typeface="Calibri"/>
              </a:rPr>
              <a:t> </a:t>
            </a:r>
            <a:r>
              <a:rPr sz="2100" spc="15" dirty="0">
                <a:latin typeface="Calibri"/>
                <a:cs typeface="Calibri"/>
              </a:rPr>
              <a:t>un</a:t>
            </a:r>
            <a:r>
              <a:rPr sz="2100" spc="80" dirty="0">
                <a:latin typeface="Calibri"/>
                <a:cs typeface="Calibri"/>
              </a:rPr>
              <a:t> </a:t>
            </a:r>
            <a:r>
              <a:rPr sz="2100" spc="30" dirty="0">
                <a:latin typeface="Calibri"/>
                <a:cs typeface="Calibri"/>
              </a:rPr>
              <a:t>fuerte</a:t>
            </a:r>
            <a:r>
              <a:rPr sz="2100" spc="80" dirty="0">
                <a:latin typeface="Calibri"/>
                <a:cs typeface="Calibri"/>
              </a:rPr>
              <a:t> </a:t>
            </a:r>
            <a:r>
              <a:rPr sz="2100" spc="10" dirty="0">
                <a:latin typeface="Calibri"/>
                <a:cs typeface="Calibri"/>
              </a:rPr>
              <a:t>abrazo</a:t>
            </a:r>
            <a:r>
              <a:rPr sz="2100" spc="75" dirty="0">
                <a:latin typeface="Calibri"/>
                <a:cs typeface="Calibri"/>
              </a:rPr>
              <a:t> </a:t>
            </a:r>
            <a:r>
              <a:rPr sz="2100" spc="30" dirty="0">
                <a:latin typeface="Calibri"/>
                <a:cs typeface="Calibri"/>
              </a:rPr>
              <a:t>y</a:t>
            </a:r>
            <a:r>
              <a:rPr sz="2100" spc="80" dirty="0">
                <a:latin typeface="Calibri"/>
                <a:cs typeface="Calibri"/>
              </a:rPr>
              <a:t> </a:t>
            </a:r>
            <a:r>
              <a:rPr sz="2100" spc="15" dirty="0">
                <a:latin typeface="Calibri"/>
                <a:cs typeface="Calibri"/>
              </a:rPr>
              <a:t>muchos </a:t>
            </a:r>
            <a:r>
              <a:rPr sz="2100" spc="-459" dirty="0">
                <a:latin typeface="Calibri"/>
                <a:cs typeface="Calibri"/>
              </a:rPr>
              <a:t> </a:t>
            </a:r>
            <a:r>
              <a:rPr sz="2100" spc="25" dirty="0">
                <a:latin typeface="Calibri"/>
                <a:cs typeface="Calibri"/>
              </a:rPr>
              <a:t>besos</a:t>
            </a:r>
            <a:r>
              <a:rPr sz="2100" spc="75" dirty="0">
                <a:latin typeface="Calibri"/>
                <a:cs typeface="Calibri"/>
              </a:rPr>
              <a:t> </a:t>
            </a:r>
            <a:r>
              <a:rPr sz="2100" spc="-5" dirty="0">
                <a:latin typeface="Calibri"/>
                <a:cs typeface="Calibri"/>
              </a:rPr>
              <a:t>para</a:t>
            </a:r>
            <a:r>
              <a:rPr sz="2100" spc="80" dirty="0">
                <a:latin typeface="Calibri"/>
                <a:cs typeface="Calibri"/>
              </a:rPr>
              <a:t> </a:t>
            </a:r>
            <a:r>
              <a:rPr sz="2100" spc="15" dirty="0">
                <a:latin typeface="Calibri"/>
                <a:cs typeface="Calibri"/>
              </a:rPr>
              <a:t>despedirse.</a:t>
            </a:r>
            <a:r>
              <a:rPr sz="2100" spc="80" dirty="0">
                <a:latin typeface="Calibri"/>
                <a:cs typeface="Calibri"/>
              </a:rPr>
              <a:t> </a:t>
            </a:r>
            <a:r>
              <a:rPr sz="2100" spc="50" dirty="0">
                <a:latin typeface="Calibri"/>
                <a:cs typeface="Calibri"/>
              </a:rPr>
              <a:t>Cuando </a:t>
            </a:r>
            <a:r>
              <a:rPr sz="2100" spc="55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iba</a:t>
            </a:r>
            <a:r>
              <a:rPr sz="2100" spc="80" dirty="0">
                <a:latin typeface="Calibri"/>
                <a:cs typeface="Calibri"/>
              </a:rPr>
              <a:t> </a:t>
            </a:r>
            <a:r>
              <a:rPr sz="2100" spc="-40" dirty="0">
                <a:latin typeface="Calibri"/>
                <a:cs typeface="Calibri"/>
              </a:rPr>
              <a:t>a</a:t>
            </a:r>
            <a:r>
              <a:rPr sz="2100" spc="85" dirty="0">
                <a:latin typeface="Calibri"/>
                <a:cs typeface="Calibri"/>
              </a:rPr>
              <a:t> </a:t>
            </a:r>
            <a:r>
              <a:rPr sz="2100" spc="5" dirty="0">
                <a:latin typeface="Calibri"/>
                <a:cs typeface="Calibri"/>
              </a:rPr>
              <a:t>entrar</a:t>
            </a:r>
            <a:r>
              <a:rPr sz="2100" spc="85" dirty="0">
                <a:latin typeface="Calibri"/>
                <a:cs typeface="Calibri"/>
              </a:rPr>
              <a:t> </a:t>
            </a:r>
            <a:r>
              <a:rPr sz="2100" spc="-40" dirty="0">
                <a:latin typeface="Calibri"/>
                <a:cs typeface="Calibri"/>
              </a:rPr>
              <a:t>a</a:t>
            </a:r>
            <a:r>
              <a:rPr sz="2100" spc="80" dirty="0">
                <a:latin typeface="Calibri"/>
                <a:cs typeface="Calibri"/>
              </a:rPr>
              <a:t> </a:t>
            </a:r>
            <a:r>
              <a:rPr sz="2100" spc="20" dirty="0">
                <a:latin typeface="Calibri"/>
                <a:cs typeface="Calibri"/>
              </a:rPr>
              <a:t>su</a:t>
            </a:r>
            <a:r>
              <a:rPr sz="2100" spc="85" dirty="0">
                <a:latin typeface="Calibri"/>
                <a:cs typeface="Calibri"/>
              </a:rPr>
              <a:t> </a:t>
            </a:r>
            <a:r>
              <a:rPr sz="2100" spc="-15" dirty="0">
                <a:latin typeface="Calibri"/>
                <a:cs typeface="Calibri"/>
              </a:rPr>
              <a:t>sala,</a:t>
            </a:r>
            <a:r>
              <a:rPr sz="2100" spc="85" dirty="0">
                <a:latin typeface="Calibri"/>
                <a:cs typeface="Calibri"/>
              </a:rPr>
              <a:t> </a:t>
            </a:r>
            <a:r>
              <a:rPr sz="2100" spc="15" dirty="0">
                <a:latin typeface="Calibri"/>
                <a:cs typeface="Calibri"/>
              </a:rPr>
              <a:t>se</a:t>
            </a:r>
            <a:r>
              <a:rPr sz="2100" spc="80" dirty="0">
                <a:latin typeface="Calibri"/>
                <a:cs typeface="Calibri"/>
              </a:rPr>
              <a:t> </a:t>
            </a:r>
            <a:r>
              <a:rPr sz="2100" spc="25" dirty="0">
                <a:latin typeface="Calibri"/>
                <a:cs typeface="Calibri"/>
              </a:rPr>
              <a:t>dio </a:t>
            </a:r>
            <a:r>
              <a:rPr sz="2100" spc="30" dirty="0">
                <a:latin typeface="Calibri"/>
                <a:cs typeface="Calibri"/>
              </a:rPr>
              <a:t> </a:t>
            </a:r>
            <a:r>
              <a:rPr sz="2100" spc="25" dirty="0">
                <a:latin typeface="Calibri"/>
                <a:cs typeface="Calibri"/>
              </a:rPr>
              <a:t>cuenta</a:t>
            </a:r>
            <a:r>
              <a:rPr sz="2100" spc="75" dirty="0">
                <a:latin typeface="Calibri"/>
                <a:cs typeface="Calibri"/>
              </a:rPr>
              <a:t> </a:t>
            </a:r>
            <a:r>
              <a:rPr sz="2100" spc="15" dirty="0">
                <a:latin typeface="Calibri"/>
                <a:cs typeface="Calibri"/>
              </a:rPr>
              <a:t>que</a:t>
            </a:r>
            <a:r>
              <a:rPr sz="2100" spc="80" dirty="0">
                <a:latin typeface="Calibri"/>
                <a:cs typeface="Calibri"/>
              </a:rPr>
              <a:t> </a:t>
            </a:r>
            <a:r>
              <a:rPr sz="2100" spc="20" dirty="0">
                <a:latin typeface="Calibri"/>
                <a:cs typeface="Calibri"/>
              </a:rPr>
              <a:t>todavía</a:t>
            </a:r>
            <a:r>
              <a:rPr sz="2100" spc="80" dirty="0">
                <a:latin typeface="Calibri"/>
                <a:cs typeface="Calibri"/>
              </a:rPr>
              <a:t> </a:t>
            </a:r>
            <a:r>
              <a:rPr sz="2100" spc="25" dirty="0">
                <a:latin typeface="Calibri"/>
                <a:cs typeface="Calibri"/>
              </a:rPr>
              <a:t>estaba</a:t>
            </a:r>
            <a:r>
              <a:rPr sz="2100" spc="80" dirty="0">
                <a:latin typeface="Calibri"/>
                <a:cs typeface="Calibri"/>
              </a:rPr>
              <a:t> </a:t>
            </a:r>
            <a:r>
              <a:rPr sz="2100" spc="15" dirty="0">
                <a:latin typeface="Calibri"/>
                <a:cs typeface="Calibri"/>
              </a:rPr>
              <a:t>un </a:t>
            </a:r>
            <a:r>
              <a:rPr sz="2100" spc="20" dirty="0">
                <a:latin typeface="Calibri"/>
                <a:cs typeface="Calibri"/>
              </a:rPr>
              <a:t> </a:t>
            </a:r>
            <a:r>
              <a:rPr sz="2100" spc="50" dirty="0">
                <a:latin typeface="Calibri"/>
                <a:cs typeface="Calibri"/>
              </a:rPr>
              <a:t>poco</a:t>
            </a:r>
            <a:r>
              <a:rPr sz="2100" spc="75" dirty="0">
                <a:latin typeface="Calibri"/>
                <a:cs typeface="Calibri"/>
              </a:rPr>
              <a:t> </a:t>
            </a:r>
            <a:r>
              <a:rPr sz="2100" spc="15" dirty="0">
                <a:latin typeface="Calibri"/>
                <a:cs typeface="Calibri"/>
              </a:rPr>
              <a:t>nerviosa.</a:t>
            </a:r>
            <a:r>
              <a:rPr sz="2100" spc="75" dirty="0">
                <a:latin typeface="Calibri"/>
                <a:cs typeface="Calibri"/>
              </a:rPr>
              <a:t> </a:t>
            </a:r>
            <a:r>
              <a:rPr sz="2100" spc="30" dirty="0">
                <a:latin typeface="Calibri"/>
                <a:cs typeface="Calibri"/>
              </a:rPr>
              <a:t>Pensó</a:t>
            </a:r>
            <a:r>
              <a:rPr sz="2100" spc="75" dirty="0">
                <a:latin typeface="Calibri"/>
                <a:cs typeface="Calibri"/>
              </a:rPr>
              <a:t> </a:t>
            </a:r>
            <a:r>
              <a:rPr sz="2100" spc="15" dirty="0">
                <a:latin typeface="Calibri"/>
                <a:cs typeface="Calibri"/>
              </a:rPr>
              <a:t>que</a:t>
            </a:r>
            <a:r>
              <a:rPr sz="2100" spc="80" dirty="0">
                <a:latin typeface="Calibri"/>
                <a:cs typeface="Calibri"/>
              </a:rPr>
              <a:t> </a:t>
            </a:r>
            <a:r>
              <a:rPr sz="2100" spc="20" dirty="0">
                <a:latin typeface="Calibri"/>
                <a:cs typeface="Calibri"/>
              </a:rPr>
              <a:t>quizás </a:t>
            </a:r>
            <a:r>
              <a:rPr sz="2100" spc="-459" dirty="0">
                <a:latin typeface="Calibri"/>
                <a:cs typeface="Calibri"/>
              </a:rPr>
              <a:t> </a:t>
            </a:r>
            <a:r>
              <a:rPr sz="2100" spc="-30" dirty="0">
                <a:latin typeface="Calibri"/>
                <a:cs typeface="Calibri"/>
              </a:rPr>
              <a:t>la</a:t>
            </a:r>
            <a:r>
              <a:rPr sz="2100" spc="80" dirty="0">
                <a:latin typeface="Calibri"/>
                <a:cs typeface="Calibri"/>
              </a:rPr>
              <a:t> </a:t>
            </a:r>
            <a:r>
              <a:rPr sz="2100" spc="15" dirty="0">
                <a:latin typeface="Calibri"/>
                <a:cs typeface="Calibri"/>
              </a:rPr>
              <a:t>única</a:t>
            </a:r>
            <a:r>
              <a:rPr sz="2100" spc="80" dirty="0">
                <a:latin typeface="Calibri"/>
                <a:cs typeface="Calibri"/>
              </a:rPr>
              <a:t> </a:t>
            </a:r>
            <a:r>
              <a:rPr sz="2100" spc="-15" dirty="0">
                <a:latin typeface="Calibri"/>
                <a:cs typeface="Calibri"/>
              </a:rPr>
              <a:t>forma</a:t>
            </a:r>
            <a:r>
              <a:rPr sz="2100" spc="80" dirty="0">
                <a:latin typeface="Calibri"/>
                <a:cs typeface="Calibri"/>
              </a:rPr>
              <a:t> </a:t>
            </a:r>
            <a:r>
              <a:rPr sz="2100" spc="25" dirty="0">
                <a:latin typeface="Calibri"/>
                <a:cs typeface="Calibri"/>
              </a:rPr>
              <a:t>de</a:t>
            </a:r>
            <a:r>
              <a:rPr sz="2100" spc="80" dirty="0">
                <a:latin typeface="Calibri"/>
                <a:cs typeface="Calibri"/>
              </a:rPr>
              <a:t> </a:t>
            </a:r>
            <a:r>
              <a:rPr sz="2100" spc="15" dirty="0">
                <a:latin typeface="Calibri"/>
                <a:cs typeface="Calibri"/>
              </a:rPr>
              <a:t>que</a:t>
            </a:r>
            <a:r>
              <a:rPr sz="2100" spc="80" dirty="0">
                <a:latin typeface="Calibri"/>
                <a:cs typeface="Calibri"/>
              </a:rPr>
              <a:t> </a:t>
            </a:r>
            <a:r>
              <a:rPr sz="2100" spc="-5" dirty="0">
                <a:latin typeface="Calibri"/>
                <a:cs typeface="Calibri"/>
              </a:rPr>
              <a:t>pasara,</a:t>
            </a:r>
            <a:r>
              <a:rPr sz="2100" spc="85" dirty="0">
                <a:latin typeface="Calibri"/>
                <a:cs typeface="Calibri"/>
              </a:rPr>
              <a:t> </a:t>
            </a:r>
            <a:r>
              <a:rPr sz="2100" spc="-15" dirty="0">
                <a:latin typeface="Calibri"/>
                <a:cs typeface="Calibri"/>
              </a:rPr>
              <a:t>era </a:t>
            </a:r>
            <a:r>
              <a:rPr sz="2100" spc="-459" dirty="0">
                <a:latin typeface="Calibri"/>
                <a:cs typeface="Calibri"/>
              </a:rPr>
              <a:t> </a:t>
            </a:r>
            <a:r>
              <a:rPr sz="2100" spc="5" dirty="0">
                <a:latin typeface="Calibri"/>
                <a:cs typeface="Calibri"/>
              </a:rPr>
              <a:t>entrar</a:t>
            </a:r>
            <a:r>
              <a:rPr sz="2100" spc="80" dirty="0">
                <a:latin typeface="Calibri"/>
                <a:cs typeface="Calibri"/>
              </a:rPr>
              <a:t> </a:t>
            </a:r>
            <a:r>
              <a:rPr sz="2100" spc="30" dirty="0">
                <a:latin typeface="Calibri"/>
                <a:cs typeface="Calibri"/>
              </a:rPr>
              <a:t>y</a:t>
            </a:r>
            <a:r>
              <a:rPr sz="2100" spc="80" dirty="0">
                <a:latin typeface="Calibri"/>
                <a:cs typeface="Calibri"/>
              </a:rPr>
              <a:t> </a:t>
            </a:r>
            <a:r>
              <a:rPr sz="2100" spc="10" dirty="0">
                <a:latin typeface="Calibri"/>
                <a:cs typeface="Calibri"/>
              </a:rPr>
              <a:t>ver</a:t>
            </a:r>
            <a:r>
              <a:rPr sz="2100" spc="80" dirty="0">
                <a:latin typeface="Calibri"/>
                <a:cs typeface="Calibri"/>
              </a:rPr>
              <a:t> </a:t>
            </a:r>
            <a:r>
              <a:rPr sz="2100" spc="15" dirty="0">
                <a:latin typeface="Calibri"/>
                <a:cs typeface="Calibri"/>
              </a:rPr>
              <a:t>qué</a:t>
            </a:r>
            <a:r>
              <a:rPr sz="2100" spc="85" dirty="0">
                <a:latin typeface="Calibri"/>
                <a:cs typeface="Calibri"/>
              </a:rPr>
              <a:t> </a:t>
            </a:r>
            <a:r>
              <a:rPr sz="2100" spc="10" dirty="0">
                <a:latin typeface="Calibri"/>
                <a:cs typeface="Calibri"/>
              </a:rPr>
              <a:t>sucedía.</a:t>
            </a:r>
            <a:endParaRPr sz="2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24000" y="361801"/>
            <a:ext cx="6134399" cy="608399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16500" y="1281264"/>
            <a:ext cx="3695065" cy="5146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05740" algn="just">
              <a:lnSpc>
                <a:spcPct val="100000"/>
              </a:lnSpc>
              <a:spcBef>
                <a:spcPts val="100"/>
              </a:spcBef>
            </a:pPr>
            <a:r>
              <a:rPr sz="2100" spc="-15" dirty="0">
                <a:latin typeface="Calibri"/>
                <a:cs typeface="Calibri"/>
              </a:rPr>
              <a:t>Clementina recordó que cuando </a:t>
            </a:r>
            <a:r>
              <a:rPr sz="2100" spc="-459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estaba </a:t>
            </a:r>
            <a:r>
              <a:rPr sz="2100" spc="-15" dirty="0">
                <a:latin typeface="Calibri"/>
                <a:cs typeface="Calibri"/>
              </a:rPr>
              <a:t>nerviosa </a:t>
            </a:r>
            <a:r>
              <a:rPr sz="2100" spc="-25" dirty="0">
                <a:latin typeface="Calibri"/>
                <a:cs typeface="Calibri"/>
              </a:rPr>
              <a:t>le </a:t>
            </a:r>
            <a:r>
              <a:rPr sz="2100" spc="-20" dirty="0">
                <a:latin typeface="Calibri"/>
                <a:cs typeface="Calibri"/>
              </a:rPr>
              <a:t>servía </a:t>
            </a:r>
            <a:r>
              <a:rPr sz="2100" spc="-25" dirty="0">
                <a:latin typeface="Calibri"/>
                <a:cs typeface="Calibri"/>
              </a:rPr>
              <a:t>mucho </a:t>
            </a:r>
            <a:r>
              <a:rPr sz="2100" spc="-20" dirty="0">
                <a:latin typeface="Calibri"/>
                <a:cs typeface="Calibri"/>
              </a:rPr>
              <a:t> </a:t>
            </a:r>
            <a:r>
              <a:rPr sz="2100" spc="-30" dirty="0">
                <a:latin typeface="Calibri"/>
                <a:cs typeface="Calibri"/>
              </a:rPr>
              <a:t>tomar </a:t>
            </a:r>
            <a:r>
              <a:rPr sz="2100" spc="-55" dirty="0">
                <a:latin typeface="Calibri"/>
                <a:cs typeface="Calibri"/>
              </a:rPr>
              <a:t>aire </a:t>
            </a:r>
            <a:r>
              <a:rPr sz="2100" dirty="0">
                <a:latin typeface="Calibri"/>
                <a:cs typeface="Calibri"/>
              </a:rPr>
              <a:t>contando </a:t>
            </a:r>
            <a:r>
              <a:rPr sz="2100" spc="-10" dirty="0">
                <a:latin typeface="Calibri"/>
                <a:cs typeface="Calibri"/>
              </a:rPr>
              <a:t>hasta </a:t>
            </a:r>
            <a:r>
              <a:rPr sz="2100" dirty="0">
                <a:latin typeface="Calibri"/>
                <a:cs typeface="Calibri"/>
              </a:rPr>
              <a:t>cinco </a:t>
            </a:r>
            <a:r>
              <a:rPr sz="2100" spc="-459" dirty="0">
                <a:latin typeface="Calibri"/>
                <a:cs typeface="Calibri"/>
              </a:rPr>
              <a:t> </a:t>
            </a:r>
            <a:r>
              <a:rPr sz="2100" spc="30" dirty="0">
                <a:latin typeface="Calibri"/>
                <a:cs typeface="Calibri"/>
              </a:rPr>
              <a:t>y</a:t>
            </a:r>
            <a:r>
              <a:rPr sz="2100" spc="-15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botarlo </a:t>
            </a:r>
            <a:r>
              <a:rPr sz="2100" spc="-30" dirty="0">
                <a:latin typeface="Calibri"/>
                <a:cs typeface="Calibri"/>
              </a:rPr>
              <a:t>lentamente.</a:t>
            </a:r>
            <a:r>
              <a:rPr sz="2100" spc="-10" dirty="0">
                <a:latin typeface="Calibri"/>
                <a:cs typeface="Calibri"/>
              </a:rPr>
              <a:t> </a:t>
            </a:r>
            <a:r>
              <a:rPr sz="2100" spc="10" dirty="0">
                <a:latin typeface="Calibri"/>
                <a:cs typeface="Calibri"/>
              </a:rPr>
              <a:t>Después</a:t>
            </a:r>
            <a:endParaRPr sz="2100">
              <a:latin typeface="Calibri"/>
              <a:cs typeface="Calibri"/>
            </a:endParaRPr>
          </a:p>
          <a:p>
            <a:pPr marL="12700" marR="19685">
              <a:lnSpc>
                <a:spcPct val="100000"/>
              </a:lnSpc>
            </a:pPr>
            <a:r>
              <a:rPr sz="2100" spc="5" dirty="0">
                <a:latin typeface="Calibri"/>
                <a:cs typeface="Calibri"/>
              </a:rPr>
              <a:t>de</a:t>
            </a:r>
            <a:r>
              <a:rPr sz="2100" spc="-5" dirty="0">
                <a:latin typeface="Calibri"/>
                <a:cs typeface="Calibri"/>
              </a:rPr>
              <a:t> </a:t>
            </a:r>
            <a:r>
              <a:rPr sz="2100" spc="-25" dirty="0">
                <a:latin typeface="Calibri"/>
                <a:cs typeface="Calibri"/>
              </a:rPr>
              <a:t>hacerlo</a:t>
            </a:r>
            <a:r>
              <a:rPr sz="2100" spc="-5" dirty="0">
                <a:latin typeface="Calibri"/>
                <a:cs typeface="Calibri"/>
              </a:rPr>
              <a:t> </a:t>
            </a:r>
            <a:r>
              <a:rPr sz="2100" spc="-35" dirty="0">
                <a:latin typeface="Calibri"/>
                <a:cs typeface="Calibri"/>
              </a:rPr>
              <a:t>algunas</a:t>
            </a:r>
            <a:r>
              <a:rPr sz="2100" spc="-5" dirty="0">
                <a:latin typeface="Calibri"/>
                <a:cs typeface="Calibri"/>
              </a:rPr>
              <a:t> </a:t>
            </a:r>
            <a:r>
              <a:rPr sz="2100" spc="-15" dirty="0">
                <a:latin typeface="Calibri"/>
                <a:cs typeface="Calibri"/>
              </a:rPr>
              <a:t>veces,</a:t>
            </a:r>
            <a:r>
              <a:rPr sz="2100" spc="-5" dirty="0">
                <a:latin typeface="Calibri"/>
                <a:cs typeface="Calibri"/>
              </a:rPr>
              <a:t> se</a:t>
            </a:r>
            <a:r>
              <a:rPr sz="2100" dirty="0">
                <a:latin typeface="Calibri"/>
                <a:cs typeface="Calibri"/>
              </a:rPr>
              <a:t> </a:t>
            </a:r>
            <a:r>
              <a:rPr sz="2100" spc="-15" dirty="0">
                <a:latin typeface="Calibri"/>
                <a:cs typeface="Calibri"/>
              </a:rPr>
              <a:t>sintió </a:t>
            </a:r>
            <a:r>
              <a:rPr sz="2100" spc="-459" dirty="0">
                <a:latin typeface="Calibri"/>
                <a:cs typeface="Calibri"/>
              </a:rPr>
              <a:t> </a:t>
            </a:r>
            <a:r>
              <a:rPr sz="2100" spc="-55" dirty="0">
                <a:latin typeface="Calibri"/>
                <a:cs typeface="Calibri"/>
              </a:rPr>
              <a:t>más</a:t>
            </a:r>
            <a:r>
              <a:rPr sz="2100" spc="-5" dirty="0">
                <a:latin typeface="Calibri"/>
                <a:cs typeface="Calibri"/>
              </a:rPr>
              <a:t> </a:t>
            </a:r>
            <a:r>
              <a:rPr sz="2100" spc="-35" dirty="0">
                <a:latin typeface="Calibri"/>
                <a:cs typeface="Calibri"/>
              </a:rPr>
              <a:t>tranquila.</a:t>
            </a:r>
            <a:r>
              <a:rPr sz="2100" dirty="0">
                <a:latin typeface="Calibri"/>
                <a:cs typeface="Calibri"/>
              </a:rPr>
              <a:t> </a:t>
            </a:r>
            <a:r>
              <a:rPr sz="2100" spc="10" dirty="0">
                <a:latin typeface="Calibri"/>
                <a:cs typeface="Calibri"/>
              </a:rPr>
              <a:t>Apretó</a:t>
            </a:r>
            <a:r>
              <a:rPr sz="2100" dirty="0">
                <a:latin typeface="Calibri"/>
                <a:cs typeface="Calibri"/>
              </a:rPr>
              <a:t> </a:t>
            </a:r>
            <a:r>
              <a:rPr sz="2100" spc="-5" dirty="0">
                <a:latin typeface="Calibri"/>
                <a:cs typeface="Calibri"/>
              </a:rPr>
              <a:t>fuerte </a:t>
            </a:r>
            <a:r>
              <a:rPr sz="2100" spc="-45" dirty="0">
                <a:latin typeface="Calibri"/>
                <a:cs typeface="Calibri"/>
              </a:rPr>
              <a:t>al </a:t>
            </a:r>
            <a:r>
              <a:rPr sz="2100" spc="-40" dirty="0">
                <a:latin typeface="Calibri"/>
                <a:cs typeface="Calibri"/>
              </a:rPr>
              <a:t> </a:t>
            </a:r>
            <a:r>
              <a:rPr sz="2100" spc="-15" dirty="0">
                <a:latin typeface="Calibri"/>
                <a:cs typeface="Calibri"/>
              </a:rPr>
              <a:t>señor</a:t>
            </a:r>
            <a:r>
              <a:rPr sz="2100" spc="-5" dirty="0">
                <a:latin typeface="Calibri"/>
                <a:cs typeface="Calibri"/>
              </a:rPr>
              <a:t> </a:t>
            </a:r>
            <a:r>
              <a:rPr sz="2100" spc="10" dirty="0">
                <a:latin typeface="Calibri"/>
                <a:cs typeface="Calibri"/>
              </a:rPr>
              <a:t>oso</a:t>
            </a:r>
            <a:r>
              <a:rPr sz="2100" spc="-5" dirty="0">
                <a:latin typeface="Calibri"/>
                <a:cs typeface="Calibri"/>
              </a:rPr>
              <a:t> </a:t>
            </a:r>
            <a:r>
              <a:rPr sz="2100" spc="30" dirty="0">
                <a:latin typeface="Calibri"/>
                <a:cs typeface="Calibri"/>
              </a:rPr>
              <a:t>y</a:t>
            </a:r>
            <a:r>
              <a:rPr sz="2100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entró</a:t>
            </a:r>
            <a:r>
              <a:rPr sz="2100" spc="-5" dirty="0">
                <a:latin typeface="Calibri"/>
                <a:cs typeface="Calibri"/>
              </a:rPr>
              <a:t> </a:t>
            </a:r>
            <a:r>
              <a:rPr sz="2100" spc="-40" dirty="0">
                <a:latin typeface="Calibri"/>
                <a:cs typeface="Calibri"/>
              </a:rPr>
              <a:t>a</a:t>
            </a:r>
            <a:r>
              <a:rPr sz="2100" spc="-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su </a:t>
            </a:r>
            <a:r>
              <a:rPr sz="2100" spc="-45" dirty="0">
                <a:latin typeface="Calibri"/>
                <a:cs typeface="Calibri"/>
              </a:rPr>
              <a:t>sala.</a:t>
            </a:r>
            <a:endParaRPr sz="2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050">
              <a:latin typeface="Calibri"/>
              <a:cs typeface="Calibri"/>
            </a:endParaRPr>
          </a:p>
          <a:p>
            <a:pPr marL="12700" marR="1043305" algn="just">
              <a:lnSpc>
                <a:spcPct val="100000"/>
              </a:lnSpc>
            </a:pPr>
            <a:r>
              <a:rPr sz="2100" spc="15" dirty="0">
                <a:latin typeface="Calibri"/>
                <a:cs typeface="Calibri"/>
              </a:rPr>
              <a:t>Cuando </a:t>
            </a:r>
            <a:r>
              <a:rPr sz="2100" spc="-5" dirty="0">
                <a:latin typeface="Calibri"/>
                <a:cs typeface="Calibri"/>
              </a:rPr>
              <a:t>sus </a:t>
            </a:r>
            <a:r>
              <a:rPr sz="2100" spc="-25" dirty="0">
                <a:latin typeface="Calibri"/>
                <a:cs typeface="Calibri"/>
              </a:rPr>
              <a:t>profesoras </a:t>
            </a:r>
            <a:r>
              <a:rPr sz="2100" spc="30" dirty="0">
                <a:latin typeface="Calibri"/>
                <a:cs typeface="Calibri"/>
              </a:rPr>
              <a:t>y </a:t>
            </a:r>
            <a:r>
              <a:rPr sz="2100" spc="-465" dirty="0">
                <a:latin typeface="Calibri"/>
                <a:cs typeface="Calibri"/>
              </a:rPr>
              <a:t> </a:t>
            </a:r>
            <a:r>
              <a:rPr sz="2100" spc="-25" dirty="0">
                <a:latin typeface="Calibri"/>
                <a:cs typeface="Calibri"/>
              </a:rPr>
              <a:t>compañeros </a:t>
            </a:r>
            <a:r>
              <a:rPr sz="2100" spc="-50" dirty="0">
                <a:latin typeface="Calibri"/>
                <a:cs typeface="Calibri"/>
              </a:rPr>
              <a:t>la </a:t>
            </a:r>
            <a:r>
              <a:rPr sz="2100" spc="-30" dirty="0">
                <a:latin typeface="Calibri"/>
                <a:cs typeface="Calibri"/>
              </a:rPr>
              <a:t>vieron, </a:t>
            </a:r>
            <a:r>
              <a:rPr sz="2100" spc="-50" dirty="0">
                <a:latin typeface="Calibri"/>
                <a:cs typeface="Calibri"/>
              </a:rPr>
              <a:t>la </a:t>
            </a:r>
            <a:r>
              <a:rPr sz="2100" spc="-45" dirty="0">
                <a:latin typeface="Calibri"/>
                <a:cs typeface="Calibri"/>
              </a:rPr>
              <a:t> </a:t>
            </a:r>
            <a:r>
              <a:rPr sz="2100" spc="-30" dirty="0">
                <a:latin typeface="Calibri"/>
                <a:cs typeface="Calibri"/>
              </a:rPr>
              <a:t>saludaron</a:t>
            </a:r>
            <a:r>
              <a:rPr sz="2100" spc="-15" dirty="0">
                <a:latin typeface="Calibri"/>
                <a:cs typeface="Calibri"/>
              </a:rPr>
              <a:t> </a:t>
            </a:r>
            <a:r>
              <a:rPr sz="2100" spc="-40" dirty="0">
                <a:latin typeface="Calibri"/>
                <a:cs typeface="Calibri"/>
              </a:rPr>
              <a:t>a</a:t>
            </a:r>
            <a:r>
              <a:rPr sz="2100" spc="-15" dirty="0">
                <a:latin typeface="Calibri"/>
                <a:cs typeface="Calibri"/>
              </a:rPr>
              <a:t> </a:t>
            </a:r>
            <a:r>
              <a:rPr sz="2100" spc="-50" dirty="0">
                <a:latin typeface="Calibri"/>
                <a:cs typeface="Calibri"/>
              </a:rPr>
              <a:t>la</a:t>
            </a:r>
            <a:r>
              <a:rPr sz="2100" spc="-15" dirty="0">
                <a:latin typeface="Calibri"/>
                <a:cs typeface="Calibri"/>
              </a:rPr>
              <a:t> </a:t>
            </a:r>
            <a:r>
              <a:rPr sz="2100" spc="-20" dirty="0">
                <a:latin typeface="Calibri"/>
                <a:cs typeface="Calibri"/>
              </a:rPr>
              <a:t>distancia,</a:t>
            </a:r>
            <a:endParaRPr sz="210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</a:pPr>
            <a:r>
              <a:rPr sz="2100" spc="-55" dirty="0">
                <a:latin typeface="Calibri"/>
                <a:cs typeface="Calibri"/>
              </a:rPr>
              <a:t>¡pero</a:t>
            </a:r>
            <a:r>
              <a:rPr sz="2100" spc="-10" dirty="0">
                <a:latin typeface="Calibri"/>
                <a:cs typeface="Calibri"/>
              </a:rPr>
              <a:t> </a:t>
            </a:r>
            <a:r>
              <a:rPr sz="2100" spc="10" dirty="0">
                <a:latin typeface="Calibri"/>
                <a:cs typeface="Calibri"/>
              </a:rPr>
              <a:t>con</a:t>
            </a:r>
            <a:r>
              <a:rPr sz="2100" spc="-10" dirty="0">
                <a:latin typeface="Calibri"/>
                <a:cs typeface="Calibri"/>
              </a:rPr>
              <a:t> </a:t>
            </a:r>
            <a:r>
              <a:rPr sz="2100" spc="-20" dirty="0">
                <a:latin typeface="Calibri"/>
                <a:cs typeface="Calibri"/>
              </a:rPr>
              <a:t>mucho</a:t>
            </a:r>
            <a:r>
              <a:rPr sz="2100" spc="-10" dirty="0">
                <a:latin typeface="Calibri"/>
                <a:cs typeface="Calibri"/>
              </a:rPr>
              <a:t> </a:t>
            </a:r>
            <a:r>
              <a:rPr sz="2100" spc="-45" dirty="0">
                <a:latin typeface="Calibri"/>
                <a:cs typeface="Calibri"/>
              </a:rPr>
              <a:t>cariño!</a:t>
            </a:r>
            <a:endParaRPr sz="2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05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2100" spc="-15" dirty="0">
                <a:latin typeface="Calibri"/>
                <a:cs typeface="Calibri"/>
              </a:rPr>
              <a:t>Clementina </a:t>
            </a:r>
            <a:r>
              <a:rPr sz="2100" spc="-5" dirty="0">
                <a:latin typeface="Calibri"/>
                <a:cs typeface="Calibri"/>
              </a:rPr>
              <a:t>se </a:t>
            </a:r>
            <a:r>
              <a:rPr sz="2100" spc="5" dirty="0">
                <a:latin typeface="Calibri"/>
                <a:cs typeface="Calibri"/>
              </a:rPr>
              <a:t>puso </a:t>
            </a:r>
            <a:r>
              <a:rPr sz="2100" spc="-35" dirty="0">
                <a:latin typeface="Calibri"/>
                <a:cs typeface="Calibri"/>
              </a:rPr>
              <a:t>muy </a:t>
            </a:r>
            <a:r>
              <a:rPr sz="2100" dirty="0">
                <a:latin typeface="Calibri"/>
                <a:cs typeface="Calibri"/>
              </a:rPr>
              <a:t>contenta </a:t>
            </a:r>
            <a:r>
              <a:rPr sz="2100" spc="-459" dirty="0">
                <a:latin typeface="Calibri"/>
                <a:cs typeface="Calibri"/>
              </a:rPr>
              <a:t> </a:t>
            </a:r>
            <a:r>
              <a:rPr sz="2100" spc="5" dirty="0">
                <a:latin typeface="Calibri"/>
                <a:cs typeface="Calibri"/>
              </a:rPr>
              <a:t>de </a:t>
            </a:r>
            <a:r>
              <a:rPr sz="2100" spc="-20" dirty="0">
                <a:latin typeface="Calibri"/>
                <a:cs typeface="Calibri"/>
              </a:rPr>
              <a:t>ver </a:t>
            </a:r>
            <a:r>
              <a:rPr sz="2100" spc="30" dirty="0">
                <a:latin typeface="Calibri"/>
                <a:cs typeface="Calibri"/>
              </a:rPr>
              <a:t>y </a:t>
            </a:r>
            <a:r>
              <a:rPr sz="2100" spc="-20" dirty="0">
                <a:latin typeface="Calibri"/>
                <a:cs typeface="Calibri"/>
              </a:rPr>
              <a:t>compartir </a:t>
            </a:r>
            <a:r>
              <a:rPr sz="2100" spc="5" dirty="0">
                <a:latin typeface="Calibri"/>
                <a:cs typeface="Calibri"/>
              </a:rPr>
              <a:t>de </a:t>
            </a:r>
            <a:r>
              <a:rPr sz="2100" spc="-10" dirty="0">
                <a:latin typeface="Calibri"/>
                <a:cs typeface="Calibri"/>
              </a:rPr>
              <a:t>nuevo </a:t>
            </a:r>
            <a:r>
              <a:rPr sz="2100" spc="10" dirty="0">
                <a:latin typeface="Calibri"/>
                <a:cs typeface="Calibri"/>
              </a:rPr>
              <a:t>con </a:t>
            </a:r>
            <a:r>
              <a:rPr sz="2100" spc="15" dirty="0">
                <a:latin typeface="Calibri"/>
                <a:cs typeface="Calibri"/>
              </a:rPr>
              <a:t> </a:t>
            </a:r>
            <a:r>
              <a:rPr sz="2100" spc="-5" dirty="0">
                <a:latin typeface="Calibri"/>
                <a:cs typeface="Calibri"/>
              </a:rPr>
              <a:t>sus</a:t>
            </a:r>
            <a:r>
              <a:rPr sz="2100" spc="-10" dirty="0">
                <a:latin typeface="Calibri"/>
                <a:cs typeface="Calibri"/>
              </a:rPr>
              <a:t> </a:t>
            </a:r>
            <a:r>
              <a:rPr sz="2100" spc="-25" dirty="0">
                <a:latin typeface="Calibri"/>
                <a:cs typeface="Calibri"/>
              </a:rPr>
              <a:t>compañeros</a:t>
            </a:r>
            <a:r>
              <a:rPr sz="2100" spc="-10" dirty="0">
                <a:latin typeface="Calibri"/>
                <a:cs typeface="Calibri"/>
              </a:rPr>
              <a:t> </a:t>
            </a:r>
            <a:r>
              <a:rPr sz="2100" spc="30" dirty="0">
                <a:latin typeface="Calibri"/>
                <a:cs typeface="Calibri"/>
              </a:rPr>
              <a:t>y</a:t>
            </a:r>
            <a:r>
              <a:rPr sz="2100" spc="-5" dirty="0">
                <a:latin typeface="Calibri"/>
                <a:cs typeface="Calibri"/>
              </a:rPr>
              <a:t> </a:t>
            </a:r>
            <a:r>
              <a:rPr sz="2100" spc="-25" dirty="0">
                <a:latin typeface="Calibri"/>
                <a:cs typeface="Calibri"/>
              </a:rPr>
              <a:t>profesoras.</a:t>
            </a:r>
            <a:endParaRPr sz="2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3200" y="0"/>
            <a:ext cx="6855929" cy="77724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013999" y="2624000"/>
            <a:ext cx="3600450" cy="2585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3340" marR="5080" indent="668020" algn="r">
              <a:lnSpc>
                <a:spcPct val="100000"/>
              </a:lnSpc>
              <a:spcBef>
                <a:spcPts val="100"/>
              </a:spcBef>
            </a:pPr>
            <a:r>
              <a:rPr sz="2100" spc="40" dirty="0">
                <a:latin typeface="Calibri"/>
                <a:cs typeface="Calibri"/>
              </a:rPr>
              <a:t>Ese</a:t>
            </a:r>
            <a:r>
              <a:rPr sz="2100" spc="30" dirty="0">
                <a:latin typeface="Calibri"/>
                <a:cs typeface="Calibri"/>
              </a:rPr>
              <a:t> </a:t>
            </a:r>
            <a:r>
              <a:rPr sz="2100" spc="-25" dirty="0">
                <a:latin typeface="Calibri"/>
                <a:cs typeface="Calibri"/>
              </a:rPr>
              <a:t>primer</a:t>
            </a:r>
            <a:r>
              <a:rPr sz="2100" spc="30" dirty="0">
                <a:latin typeface="Calibri"/>
                <a:cs typeface="Calibri"/>
              </a:rPr>
              <a:t> </a:t>
            </a:r>
            <a:r>
              <a:rPr sz="2100" spc="-20" dirty="0">
                <a:latin typeface="Calibri"/>
                <a:cs typeface="Calibri"/>
              </a:rPr>
              <a:t>día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15" dirty="0">
                <a:latin typeface="Calibri"/>
                <a:cs typeface="Calibri"/>
              </a:rPr>
              <a:t>de</a:t>
            </a:r>
            <a:r>
              <a:rPr sz="2100" spc="30" dirty="0">
                <a:latin typeface="Calibri"/>
                <a:cs typeface="Calibri"/>
              </a:rPr>
              <a:t> </a:t>
            </a:r>
            <a:r>
              <a:rPr sz="2100" spc="-5" dirty="0">
                <a:latin typeface="Calibri"/>
                <a:cs typeface="Calibri"/>
              </a:rPr>
              <a:t>clases</a:t>
            </a:r>
            <a:r>
              <a:rPr sz="2100" spc="30" dirty="0">
                <a:latin typeface="Calibri"/>
                <a:cs typeface="Calibri"/>
              </a:rPr>
              <a:t> </a:t>
            </a:r>
            <a:r>
              <a:rPr sz="2100" spc="-15" dirty="0">
                <a:latin typeface="Calibri"/>
                <a:cs typeface="Calibri"/>
              </a:rPr>
              <a:t>le </a:t>
            </a:r>
            <a:r>
              <a:rPr sz="2100" spc="-459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enseñaron</a:t>
            </a:r>
            <a:r>
              <a:rPr sz="2100" spc="20" dirty="0">
                <a:latin typeface="Calibri"/>
                <a:cs typeface="Calibri"/>
              </a:rPr>
              <a:t> </a:t>
            </a:r>
            <a:r>
              <a:rPr sz="2100" spc="-15" dirty="0">
                <a:latin typeface="Calibri"/>
                <a:cs typeface="Calibri"/>
              </a:rPr>
              <a:t>muchas</a:t>
            </a:r>
            <a:r>
              <a:rPr sz="2100" spc="20" dirty="0">
                <a:latin typeface="Calibri"/>
                <a:cs typeface="Calibri"/>
              </a:rPr>
              <a:t> </a:t>
            </a:r>
            <a:r>
              <a:rPr sz="2100" spc="10" dirty="0">
                <a:latin typeface="Calibri"/>
                <a:cs typeface="Calibri"/>
              </a:rPr>
              <a:t>cosas</a:t>
            </a:r>
            <a:r>
              <a:rPr sz="2100" spc="20" dirty="0">
                <a:latin typeface="Calibri"/>
                <a:cs typeface="Calibri"/>
              </a:rPr>
              <a:t> </a:t>
            </a:r>
            <a:r>
              <a:rPr sz="2100" spc="-5" dirty="0">
                <a:latin typeface="Calibri"/>
                <a:cs typeface="Calibri"/>
              </a:rPr>
              <a:t>nuevas </a:t>
            </a:r>
            <a:r>
              <a:rPr sz="2100" spc="-459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sobre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5" dirty="0">
                <a:latin typeface="Calibri"/>
                <a:cs typeface="Calibri"/>
              </a:rPr>
              <a:t>cómo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-25" dirty="0">
                <a:latin typeface="Calibri"/>
                <a:cs typeface="Calibri"/>
              </a:rPr>
              <a:t>iba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-40" dirty="0">
                <a:latin typeface="Calibri"/>
                <a:cs typeface="Calibri"/>
              </a:rPr>
              <a:t>a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-5" dirty="0">
                <a:latin typeface="Calibri"/>
                <a:cs typeface="Calibri"/>
              </a:rPr>
              <a:t>funcionar</a:t>
            </a:r>
            <a:endParaRPr sz="2100">
              <a:latin typeface="Calibri"/>
              <a:cs typeface="Calibri"/>
            </a:endParaRPr>
          </a:p>
          <a:p>
            <a:pPr marL="12700" marR="5080" indent="353695" algn="r">
              <a:lnSpc>
                <a:spcPct val="100000"/>
              </a:lnSpc>
            </a:pPr>
            <a:r>
              <a:rPr sz="2100" spc="-15" dirty="0">
                <a:latin typeface="Calibri"/>
                <a:cs typeface="Calibri"/>
              </a:rPr>
              <a:t>el</a:t>
            </a:r>
            <a:r>
              <a:rPr sz="2100" spc="25" dirty="0">
                <a:latin typeface="Calibri"/>
                <a:cs typeface="Calibri"/>
              </a:rPr>
              <a:t> </a:t>
            </a:r>
            <a:r>
              <a:rPr sz="2100" spc="-5" dirty="0">
                <a:latin typeface="Calibri"/>
                <a:cs typeface="Calibri"/>
              </a:rPr>
              <a:t>colegio.</a:t>
            </a:r>
            <a:r>
              <a:rPr sz="2100" spc="30" dirty="0">
                <a:latin typeface="Calibri"/>
                <a:cs typeface="Calibri"/>
              </a:rPr>
              <a:t> </a:t>
            </a:r>
            <a:r>
              <a:rPr sz="2100" spc="15" dirty="0">
                <a:latin typeface="Calibri"/>
                <a:cs typeface="Calibri"/>
              </a:rPr>
              <a:t>Por</a:t>
            </a:r>
            <a:r>
              <a:rPr sz="2100" spc="30" dirty="0">
                <a:latin typeface="Calibri"/>
                <a:cs typeface="Calibri"/>
              </a:rPr>
              <a:t> </a:t>
            </a:r>
            <a:r>
              <a:rPr sz="2100" spc="-25" dirty="0">
                <a:latin typeface="Calibri"/>
                <a:cs typeface="Calibri"/>
              </a:rPr>
              <a:t>ejemplo:</a:t>
            </a:r>
            <a:r>
              <a:rPr sz="2100" spc="30" dirty="0">
                <a:latin typeface="Calibri"/>
                <a:cs typeface="Calibri"/>
              </a:rPr>
              <a:t> </a:t>
            </a:r>
            <a:r>
              <a:rPr sz="2100" spc="5" dirty="0">
                <a:latin typeface="Calibri"/>
                <a:cs typeface="Calibri"/>
              </a:rPr>
              <a:t>cómo </a:t>
            </a:r>
            <a:r>
              <a:rPr sz="2100" spc="-455" dirty="0">
                <a:latin typeface="Calibri"/>
                <a:cs typeface="Calibri"/>
              </a:rPr>
              <a:t> </a:t>
            </a:r>
            <a:r>
              <a:rPr sz="2100" spc="-20" dirty="0">
                <a:latin typeface="Calibri"/>
                <a:cs typeface="Calibri"/>
              </a:rPr>
              <a:t>lavarse</a:t>
            </a:r>
            <a:r>
              <a:rPr sz="2100" spc="25" dirty="0">
                <a:latin typeface="Calibri"/>
                <a:cs typeface="Calibri"/>
              </a:rPr>
              <a:t> </a:t>
            </a:r>
            <a:r>
              <a:rPr sz="2100" spc="-20" dirty="0">
                <a:latin typeface="Calibri"/>
                <a:cs typeface="Calibri"/>
              </a:rPr>
              <a:t>las</a:t>
            </a:r>
            <a:r>
              <a:rPr sz="2100" spc="30" dirty="0">
                <a:latin typeface="Calibri"/>
                <a:cs typeface="Calibri"/>
              </a:rPr>
              <a:t> </a:t>
            </a:r>
            <a:r>
              <a:rPr sz="2100" spc="-20" dirty="0">
                <a:latin typeface="Calibri"/>
                <a:cs typeface="Calibri"/>
              </a:rPr>
              <a:t>manos,</a:t>
            </a:r>
            <a:r>
              <a:rPr sz="2100" spc="25" dirty="0">
                <a:latin typeface="Calibri"/>
                <a:cs typeface="Calibri"/>
              </a:rPr>
              <a:t> </a:t>
            </a:r>
            <a:r>
              <a:rPr sz="2100" spc="-40" dirty="0">
                <a:latin typeface="Calibri"/>
                <a:cs typeface="Calibri"/>
              </a:rPr>
              <a:t>la</a:t>
            </a:r>
            <a:r>
              <a:rPr sz="2100" spc="3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importancia </a:t>
            </a:r>
            <a:r>
              <a:rPr sz="2100" spc="-459" dirty="0">
                <a:latin typeface="Calibri"/>
                <a:cs typeface="Calibri"/>
              </a:rPr>
              <a:t> </a:t>
            </a:r>
            <a:r>
              <a:rPr sz="2100" spc="15" dirty="0">
                <a:latin typeface="Calibri"/>
                <a:cs typeface="Calibri"/>
              </a:rPr>
              <a:t>de</a:t>
            </a:r>
            <a:r>
              <a:rPr sz="2100" spc="45" dirty="0">
                <a:latin typeface="Calibri"/>
                <a:cs typeface="Calibri"/>
              </a:rPr>
              <a:t> </a:t>
            </a:r>
            <a:r>
              <a:rPr sz="2100" spc="5" dirty="0">
                <a:latin typeface="Calibri"/>
                <a:cs typeface="Calibri"/>
              </a:rPr>
              <a:t>ocupar</a:t>
            </a:r>
            <a:r>
              <a:rPr sz="2100" spc="45" dirty="0">
                <a:latin typeface="Calibri"/>
                <a:cs typeface="Calibri"/>
              </a:rPr>
              <a:t> </a:t>
            </a:r>
            <a:r>
              <a:rPr sz="2100" spc="-30" dirty="0">
                <a:latin typeface="Calibri"/>
                <a:cs typeface="Calibri"/>
              </a:rPr>
              <a:t>mascarilla,</a:t>
            </a:r>
            <a:r>
              <a:rPr sz="2100" spc="45" dirty="0">
                <a:latin typeface="Calibri"/>
                <a:cs typeface="Calibri"/>
              </a:rPr>
              <a:t> </a:t>
            </a:r>
            <a:r>
              <a:rPr sz="2100" spc="-20" dirty="0">
                <a:latin typeface="Calibri"/>
                <a:cs typeface="Calibri"/>
              </a:rPr>
              <a:t>mantener </a:t>
            </a:r>
            <a:r>
              <a:rPr sz="2100" spc="-15" dirty="0">
                <a:latin typeface="Calibri"/>
                <a:cs typeface="Calibri"/>
              </a:rPr>
              <a:t> </a:t>
            </a:r>
            <a:r>
              <a:rPr sz="2100" spc="-40" dirty="0">
                <a:latin typeface="Calibri"/>
                <a:cs typeface="Calibri"/>
              </a:rPr>
              <a:t>la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distancia</a:t>
            </a:r>
            <a:r>
              <a:rPr sz="2100" spc="40" dirty="0">
                <a:latin typeface="Calibri"/>
                <a:cs typeface="Calibri"/>
              </a:rPr>
              <a:t> </a:t>
            </a:r>
            <a:r>
              <a:rPr sz="2100" spc="25" dirty="0">
                <a:latin typeface="Calibri"/>
                <a:cs typeface="Calibri"/>
              </a:rPr>
              <a:t>con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-20" dirty="0">
                <a:latin typeface="Calibri"/>
                <a:cs typeface="Calibri"/>
              </a:rPr>
              <a:t>las</a:t>
            </a:r>
            <a:r>
              <a:rPr sz="2100" spc="4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personas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15" dirty="0">
                <a:latin typeface="Calibri"/>
                <a:cs typeface="Calibri"/>
              </a:rPr>
              <a:t>por </a:t>
            </a:r>
            <a:r>
              <a:rPr sz="2100" spc="-459" dirty="0">
                <a:latin typeface="Calibri"/>
                <a:cs typeface="Calibri"/>
              </a:rPr>
              <a:t> </a:t>
            </a:r>
            <a:r>
              <a:rPr sz="2100" spc="-20" dirty="0">
                <a:latin typeface="Calibri"/>
                <a:cs typeface="Calibri"/>
              </a:rPr>
              <a:t>ahora</a:t>
            </a:r>
            <a:r>
              <a:rPr sz="2100" spc="30" dirty="0">
                <a:latin typeface="Calibri"/>
                <a:cs typeface="Calibri"/>
              </a:rPr>
              <a:t> y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-15" dirty="0">
                <a:latin typeface="Calibri"/>
                <a:cs typeface="Calibri"/>
              </a:rPr>
              <a:t>muchas</a:t>
            </a:r>
            <a:r>
              <a:rPr sz="2100" spc="30" dirty="0">
                <a:latin typeface="Calibri"/>
                <a:cs typeface="Calibri"/>
              </a:rPr>
              <a:t> </a:t>
            </a:r>
            <a:r>
              <a:rPr sz="2100" spc="5" dirty="0">
                <a:latin typeface="Calibri"/>
                <a:cs typeface="Calibri"/>
              </a:rPr>
              <a:t>otras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10" dirty="0">
                <a:latin typeface="Calibri"/>
                <a:cs typeface="Calibri"/>
              </a:rPr>
              <a:t>cosas</a:t>
            </a:r>
            <a:r>
              <a:rPr sz="2100" spc="30" dirty="0">
                <a:latin typeface="Calibri"/>
                <a:cs typeface="Calibri"/>
              </a:rPr>
              <a:t> </a:t>
            </a:r>
            <a:r>
              <a:rPr sz="2100" spc="-35" dirty="0">
                <a:latin typeface="Calibri"/>
                <a:cs typeface="Calibri"/>
              </a:rPr>
              <a:t>más.</a:t>
            </a:r>
            <a:endParaRPr sz="2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47984" y="45309"/>
            <a:ext cx="5606364" cy="772709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44500" y="2142755"/>
            <a:ext cx="3759835" cy="3545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66370">
              <a:lnSpc>
                <a:spcPct val="100000"/>
              </a:lnSpc>
              <a:spcBef>
                <a:spcPts val="100"/>
              </a:spcBef>
            </a:pPr>
            <a:r>
              <a:rPr sz="2100" spc="110" dirty="0">
                <a:latin typeface="Calibri"/>
                <a:cs typeface="Calibri"/>
              </a:rPr>
              <a:t>A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Clementina</a:t>
            </a:r>
            <a:r>
              <a:rPr sz="2100" spc="40" dirty="0">
                <a:latin typeface="Calibri"/>
                <a:cs typeface="Calibri"/>
              </a:rPr>
              <a:t> </a:t>
            </a:r>
            <a:r>
              <a:rPr sz="2100" spc="-15" dirty="0">
                <a:latin typeface="Calibri"/>
                <a:cs typeface="Calibri"/>
              </a:rPr>
              <a:t>le</a:t>
            </a:r>
            <a:r>
              <a:rPr sz="2100" spc="35" dirty="0">
                <a:latin typeface="Calibri"/>
                <a:cs typeface="Calibri"/>
              </a:rPr>
              <a:t> costó</a:t>
            </a:r>
            <a:r>
              <a:rPr sz="2100" spc="40" dirty="0">
                <a:latin typeface="Calibri"/>
                <a:cs typeface="Calibri"/>
              </a:rPr>
              <a:t> </a:t>
            </a:r>
            <a:r>
              <a:rPr sz="2100" spc="-5" dirty="0">
                <a:latin typeface="Calibri"/>
                <a:cs typeface="Calibri"/>
              </a:rPr>
              <a:t>algunos </a:t>
            </a:r>
            <a:r>
              <a:rPr sz="2100" dirty="0">
                <a:latin typeface="Calibri"/>
                <a:cs typeface="Calibri"/>
              </a:rPr>
              <a:t> </a:t>
            </a:r>
            <a:r>
              <a:rPr sz="2100" spc="-15" dirty="0">
                <a:latin typeface="Calibri"/>
                <a:cs typeface="Calibri"/>
              </a:rPr>
              <a:t>días</a:t>
            </a:r>
            <a:r>
              <a:rPr sz="2100" spc="30" dirty="0">
                <a:latin typeface="Calibri"/>
                <a:cs typeface="Calibri"/>
              </a:rPr>
              <a:t> </a:t>
            </a:r>
            <a:r>
              <a:rPr sz="2100" spc="-5" dirty="0">
                <a:latin typeface="Calibri"/>
                <a:cs typeface="Calibri"/>
              </a:rPr>
              <a:t>acostumbrarse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15" dirty="0">
                <a:latin typeface="Calibri"/>
                <a:cs typeface="Calibri"/>
              </a:rPr>
              <a:t>de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5" dirty="0">
                <a:latin typeface="Calibri"/>
                <a:cs typeface="Calibri"/>
              </a:rPr>
              <a:t>nuevo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-45" dirty="0">
                <a:latin typeface="Calibri"/>
                <a:cs typeface="Calibri"/>
              </a:rPr>
              <a:t>al </a:t>
            </a:r>
            <a:r>
              <a:rPr sz="2100" spc="-40" dirty="0">
                <a:latin typeface="Calibri"/>
                <a:cs typeface="Calibri"/>
              </a:rPr>
              <a:t> </a:t>
            </a:r>
            <a:r>
              <a:rPr sz="2100" spc="-5" dirty="0">
                <a:latin typeface="Calibri"/>
                <a:cs typeface="Calibri"/>
              </a:rPr>
              <a:t>colegio,</a:t>
            </a:r>
            <a:r>
              <a:rPr sz="2100" spc="30" dirty="0">
                <a:latin typeface="Calibri"/>
                <a:cs typeface="Calibri"/>
              </a:rPr>
              <a:t> y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-40" dirty="0">
                <a:latin typeface="Calibri"/>
                <a:cs typeface="Calibri"/>
              </a:rPr>
              <a:t>a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-20" dirty="0">
                <a:latin typeface="Calibri"/>
                <a:cs typeface="Calibri"/>
              </a:rPr>
              <a:t>las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10" dirty="0">
                <a:latin typeface="Calibri"/>
                <a:cs typeface="Calibri"/>
              </a:rPr>
              <a:t>cosas</a:t>
            </a:r>
            <a:r>
              <a:rPr sz="2100" spc="30" dirty="0">
                <a:latin typeface="Calibri"/>
                <a:cs typeface="Calibri"/>
              </a:rPr>
              <a:t> </a:t>
            </a:r>
            <a:r>
              <a:rPr sz="2100" spc="-5" dirty="0">
                <a:latin typeface="Calibri"/>
                <a:cs typeface="Calibri"/>
              </a:rPr>
              <a:t>nuevas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que </a:t>
            </a:r>
            <a:r>
              <a:rPr sz="2100" spc="-459" dirty="0">
                <a:latin typeface="Calibri"/>
                <a:cs typeface="Calibri"/>
              </a:rPr>
              <a:t> </a:t>
            </a:r>
            <a:r>
              <a:rPr sz="2100" spc="-15" dirty="0">
                <a:latin typeface="Calibri"/>
                <a:cs typeface="Calibri"/>
              </a:rPr>
              <a:t>debiera</a:t>
            </a:r>
            <a:r>
              <a:rPr sz="2100" spc="20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hacer</a:t>
            </a:r>
            <a:r>
              <a:rPr sz="2100" spc="25" dirty="0">
                <a:latin typeface="Calibri"/>
                <a:cs typeface="Calibri"/>
              </a:rPr>
              <a:t> </a:t>
            </a:r>
            <a:r>
              <a:rPr sz="2100" spc="-15" dirty="0">
                <a:latin typeface="Calibri"/>
                <a:cs typeface="Calibri"/>
              </a:rPr>
              <a:t>mientras</a:t>
            </a:r>
            <a:r>
              <a:rPr sz="2100" spc="2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estuviera </a:t>
            </a:r>
            <a:r>
              <a:rPr sz="2100" spc="-459" dirty="0">
                <a:latin typeface="Calibri"/>
                <a:cs typeface="Calibri"/>
              </a:rPr>
              <a:t> </a:t>
            </a:r>
            <a:r>
              <a:rPr sz="2100" spc="-15" dirty="0">
                <a:latin typeface="Calibri"/>
                <a:cs typeface="Calibri"/>
              </a:rPr>
              <a:t>el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-5" dirty="0">
                <a:latin typeface="Calibri"/>
                <a:cs typeface="Calibri"/>
              </a:rPr>
              <a:t>coronavirus</a:t>
            </a:r>
            <a:r>
              <a:rPr sz="2100" spc="40" dirty="0">
                <a:latin typeface="Calibri"/>
                <a:cs typeface="Calibri"/>
              </a:rPr>
              <a:t> </a:t>
            </a:r>
            <a:r>
              <a:rPr sz="2100" spc="15" dirty="0">
                <a:latin typeface="Calibri"/>
                <a:cs typeface="Calibri"/>
              </a:rPr>
              <a:t>por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-35" dirty="0">
                <a:latin typeface="Calibri"/>
                <a:cs typeface="Calibri"/>
              </a:rPr>
              <a:t>ahí.</a:t>
            </a:r>
            <a:endParaRPr sz="2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050">
              <a:latin typeface="Calibri"/>
              <a:cs typeface="Calibri"/>
            </a:endParaRPr>
          </a:p>
          <a:p>
            <a:pPr marL="12700" marR="403225">
              <a:lnSpc>
                <a:spcPct val="100000"/>
              </a:lnSpc>
            </a:pPr>
            <a:r>
              <a:rPr sz="2100" spc="30" dirty="0">
                <a:latin typeface="Calibri"/>
                <a:cs typeface="Calibri"/>
              </a:rPr>
              <a:t>Después</a:t>
            </a:r>
            <a:r>
              <a:rPr sz="2100" spc="125" dirty="0">
                <a:latin typeface="Calibri"/>
                <a:cs typeface="Calibri"/>
              </a:rPr>
              <a:t> </a:t>
            </a:r>
            <a:r>
              <a:rPr sz="2100" spc="15" dirty="0">
                <a:latin typeface="Calibri"/>
                <a:cs typeface="Calibri"/>
              </a:rPr>
              <a:t>de</a:t>
            </a:r>
            <a:r>
              <a:rPr sz="2100" spc="125" dirty="0">
                <a:latin typeface="Calibri"/>
                <a:cs typeface="Calibri"/>
              </a:rPr>
              <a:t> </a:t>
            </a:r>
            <a:r>
              <a:rPr sz="2100" spc="-5" dirty="0">
                <a:latin typeface="Calibri"/>
                <a:cs typeface="Calibri"/>
              </a:rPr>
              <a:t>algunos</a:t>
            </a:r>
            <a:r>
              <a:rPr sz="2100" spc="130" dirty="0">
                <a:latin typeface="Calibri"/>
                <a:cs typeface="Calibri"/>
              </a:rPr>
              <a:t> </a:t>
            </a:r>
            <a:r>
              <a:rPr sz="2100" spc="-15" dirty="0">
                <a:latin typeface="Calibri"/>
                <a:cs typeface="Calibri"/>
              </a:rPr>
              <a:t>días,</a:t>
            </a:r>
            <a:r>
              <a:rPr sz="2100" spc="125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ya </a:t>
            </a:r>
            <a:r>
              <a:rPr sz="2100" spc="-5" dirty="0">
                <a:latin typeface="Calibri"/>
                <a:cs typeface="Calibri"/>
              </a:rPr>
              <a:t> </a:t>
            </a:r>
            <a:r>
              <a:rPr sz="2100" spc="5" dirty="0">
                <a:latin typeface="Calibri"/>
                <a:cs typeface="Calibri"/>
              </a:rPr>
              <a:t>se</a:t>
            </a:r>
            <a:r>
              <a:rPr sz="2100" spc="25" dirty="0">
                <a:latin typeface="Calibri"/>
                <a:cs typeface="Calibri"/>
              </a:rPr>
              <a:t> </a:t>
            </a:r>
            <a:r>
              <a:rPr sz="2100" spc="-5" dirty="0">
                <a:latin typeface="Calibri"/>
                <a:cs typeface="Calibri"/>
              </a:rPr>
              <a:t>sentía</a:t>
            </a:r>
            <a:r>
              <a:rPr sz="2100" spc="25" dirty="0">
                <a:latin typeface="Calibri"/>
                <a:cs typeface="Calibri"/>
              </a:rPr>
              <a:t> </a:t>
            </a:r>
            <a:r>
              <a:rPr sz="2100" spc="-15" dirty="0">
                <a:latin typeface="Calibri"/>
                <a:cs typeface="Calibri"/>
              </a:rPr>
              <a:t>preparada</a:t>
            </a:r>
            <a:r>
              <a:rPr sz="2100" spc="25" dirty="0">
                <a:latin typeface="Calibri"/>
                <a:cs typeface="Calibri"/>
              </a:rPr>
              <a:t> </a:t>
            </a:r>
            <a:r>
              <a:rPr sz="2100" spc="-20" dirty="0">
                <a:latin typeface="Calibri"/>
                <a:cs typeface="Calibri"/>
              </a:rPr>
              <a:t>para</a:t>
            </a:r>
            <a:r>
              <a:rPr sz="2100" spc="2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tener</a:t>
            </a:r>
            <a:endParaRPr sz="21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2100" spc="-15" dirty="0">
                <a:latin typeface="Calibri"/>
                <a:cs typeface="Calibri"/>
              </a:rPr>
              <a:t>muchas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-5" dirty="0">
                <a:latin typeface="Calibri"/>
                <a:cs typeface="Calibri"/>
              </a:rPr>
              <a:t>nuevas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aventuras</a:t>
            </a:r>
            <a:r>
              <a:rPr sz="2100" spc="40" dirty="0">
                <a:latin typeface="Calibri"/>
                <a:cs typeface="Calibri"/>
              </a:rPr>
              <a:t> </a:t>
            </a:r>
            <a:r>
              <a:rPr sz="2100" spc="25" dirty="0">
                <a:latin typeface="Calibri"/>
                <a:cs typeface="Calibri"/>
              </a:rPr>
              <a:t>con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5" dirty="0">
                <a:latin typeface="Calibri"/>
                <a:cs typeface="Calibri"/>
              </a:rPr>
              <a:t>sus </a:t>
            </a:r>
            <a:r>
              <a:rPr sz="2100" spc="-459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compañeros,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-15" dirty="0">
                <a:latin typeface="Calibri"/>
                <a:cs typeface="Calibri"/>
              </a:rPr>
              <a:t>el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señor</a:t>
            </a:r>
            <a:r>
              <a:rPr sz="2100" spc="40" dirty="0">
                <a:latin typeface="Calibri"/>
                <a:cs typeface="Calibri"/>
              </a:rPr>
              <a:t> </a:t>
            </a:r>
            <a:r>
              <a:rPr sz="2100" spc="25" dirty="0">
                <a:latin typeface="Calibri"/>
                <a:cs typeface="Calibri"/>
              </a:rPr>
              <a:t>oso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30" dirty="0">
                <a:latin typeface="Calibri"/>
                <a:cs typeface="Calibri"/>
              </a:rPr>
              <a:t>y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-20" dirty="0">
                <a:latin typeface="Calibri"/>
                <a:cs typeface="Calibri"/>
              </a:rPr>
              <a:t>para </a:t>
            </a:r>
            <a:r>
              <a:rPr sz="2100" spc="-15" dirty="0">
                <a:latin typeface="Calibri"/>
                <a:cs typeface="Calibri"/>
              </a:rPr>
              <a:t> </a:t>
            </a:r>
            <a:r>
              <a:rPr sz="2100" spc="-5" dirty="0">
                <a:latin typeface="Calibri"/>
                <a:cs typeface="Calibri"/>
              </a:rPr>
              <a:t>seguir</a:t>
            </a:r>
            <a:r>
              <a:rPr sz="2100" spc="30" dirty="0">
                <a:latin typeface="Calibri"/>
                <a:cs typeface="Calibri"/>
              </a:rPr>
              <a:t> </a:t>
            </a:r>
            <a:r>
              <a:rPr sz="2100" spc="-5" dirty="0">
                <a:latin typeface="Calibri"/>
                <a:cs typeface="Calibri"/>
              </a:rPr>
              <a:t>aprendiendo</a:t>
            </a:r>
            <a:r>
              <a:rPr sz="2100" spc="30" dirty="0">
                <a:latin typeface="Calibri"/>
                <a:cs typeface="Calibri"/>
              </a:rPr>
              <a:t> </a:t>
            </a:r>
            <a:r>
              <a:rPr sz="2100" spc="-15" dirty="0">
                <a:latin typeface="Calibri"/>
                <a:cs typeface="Calibri"/>
              </a:rPr>
              <a:t>muchas</a:t>
            </a:r>
            <a:r>
              <a:rPr sz="2100" spc="3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cosas.</a:t>
            </a:r>
            <a:endParaRPr sz="2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286000" y="990600"/>
            <a:ext cx="48576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3200" dirty="0" smtClean="0"/>
              <a:t>Reflexiones sobre el cuento.</a:t>
            </a:r>
            <a:endParaRPr lang="es-CL" sz="3200" dirty="0"/>
          </a:p>
        </p:txBody>
      </p:sp>
      <p:sp>
        <p:nvSpPr>
          <p:cNvPr id="3" name="CuadroTexto 2"/>
          <p:cNvSpPr txBox="1"/>
          <p:nvPr/>
        </p:nvSpPr>
        <p:spPr>
          <a:xfrm>
            <a:off x="1981200" y="2179003"/>
            <a:ext cx="5716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smtClean="0"/>
              <a:t>Junto con tu profesor comenta, ¿qué te pareció el cuento? </a:t>
            </a:r>
            <a:endParaRPr lang="es-CL" dirty="0"/>
          </a:p>
        </p:txBody>
      </p:sp>
      <p:sp>
        <p:nvSpPr>
          <p:cNvPr id="4" name="CuadroTexto 3"/>
          <p:cNvSpPr txBox="1"/>
          <p:nvPr/>
        </p:nvSpPr>
        <p:spPr>
          <a:xfrm>
            <a:off x="2330113" y="2695536"/>
            <a:ext cx="4784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smtClean="0"/>
              <a:t>¿Con cuales emociones del cuento te identificas?</a:t>
            </a:r>
            <a:endParaRPr lang="es-CL" dirty="0"/>
          </a:p>
        </p:txBody>
      </p:sp>
      <p:sp>
        <p:nvSpPr>
          <p:cNvPr id="5" name="CuadroTexto 4"/>
          <p:cNvSpPr txBox="1"/>
          <p:nvPr/>
        </p:nvSpPr>
        <p:spPr>
          <a:xfrm>
            <a:off x="2413574" y="3295274"/>
            <a:ext cx="4668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smtClean="0"/>
              <a:t>¿Qué emociones sientes </a:t>
            </a:r>
            <a:r>
              <a:rPr lang="es-CL" dirty="0" smtClean="0"/>
              <a:t>tú, </a:t>
            </a:r>
            <a:r>
              <a:rPr lang="es-CL" dirty="0" smtClean="0"/>
              <a:t>al volver al colegio?</a:t>
            </a:r>
            <a:endParaRPr lang="es-CL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7356" y="4038600"/>
            <a:ext cx="49149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1215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13197" y="457200"/>
            <a:ext cx="4188002" cy="6861467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79170" y="3535197"/>
            <a:ext cx="287947" cy="34428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79170" y="4010634"/>
            <a:ext cx="287947" cy="34428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79170" y="4486084"/>
            <a:ext cx="287947" cy="34428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79170" y="4961509"/>
            <a:ext cx="287947" cy="34428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79170" y="6143396"/>
            <a:ext cx="287947" cy="344284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457201" y="210593"/>
            <a:ext cx="9144000" cy="7108190"/>
            <a:chOff x="457201" y="210593"/>
            <a:chExt cx="9144000" cy="7108190"/>
          </a:xfrm>
        </p:grpSpPr>
        <p:sp>
          <p:nvSpPr>
            <p:cNvPr id="9" name="object 9"/>
            <p:cNvSpPr/>
            <p:nvPr/>
          </p:nvSpPr>
          <p:spPr>
            <a:xfrm>
              <a:off x="9083147" y="210593"/>
              <a:ext cx="474345" cy="328295"/>
            </a:xfrm>
            <a:custGeom>
              <a:avLst/>
              <a:gdLst/>
              <a:ahLst/>
              <a:cxnLst/>
              <a:rect l="l" t="t" r="r" b="b"/>
              <a:pathLst>
                <a:path w="474345" h="328295">
                  <a:moveTo>
                    <a:pt x="409777" y="196538"/>
                  </a:moveTo>
                  <a:lnTo>
                    <a:pt x="233845" y="196538"/>
                  </a:lnTo>
                  <a:lnTo>
                    <a:pt x="300139" y="223653"/>
                  </a:lnTo>
                  <a:lnTo>
                    <a:pt x="299783" y="224428"/>
                  </a:lnTo>
                  <a:lnTo>
                    <a:pt x="299351" y="225151"/>
                  </a:lnTo>
                  <a:lnTo>
                    <a:pt x="299148" y="226040"/>
                  </a:lnTo>
                  <a:lnTo>
                    <a:pt x="297601" y="253272"/>
                  </a:lnTo>
                  <a:lnTo>
                    <a:pt x="309346" y="280085"/>
                  </a:lnTo>
                  <a:lnTo>
                    <a:pt x="332416" y="303650"/>
                  </a:lnTo>
                  <a:lnTo>
                    <a:pt x="364845" y="321138"/>
                  </a:lnTo>
                  <a:lnTo>
                    <a:pt x="394963" y="328269"/>
                  </a:lnTo>
                  <a:lnTo>
                    <a:pt x="423210" y="327539"/>
                  </a:lnTo>
                  <a:lnTo>
                    <a:pt x="447382" y="319313"/>
                  </a:lnTo>
                  <a:lnTo>
                    <a:pt x="465277" y="303955"/>
                  </a:lnTo>
                  <a:lnTo>
                    <a:pt x="468439" y="299713"/>
                  </a:lnTo>
                  <a:lnTo>
                    <a:pt x="470332" y="296161"/>
                  </a:lnTo>
                  <a:lnTo>
                    <a:pt x="396017" y="296161"/>
                  </a:lnTo>
                  <a:lnTo>
                    <a:pt x="374700" y="291344"/>
                  </a:lnTo>
                  <a:lnTo>
                    <a:pt x="354921" y="280999"/>
                  </a:lnTo>
                  <a:lnTo>
                    <a:pt x="340221" y="267458"/>
                  </a:lnTo>
                  <a:lnTo>
                    <a:pt x="332097" y="252560"/>
                  </a:lnTo>
                  <a:lnTo>
                    <a:pt x="332041" y="238144"/>
                  </a:lnTo>
                  <a:lnTo>
                    <a:pt x="332790" y="236124"/>
                  </a:lnTo>
                  <a:lnTo>
                    <a:pt x="333857" y="234080"/>
                  </a:lnTo>
                  <a:lnTo>
                    <a:pt x="335203" y="232276"/>
                  </a:lnTo>
                  <a:lnTo>
                    <a:pt x="345576" y="224087"/>
                  </a:lnTo>
                  <a:lnTo>
                    <a:pt x="360437" y="219952"/>
                  </a:lnTo>
                  <a:lnTo>
                    <a:pt x="446614" y="219952"/>
                  </a:lnTo>
                  <a:lnTo>
                    <a:pt x="439266" y="212441"/>
                  </a:lnTo>
                  <a:lnTo>
                    <a:pt x="409777" y="196538"/>
                  </a:lnTo>
                  <a:close/>
                </a:path>
                <a:path w="474345" h="328295">
                  <a:moveTo>
                    <a:pt x="446614" y="219952"/>
                  </a:moveTo>
                  <a:lnTo>
                    <a:pt x="360437" y="219952"/>
                  </a:lnTo>
                  <a:lnTo>
                    <a:pt x="378114" y="220087"/>
                  </a:lnTo>
                  <a:lnTo>
                    <a:pt x="396938" y="224707"/>
                  </a:lnTo>
                  <a:lnTo>
                    <a:pt x="416742" y="235032"/>
                  </a:lnTo>
                  <a:lnTo>
                    <a:pt x="431453" y="248588"/>
                  </a:lnTo>
                  <a:lnTo>
                    <a:pt x="439568" y="263503"/>
                  </a:lnTo>
                  <a:lnTo>
                    <a:pt x="439585" y="277907"/>
                  </a:lnTo>
                  <a:lnTo>
                    <a:pt x="430948" y="288942"/>
                  </a:lnTo>
                  <a:lnTo>
                    <a:pt x="415596" y="295194"/>
                  </a:lnTo>
                  <a:lnTo>
                    <a:pt x="396017" y="296161"/>
                  </a:lnTo>
                  <a:lnTo>
                    <a:pt x="470332" y="296161"/>
                  </a:lnTo>
                  <a:lnTo>
                    <a:pt x="470903" y="295090"/>
                  </a:lnTo>
                  <a:lnTo>
                    <a:pt x="472554" y="290074"/>
                  </a:lnTo>
                  <a:lnTo>
                    <a:pt x="474056" y="262817"/>
                  </a:lnTo>
                  <a:lnTo>
                    <a:pt x="462313" y="235999"/>
                  </a:lnTo>
                  <a:lnTo>
                    <a:pt x="446614" y="219952"/>
                  </a:lnTo>
                  <a:close/>
                </a:path>
                <a:path w="474345" h="328295">
                  <a:moveTo>
                    <a:pt x="21648" y="80554"/>
                  </a:moveTo>
                  <a:lnTo>
                    <a:pt x="12749" y="86769"/>
                  </a:lnTo>
                  <a:lnTo>
                    <a:pt x="0" y="100768"/>
                  </a:lnTo>
                  <a:lnTo>
                    <a:pt x="189077" y="178149"/>
                  </a:lnTo>
                  <a:lnTo>
                    <a:pt x="133324" y="220960"/>
                  </a:lnTo>
                  <a:lnTo>
                    <a:pt x="197662" y="220846"/>
                  </a:lnTo>
                  <a:lnTo>
                    <a:pt x="233845" y="196538"/>
                  </a:lnTo>
                  <a:lnTo>
                    <a:pt x="409777" y="196538"/>
                  </a:lnTo>
                  <a:lnTo>
                    <a:pt x="371894" y="185124"/>
                  </a:lnTo>
                  <a:lnTo>
                    <a:pt x="266827" y="167836"/>
                  </a:lnTo>
                  <a:lnTo>
                    <a:pt x="282036" y="161240"/>
                  </a:lnTo>
                  <a:lnTo>
                    <a:pt x="306116" y="150361"/>
                  </a:lnTo>
                  <a:lnTo>
                    <a:pt x="225793" y="150361"/>
                  </a:lnTo>
                  <a:lnTo>
                    <a:pt x="73470" y="96606"/>
                  </a:lnTo>
                  <a:lnTo>
                    <a:pt x="46930" y="86747"/>
                  </a:lnTo>
                  <a:lnTo>
                    <a:pt x="30884" y="80728"/>
                  </a:lnTo>
                  <a:lnTo>
                    <a:pt x="21648" y="80554"/>
                  </a:lnTo>
                  <a:close/>
                </a:path>
                <a:path w="474345" h="328295">
                  <a:moveTo>
                    <a:pt x="352520" y="0"/>
                  </a:moveTo>
                  <a:lnTo>
                    <a:pt x="301904" y="15754"/>
                  </a:lnTo>
                  <a:lnTo>
                    <a:pt x="276052" y="51607"/>
                  </a:lnTo>
                  <a:lnTo>
                    <a:pt x="273155" y="75912"/>
                  </a:lnTo>
                  <a:lnTo>
                    <a:pt x="275039" y="86372"/>
                  </a:lnTo>
                  <a:lnTo>
                    <a:pt x="278916" y="96318"/>
                  </a:lnTo>
                  <a:lnTo>
                    <a:pt x="284822" y="105530"/>
                  </a:lnTo>
                  <a:lnTo>
                    <a:pt x="225793" y="150361"/>
                  </a:lnTo>
                  <a:lnTo>
                    <a:pt x="306116" y="150361"/>
                  </a:lnTo>
                  <a:lnTo>
                    <a:pt x="316749" y="145557"/>
                  </a:lnTo>
                  <a:lnTo>
                    <a:pt x="354593" y="126946"/>
                  </a:lnTo>
                  <a:lnTo>
                    <a:pt x="379196" y="111563"/>
                  </a:lnTo>
                  <a:lnTo>
                    <a:pt x="389984" y="100238"/>
                  </a:lnTo>
                  <a:lnTo>
                    <a:pt x="393429" y="95484"/>
                  </a:lnTo>
                  <a:lnTo>
                    <a:pt x="331719" y="95484"/>
                  </a:lnTo>
                  <a:lnTo>
                    <a:pt x="319426" y="93429"/>
                  </a:lnTo>
                  <a:lnTo>
                    <a:pt x="310108" y="86747"/>
                  </a:lnTo>
                  <a:lnTo>
                    <a:pt x="305663" y="81133"/>
                  </a:lnTo>
                  <a:lnTo>
                    <a:pt x="305244" y="74466"/>
                  </a:lnTo>
                  <a:lnTo>
                    <a:pt x="305676" y="69869"/>
                  </a:lnTo>
                  <a:lnTo>
                    <a:pt x="335869" y="34421"/>
                  </a:lnTo>
                  <a:lnTo>
                    <a:pt x="349434" y="31840"/>
                  </a:lnTo>
                  <a:lnTo>
                    <a:pt x="402489" y="31840"/>
                  </a:lnTo>
                  <a:lnTo>
                    <a:pt x="402073" y="30778"/>
                  </a:lnTo>
                  <a:lnTo>
                    <a:pt x="396049" y="21507"/>
                  </a:lnTo>
                  <a:lnTo>
                    <a:pt x="376688" y="6203"/>
                  </a:lnTo>
                  <a:lnTo>
                    <a:pt x="352520" y="0"/>
                  </a:lnTo>
                  <a:close/>
                </a:path>
                <a:path w="474345" h="328295">
                  <a:moveTo>
                    <a:pt x="402489" y="31840"/>
                  </a:moveTo>
                  <a:lnTo>
                    <a:pt x="349434" y="31840"/>
                  </a:lnTo>
                  <a:lnTo>
                    <a:pt x="361722" y="33861"/>
                  </a:lnTo>
                  <a:lnTo>
                    <a:pt x="371055" y="40506"/>
                  </a:lnTo>
                  <a:lnTo>
                    <a:pt x="375615" y="46094"/>
                  </a:lnTo>
                  <a:lnTo>
                    <a:pt x="375920" y="52787"/>
                  </a:lnTo>
                  <a:lnTo>
                    <a:pt x="375488" y="57372"/>
                  </a:lnTo>
                  <a:lnTo>
                    <a:pt x="345300" y="92930"/>
                  </a:lnTo>
                  <a:lnTo>
                    <a:pt x="331719" y="95484"/>
                  </a:lnTo>
                  <a:lnTo>
                    <a:pt x="393429" y="95484"/>
                  </a:lnTo>
                  <a:lnTo>
                    <a:pt x="398703" y="88206"/>
                  </a:lnTo>
                  <a:lnTo>
                    <a:pt x="404831" y="75514"/>
                  </a:lnTo>
                  <a:lnTo>
                    <a:pt x="407847" y="62210"/>
                  </a:lnTo>
                  <a:lnTo>
                    <a:pt x="407902" y="51368"/>
                  </a:lnTo>
                  <a:lnTo>
                    <a:pt x="406001" y="40811"/>
                  </a:lnTo>
                  <a:lnTo>
                    <a:pt x="402489" y="3184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62827" y="7284905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>
                  <a:moveTo>
                    <a:pt x="0" y="0"/>
                  </a:moveTo>
                  <a:lnTo>
                    <a:pt x="0" y="28130"/>
                  </a:lnTo>
                  <a:lnTo>
                    <a:pt x="28130" y="28130"/>
                  </a:lnTo>
                </a:path>
              </a:pathLst>
            </a:custGeom>
            <a:ln w="112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24873" y="7313041"/>
              <a:ext cx="9025890" cy="0"/>
            </a:xfrm>
            <a:custGeom>
              <a:avLst/>
              <a:gdLst/>
              <a:ahLst/>
              <a:cxnLst/>
              <a:rect l="l" t="t" r="r" b="b"/>
              <a:pathLst>
                <a:path w="9025890">
                  <a:moveTo>
                    <a:pt x="0" y="0"/>
                  </a:moveTo>
                  <a:lnTo>
                    <a:pt x="9025610" y="0"/>
                  </a:lnTo>
                </a:path>
              </a:pathLst>
            </a:custGeom>
            <a:ln w="11252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567438" y="7284910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>
                  <a:moveTo>
                    <a:pt x="0" y="28130"/>
                  </a:moveTo>
                  <a:lnTo>
                    <a:pt x="28130" y="28130"/>
                  </a:lnTo>
                  <a:lnTo>
                    <a:pt x="28130" y="0"/>
                  </a:lnTo>
                </a:path>
              </a:pathLst>
            </a:custGeom>
            <a:ln w="112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595572" y="495689"/>
              <a:ext cx="0" cy="6755765"/>
            </a:xfrm>
            <a:custGeom>
              <a:avLst/>
              <a:gdLst/>
              <a:ahLst/>
              <a:cxnLst/>
              <a:rect l="l" t="t" r="r" b="b"/>
              <a:pathLst>
                <a:path h="6755765">
                  <a:moveTo>
                    <a:pt x="0" y="6755701"/>
                  </a:moveTo>
                  <a:lnTo>
                    <a:pt x="0" y="0"/>
                  </a:lnTo>
                </a:path>
              </a:pathLst>
            </a:custGeom>
            <a:ln w="11252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567442" y="450796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>
                  <a:moveTo>
                    <a:pt x="28130" y="28130"/>
                  </a:moveTo>
                  <a:lnTo>
                    <a:pt x="28130" y="0"/>
                  </a:lnTo>
                  <a:lnTo>
                    <a:pt x="0" y="0"/>
                  </a:lnTo>
                </a:path>
              </a:pathLst>
            </a:custGeom>
            <a:ln w="112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07917" y="450792"/>
              <a:ext cx="9025890" cy="0"/>
            </a:xfrm>
            <a:custGeom>
              <a:avLst/>
              <a:gdLst/>
              <a:ahLst/>
              <a:cxnLst/>
              <a:rect l="l" t="t" r="r" b="b"/>
              <a:pathLst>
                <a:path w="9025890">
                  <a:moveTo>
                    <a:pt x="9025610" y="0"/>
                  </a:moveTo>
                  <a:lnTo>
                    <a:pt x="0" y="0"/>
                  </a:lnTo>
                </a:path>
              </a:pathLst>
            </a:custGeom>
            <a:ln w="11252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62831" y="450792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>
                  <a:moveTo>
                    <a:pt x="28130" y="0"/>
                  </a:moveTo>
                  <a:lnTo>
                    <a:pt x="0" y="0"/>
                  </a:lnTo>
                  <a:lnTo>
                    <a:pt x="0" y="28130"/>
                  </a:lnTo>
                </a:path>
              </a:pathLst>
            </a:custGeom>
            <a:ln w="112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62827" y="512443"/>
              <a:ext cx="0" cy="6755765"/>
            </a:xfrm>
            <a:custGeom>
              <a:avLst/>
              <a:gdLst/>
              <a:ahLst/>
              <a:cxnLst/>
              <a:rect l="l" t="t" r="r" b="b"/>
              <a:pathLst>
                <a:path h="6755765">
                  <a:moveTo>
                    <a:pt x="0" y="0"/>
                  </a:moveTo>
                  <a:lnTo>
                    <a:pt x="0" y="6755701"/>
                  </a:lnTo>
                </a:path>
              </a:pathLst>
            </a:custGeom>
            <a:ln w="11252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841435" y="843168"/>
            <a:ext cx="2983865" cy="6546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4100" b="0" spc="-625" dirty="0">
                <a:solidFill>
                  <a:srgbClr val="D03F19"/>
                </a:solidFill>
                <a:latin typeface="Arial Narrow"/>
                <a:cs typeface="Arial Narrow"/>
              </a:rPr>
              <a:t>R</a:t>
            </a:r>
            <a:r>
              <a:rPr sz="4100" b="0" spc="-590" dirty="0">
                <a:solidFill>
                  <a:srgbClr val="D03F19"/>
                </a:solidFill>
                <a:latin typeface="Arial Narrow"/>
                <a:cs typeface="Arial Narrow"/>
              </a:rPr>
              <a:t>e</a:t>
            </a:r>
            <a:r>
              <a:rPr sz="4100" b="0" spc="-600" dirty="0">
                <a:solidFill>
                  <a:srgbClr val="D03F19"/>
                </a:solidFill>
                <a:latin typeface="Arial Narrow"/>
                <a:cs typeface="Arial Narrow"/>
              </a:rPr>
              <a:t>c</a:t>
            </a:r>
            <a:r>
              <a:rPr sz="4100" b="0" spc="-210" dirty="0">
                <a:solidFill>
                  <a:srgbClr val="D03F19"/>
                </a:solidFill>
                <a:latin typeface="Arial Narrow"/>
                <a:cs typeface="Arial Narrow"/>
              </a:rPr>
              <a:t>u</a:t>
            </a:r>
            <a:r>
              <a:rPr sz="4100" b="0" spc="-540" dirty="0">
                <a:solidFill>
                  <a:srgbClr val="D03F19"/>
                </a:solidFill>
                <a:latin typeface="Arial Narrow"/>
                <a:cs typeface="Arial Narrow"/>
              </a:rPr>
              <a:t>e</a:t>
            </a:r>
            <a:r>
              <a:rPr sz="4100" b="0" spc="10" dirty="0">
                <a:solidFill>
                  <a:srgbClr val="D03F19"/>
                </a:solidFill>
                <a:latin typeface="Arial Narrow"/>
                <a:cs typeface="Arial Narrow"/>
              </a:rPr>
              <a:t>r</a:t>
            </a:r>
            <a:r>
              <a:rPr sz="4100" b="0" spc="-180" dirty="0">
                <a:solidFill>
                  <a:srgbClr val="D03F19"/>
                </a:solidFill>
                <a:latin typeface="Arial Narrow"/>
                <a:cs typeface="Arial Narrow"/>
              </a:rPr>
              <a:t>d</a:t>
            </a:r>
            <a:r>
              <a:rPr sz="4100" b="0" spc="-170" dirty="0">
                <a:solidFill>
                  <a:srgbClr val="D03F19"/>
                </a:solidFill>
                <a:latin typeface="Arial Narrow"/>
                <a:cs typeface="Arial Narrow"/>
              </a:rPr>
              <a:t>a</a:t>
            </a:r>
            <a:r>
              <a:rPr sz="4100" b="0" spc="95" dirty="0">
                <a:solidFill>
                  <a:srgbClr val="D03F19"/>
                </a:solidFill>
                <a:latin typeface="Arial Narrow"/>
                <a:cs typeface="Arial Narrow"/>
              </a:rPr>
              <a:t> </a:t>
            </a:r>
            <a:r>
              <a:rPr sz="4100" b="0" spc="25" dirty="0">
                <a:solidFill>
                  <a:srgbClr val="D03F19"/>
                </a:solidFill>
                <a:latin typeface="Arial Narrow"/>
                <a:cs typeface="Arial Narrow"/>
              </a:rPr>
              <a:t>l</a:t>
            </a:r>
            <a:r>
              <a:rPr sz="4100" b="0" spc="-254" dirty="0">
                <a:solidFill>
                  <a:srgbClr val="D03F19"/>
                </a:solidFill>
                <a:latin typeface="Arial Narrow"/>
                <a:cs typeface="Arial Narrow"/>
              </a:rPr>
              <a:t>a</a:t>
            </a:r>
            <a:r>
              <a:rPr sz="4100" b="0" spc="-685" dirty="0">
                <a:solidFill>
                  <a:srgbClr val="D03F19"/>
                </a:solidFill>
                <a:latin typeface="Arial Narrow"/>
                <a:cs typeface="Arial Narrow"/>
              </a:rPr>
              <a:t>s</a:t>
            </a:r>
            <a:r>
              <a:rPr sz="4100" b="0" spc="95" dirty="0">
                <a:solidFill>
                  <a:srgbClr val="D03F19"/>
                </a:solidFill>
                <a:latin typeface="Arial Narrow"/>
                <a:cs typeface="Arial Narrow"/>
              </a:rPr>
              <a:t> </a:t>
            </a:r>
            <a:r>
              <a:rPr sz="4100" b="0" spc="-610" dirty="0">
                <a:solidFill>
                  <a:srgbClr val="D03F19"/>
                </a:solidFill>
                <a:latin typeface="Arial Narrow"/>
                <a:cs typeface="Arial Narrow"/>
              </a:rPr>
              <a:t>c</a:t>
            </a:r>
            <a:r>
              <a:rPr sz="4100" b="0" spc="-440" dirty="0">
                <a:solidFill>
                  <a:srgbClr val="D03F19"/>
                </a:solidFill>
                <a:latin typeface="Arial Narrow"/>
                <a:cs typeface="Arial Narrow"/>
              </a:rPr>
              <a:t>o</a:t>
            </a:r>
            <a:r>
              <a:rPr sz="4100" b="0" spc="-700" dirty="0">
                <a:solidFill>
                  <a:srgbClr val="D03F19"/>
                </a:solidFill>
                <a:latin typeface="Arial Narrow"/>
                <a:cs typeface="Arial Narrow"/>
              </a:rPr>
              <a:t>s</a:t>
            </a:r>
            <a:r>
              <a:rPr sz="4100" b="0" spc="-254" dirty="0">
                <a:solidFill>
                  <a:srgbClr val="D03F19"/>
                </a:solidFill>
                <a:latin typeface="Arial Narrow"/>
                <a:cs typeface="Arial Narrow"/>
              </a:rPr>
              <a:t>a</a:t>
            </a:r>
            <a:r>
              <a:rPr sz="4100" b="0" spc="-685" dirty="0">
                <a:solidFill>
                  <a:srgbClr val="D03F19"/>
                </a:solidFill>
                <a:latin typeface="Arial Narrow"/>
                <a:cs typeface="Arial Narrow"/>
              </a:rPr>
              <a:t>s</a:t>
            </a:r>
            <a:endParaRPr sz="4100">
              <a:latin typeface="Arial Narrow"/>
              <a:cs typeface="Arial Narrow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41435" y="1309849"/>
            <a:ext cx="3716020" cy="1121410"/>
          </a:xfrm>
          <a:prstGeom prst="rect">
            <a:avLst/>
          </a:prstGeom>
        </p:spPr>
        <p:txBody>
          <a:bodyPr vert="horz" wrap="square" lIns="0" tIns="173990" rIns="0" bIns="0" rtlCol="0">
            <a:spAutoFit/>
          </a:bodyPr>
          <a:lstStyle/>
          <a:p>
            <a:pPr marL="12700" marR="5080">
              <a:lnSpc>
                <a:spcPct val="74700"/>
              </a:lnSpc>
              <a:spcBef>
                <a:spcPts val="1370"/>
              </a:spcBef>
            </a:pPr>
            <a:r>
              <a:rPr sz="4100" spc="-225" dirty="0">
                <a:solidFill>
                  <a:srgbClr val="D03F19"/>
                </a:solidFill>
                <a:latin typeface="Arial Narrow"/>
                <a:cs typeface="Arial Narrow"/>
              </a:rPr>
              <a:t>q</a:t>
            </a:r>
            <a:r>
              <a:rPr sz="4100" spc="-390" dirty="0">
                <a:solidFill>
                  <a:srgbClr val="D03F19"/>
                </a:solidFill>
                <a:latin typeface="Arial Narrow"/>
                <a:cs typeface="Arial Narrow"/>
              </a:rPr>
              <a:t>u</a:t>
            </a:r>
            <a:r>
              <a:rPr sz="4100" spc="-365" dirty="0">
                <a:solidFill>
                  <a:srgbClr val="D03F19"/>
                </a:solidFill>
                <a:latin typeface="Arial Narrow"/>
                <a:cs typeface="Arial Narrow"/>
              </a:rPr>
              <a:t>e</a:t>
            </a:r>
            <a:r>
              <a:rPr sz="4100" spc="95" dirty="0">
                <a:solidFill>
                  <a:srgbClr val="D03F19"/>
                </a:solidFill>
                <a:latin typeface="Arial Narrow"/>
                <a:cs typeface="Arial Narrow"/>
              </a:rPr>
              <a:t> </a:t>
            </a:r>
            <a:r>
              <a:rPr sz="4100" spc="-740" dirty="0">
                <a:solidFill>
                  <a:srgbClr val="D03F19"/>
                </a:solidFill>
                <a:latin typeface="Arial Narrow"/>
                <a:cs typeface="Arial Narrow"/>
              </a:rPr>
              <a:t>s</a:t>
            </a:r>
            <a:r>
              <a:rPr sz="4100" spc="-275" dirty="0">
                <a:solidFill>
                  <a:srgbClr val="D03F19"/>
                </a:solidFill>
                <a:latin typeface="Arial Narrow"/>
                <a:cs typeface="Arial Narrow"/>
              </a:rPr>
              <a:t>o</a:t>
            </a:r>
            <a:r>
              <a:rPr sz="4100" spc="-250" dirty="0">
                <a:solidFill>
                  <a:srgbClr val="D03F19"/>
                </a:solidFill>
                <a:latin typeface="Arial Narrow"/>
                <a:cs typeface="Arial Narrow"/>
              </a:rPr>
              <a:t>n</a:t>
            </a:r>
            <a:r>
              <a:rPr sz="4100" spc="95" dirty="0">
                <a:solidFill>
                  <a:srgbClr val="D03F19"/>
                </a:solidFill>
                <a:latin typeface="Arial Narrow"/>
                <a:cs typeface="Arial Narrow"/>
              </a:rPr>
              <a:t> </a:t>
            </a:r>
            <a:r>
              <a:rPr sz="4100" spc="10" dirty="0">
                <a:solidFill>
                  <a:srgbClr val="D03F19"/>
                </a:solidFill>
                <a:latin typeface="Arial Narrow"/>
                <a:cs typeface="Arial Narrow"/>
              </a:rPr>
              <a:t>i</a:t>
            </a:r>
            <a:r>
              <a:rPr sz="4100" spc="-204" dirty="0">
                <a:solidFill>
                  <a:srgbClr val="D03F19"/>
                </a:solidFill>
                <a:latin typeface="Arial Narrow"/>
                <a:cs typeface="Arial Narrow"/>
              </a:rPr>
              <a:t>m</a:t>
            </a:r>
            <a:r>
              <a:rPr sz="4100" spc="-385" dirty="0">
                <a:solidFill>
                  <a:srgbClr val="D03F19"/>
                </a:solidFill>
                <a:latin typeface="Arial Narrow"/>
                <a:cs typeface="Arial Narrow"/>
              </a:rPr>
              <a:t>po</a:t>
            </a:r>
            <a:r>
              <a:rPr sz="4100" spc="210" dirty="0">
                <a:solidFill>
                  <a:srgbClr val="D03F19"/>
                </a:solidFill>
                <a:latin typeface="Arial Narrow"/>
                <a:cs typeface="Arial Narrow"/>
              </a:rPr>
              <a:t>r</a:t>
            </a:r>
            <a:r>
              <a:rPr sz="4100" spc="229" dirty="0">
                <a:solidFill>
                  <a:srgbClr val="D03F19"/>
                </a:solidFill>
                <a:latin typeface="Arial Narrow"/>
                <a:cs typeface="Arial Narrow"/>
              </a:rPr>
              <a:t>t</a:t>
            </a:r>
            <a:r>
              <a:rPr sz="4100" spc="-225" dirty="0">
                <a:solidFill>
                  <a:srgbClr val="D03F19"/>
                </a:solidFill>
                <a:latin typeface="Arial Narrow"/>
                <a:cs typeface="Arial Narrow"/>
              </a:rPr>
              <a:t>a</a:t>
            </a:r>
            <a:r>
              <a:rPr sz="4100" spc="-229" dirty="0">
                <a:solidFill>
                  <a:srgbClr val="D03F19"/>
                </a:solidFill>
                <a:latin typeface="Arial Narrow"/>
                <a:cs typeface="Arial Narrow"/>
              </a:rPr>
              <a:t>n</a:t>
            </a:r>
            <a:r>
              <a:rPr sz="4100" spc="229" dirty="0">
                <a:solidFill>
                  <a:srgbClr val="D03F19"/>
                </a:solidFill>
                <a:latin typeface="Arial Narrow"/>
                <a:cs typeface="Arial Narrow"/>
              </a:rPr>
              <a:t>t</a:t>
            </a:r>
            <a:r>
              <a:rPr sz="4100" spc="-615" dirty="0">
                <a:solidFill>
                  <a:srgbClr val="D03F19"/>
                </a:solidFill>
                <a:latin typeface="Arial Narrow"/>
                <a:cs typeface="Arial Narrow"/>
              </a:rPr>
              <a:t>e</a:t>
            </a:r>
            <a:r>
              <a:rPr sz="4100" spc="-484" dirty="0">
                <a:solidFill>
                  <a:srgbClr val="D03F19"/>
                </a:solidFill>
                <a:latin typeface="Arial Narrow"/>
                <a:cs typeface="Arial Narrow"/>
              </a:rPr>
              <a:t>s  </a:t>
            </a:r>
            <a:r>
              <a:rPr sz="4100" spc="-370" dirty="0">
                <a:solidFill>
                  <a:srgbClr val="D03F19"/>
                </a:solidFill>
                <a:latin typeface="Arial Narrow"/>
                <a:cs typeface="Arial Narrow"/>
              </a:rPr>
              <a:t>p</a:t>
            </a:r>
            <a:r>
              <a:rPr sz="4100" spc="-215" dirty="0">
                <a:solidFill>
                  <a:srgbClr val="D03F19"/>
                </a:solidFill>
                <a:latin typeface="Arial Narrow"/>
                <a:cs typeface="Arial Narrow"/>
              </a:rPr>
              <a:t>a</a:t>
            </a:r>
            <a:r>
              <a:rPr sz="4100" spc="-5" dirty="0">
                <a:solidFill>
                  <a:srgbClr val="D03F19"/>
                </a:solidFill>
                <a:latin typeface="Arial Narrow"/>
                <a:cs typeface="Arial Narrow"/>
              </a:rPr>
              <a:t>r</a:t>
            </a:r>
            <a:r>
              <a:rPr sz="4100" spc="-170" dirty="0">
                <a:solidFill>
                  <a:srgbClr val="D03F19"/>
                </a:solidFill>
                <a:latin typeface="Arial Narrow"/>
                <a:cs typeface="Arial Narrow"/>
              </a:rPr>
              <a:t>a</a:t>
            </a:r>
            <a:r>
              <a:rPr sz="4100" spc="-70" dirty="0">
                <a:solidFill>
                  <a:srgbClr val="D03F19"/>
                </a:solidFill>
                <a:latin typeface="Arial Narrow"/>
                <a:cs typeface="Arial Narrow"/>
              </a:rPr>
              <a:t> </a:t>
            </a:r>
            <a:r>
              <a:rPr sz="4100" spc="-600" dirty="0">
                <a:solidFill>
                  <a:srgbClr val="D03F19"/>
                </a:solidFill>
                <a:latin typeface="Arial Narrow"/>
                <a:cs typeface="Arial Narrow"/>
              </a:rPr>
              <a:t>c</a:t>
            </a:r>
            <a:r>
              <a:rPr sz="4100" spc="-105" dirty="0">
                <a:solidFill>
                  <a:srgbClr val="D03F19"/>
                </a:solidFill>
                <a:latin typeface="Arial Narrow"/>
                <a:cs typeface="Arial Narrow"/>
              </a:rPr>
              <a:t>u</a:t>
            </a:r>
            <a:r>
              <a:rPr sz="4100" spc="-75" dirty="0">
                <a:solidFill>
                  <a:srgbClr val="D03F19"/>
                </a:solidFill>
                <a:latin typeface="Arial Narrow"/>
                <a:cs typeface="Arial Narrow"/>
              </a:rPr>
              <a:t>i</a:t>
            </a:r>
            <a:r>
              <a:rPr sz="4100" spc="-180" dirty="0">
                <a:solidFill>
                  <a:srgbClr val="D03F19"/>
                </a:solidFill>
                <a:latin typeface="Arial Narrow"/>
                <a:cs typeface="Arial Narrow"/>
              </a:rPr>
              <a:t>d</a:t>
            </a:r>
            <a:r>
              <a:rPr sz="4100" spc="-215" dirty="0">
                <a:solidFill>
                  <a:srgbClr val="D03F19"/>
                </a:solidFill>
                <a:latin typeface="Arial Narrow"/>
                <a:cs typeface="Arial Narrow"/>
              </a:rPr>
              <a:t>a</a:t>
            </a:r>
            <a:r>
              <a:rPr sz="4100" spc="210" dirty="0">
                <a:solidFill>
                  <a:srgbClr val="D03F19"/>
                </a:solidFill>
                <a:latin typeface="Arial Narrow"/>
                <a:cs typeface="Arial Narrow"/>
              </a:rPr>
              <a:t>r</a:t>
            </a:r>
            <a:r>
              <a:rPr sz="4100" spc="229" dirty="0">
                <a:solidFill>
                  <a:srgbClr val="D03F19"/>
                </a:solidFill>
                <a:latin typeface="Arial Narrow"/>
                <a:cs typeface="Arial Narrow"/>
              </a:rPr>
              <a:t>t</a:t>
            </a:r>
            <a:r>
              <a:rPr sz="4100" spc="-540" dirty="0">
                <a:solidFill>
                  <a:srgbClr val="D03F19"/>
                </a:solidFill>
                <a:latin typeface="Arial Narrow"/>
                <a:cs typeface="Arial Narrow"/>
              </a:rPr>
              <a:t>e</a:t>
            </a:r>
            <a:r>
              <a:rPr sz="4100" spc="-70" dirty="0">
                <a:solidFill>
                  <a:srgbClr val="D03F19"/>
                </a:solidFill>
                <a:latin typeface="Arial Narrow"/>
                <a:cs typeface="Arial Narrow"/>
              </a:rPr>
              <a:t> </a:t>
            </a:r>
            <a:r>
              <a:rPr sz="4100" spc="-110" dirty="0">
                <a:solidFill>
                  <a:srgbClr val="D03F19"/>
                </a:solidFill>
                <a:latin typeface="Arial Narrow"/>
                <a:cs typeface="Arial Narrow"/>
              </a:rPr>
              <a:t>y</a:t>
            </a:r>
            <a:r>
              <a:rPr sz="4100" spc="-70" dirty="0">
                <a:solidFill>
                  <a:srgbClr val="D03F19"/>
                </a:solidFill>
                <a:latin typeface="Arial Narrow"/>
                <a:cs typeface="Arial Narrow"/>
              </a:rPr>
              <a:t> </a:t>
            </a:r>
            <a:r>
              <a:rPr sz="4100" spc="-600" dirty="0">
                <a:solidFill>
                  <a:srgbClr val="D03F19"/>
                </a:solidFill>
                <a:latin typeface="Arial Narrow"/>
                <a:cs typeface="Arial Narrow"/>
              </a:rPr>
              <a:t>c</a:t>
            </a:r>
            <a:r>
              <a:rPr sz="4100" spc="-105" dirty="0">
                <a:solidFill>
                  <a:srgbClr val="D03F19"/>
                </a:solidFill>
                <a:latin typeface="Arial Narrow"/>
                <a:cs typeface="Arial Narrow"/>
              </a:rPr>
              <a:t>u</a:t>
            </a:r>
            <a:r>
              <a:rPr sz="4100" spc="-75" dirty="0">
                <a:solidFill>
                  <a:srgbClr val="D03F19"/>
                </a:solidFill>
                <a:latin typeface="Arial Narrow"/>
                <a:cs typeface="Arial Narrow"/>
              </a:rPr>
              <a:t>i</a:t>
            </a:r>
            <a:r>
              <a:rPr sz="4100" spc="-180" dirty="0">
                <a:solidFill>
                  <a:srgbClr val="D03F19"/>
                </a:solidFill>
                <a:latin typeface="Arial Narrow"/>
                <a:cs typeface="Arial Narrow"/>
              </a:rPr>
              <a:t>d</a:t>
            </a:r>
            <a:r>
              <a:rPr sz="4100" spc="-215" dirty="0">
                <a:solidFill>
                  <a:srgbClr val="D03F19"/>
                </a:solidFill>
                <a:latin typeface="Arial Narrow"/>
                <a:cs typeface="Arial Narrow"/>
              </a:rPr>
              <a:t>a</a:t>
            </a:r>
            <a:r>
              <a:rPr sz="4100" spc="155" dirty="0">
                <a:solidFill>
                  <a:srgbClr val="D03F19"/>
                </a:solidFill>
                <a:latin typeface="Arial Narrow"/>
                <a:cs typeface="Arial Narrow"/>
              </a:rPr>
              <a:t>r</a:t>
            </a:r>
            <a:endParaRPr sz="4100">
              <a:latin typeface="Arial Narrow"/>
              <a:cs typeface="Arial Narrow"/>
            </a:endParaRPr>
          </a:p>
        </p:txBody>
      </p:sp>
      <p:sp>
        <p:nvSpPr>
          <p:cNvPr id="20" name="object 20"/>
          <p:cNvSpPr txBox="1">
            <a:spLocks noGrp="1"/>
          </p:cNvSpPr>
          <p:nvPr>
            <p:ph type="body" idx="1"/>
          </p:nvPr>
        </p:nvSpPr>
        <p:spPr>
          <a:xfrm>
            <a:off x="841435" y="2243213"/>
            <a:ext cx="4263965" cy="419227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pc="-170" dirty="0"/>
              <a:t>a</a:t>
            </a:r>
            <a:r>
              <a:rPr spc="-70" dirty="0"/>
              <a:t> </a:t>
            </a:r>
            <a:r>
              <a:rPr spc="-360" dirty="0"/>
              <a:t>lo</a:t>
            </a:r>
            <a:r>
              <a:rPr spc="-385" dirty="0"/>
              <a:t>s</a:t>
            </a:r>
            <a:r>
              <a:rPr spc="-70" dirty="0"/>
              <a:t> </a:t>
            </a:r>
            <a:r>
              <a:rPr spc="-405" dirty="0"/>
              <a:t>d</a:t>
            </a:r>
            <a:r>
              <a:rPr spc="-355" dirty="0"/>
              <a:t>e</a:t>
            </a:r>
            <a:r>
              <a:rPr spc="-195" dirty="0"/>
              <a:t>m</a:t>
            </a:r>
            <a:r>
              <a:rPr spc="-254" dirty="0"/>
              <a:t>á</a:t>
            </a:r>
            <a:r>
              <a:rPr spc="-760" dirty="0"/>
              <a:t>s</a:t>
            </a:r>
            <a:r>
              <a:rPr spc="-105" dirty="0"/>
              <a:t>:</a:t>
            </a:r>
          </a:p>
          <a:p>
            <a:pPr marL="427990" marR="102235">
              <a:lnSpc>
                <a:spcPct val="142900"/>
              </a:lnSpc>
              <a:spcBef>
                <a:spcPts val="3715"/>
              </a:spcBef>
            </a:pPr>
            <a:r>
              <a:rPr sz="2200" spc="20" dirty="0">
                <a:solidFill>
                  <a:srgbClr val="000000"/>
                </a:solidFill>
                <a:latin typeface="Calibri"/>
                <a:cs typeface="Calibri"/>
              </a:rPr>
              <a:t>Lávate</a:t>
            </a:r>
            <a:r>
              <a:rPr sz="2200" spc="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200" spc="-25" dirty="0">
                <a:solidFill>
                  <a:srgbClr val="000000"/>
                </a:solidFill>
                <a:latin typeface="Calibri"/>
                <a:cs typeface="Calibri"/>
              </a:rPr>
              <a:t>las</a:t>
            </a:r>
            <a:r>
              <a:rPr sz="2200" spc="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200" spc="-20" dirty="0">
                <a:solidFill>
                  <a:srgbClr val="000000"/>
                </a:solidFill>
                <a:latin typeface="Calibri"/>
                <a:cs typeface="Calibri"/>
              </a:rPr>
              <a:t>manos</a:t>
            </a:r>
            <a:r>
              <a:rPr sz="2200" spc="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200" spc="-20" dirty="0">
                <a:solidFill>
                  <a:srgbClr val="000000"/>
                </a:solidFill>
                <a:latin typeface="Calibri"/>
                <a:cs typeface="Calibri"/>
              </a:rPr>
              <a:t>muy</a:t>
            </a:r>
            <a:r>
              <a:rPr sz="2200" spc="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000000"/>
                </a:solidFill>
                <a:latin typeface="Calibri"/>
                <a:cs typeface="Calibri"/>
              </a:rPr>
              <a:t>seguido. </a:t>
            </a:r>
            <a:r>
              <a:rPr sz="2200" spc="-48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200" spc="55" dirty="0">
                <a:solidFill>
                  <a:srgbClr val="000000"/>
                </a:solidFill>
                <a:latin typeface="Calibri"/>
                <a:cs typeface="Calibri"/>
              </a:rPr>
              <a:t>Ocupa</a:t>
            </a:r>
            <a:r>
              <a:rPr sz="2200" spc="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200" spc="-30" dirty="0">
                <a:solidFill>
                  <a:srgbClr val="000000"/>
                </a:solidFill>
                <a:latin typeface="Calibri"/>
                <a:cs typeface="Calibri"/>
              </a:rPr>
              <a:t>mascarilla.</a:t>
            </a:r>
            <a:endParaRPr sz="2200" dirty="0">
              <a:latin typeface="Calibri"/>
              <a:cs typeface="Calibri"/>
            </a:endParaRPr>
          </a:p>
          <a:p>
            <a:pPr marL="427990">
              <a:lnSpc>
                <a:spcPct val="100000"/>
              </a:lnSpc>
              <a:spcBef>
                <a:spcPts val="1135"/>
              </a:spcBef>
            </a:pPr>
            <a:r>
              <a:rPr sz="2200" spc="-15" dirty="0">
                <a:solidFill>
                  <a:srgbClr val="000000"/>
                </a:solidFill>
                <a:latin typeface="Calibri"/>
                <a:cs typeface="Calibri"/>
              </a:rPr>
              <a:t>Mantén</a:t>
            </a:r>
            <a:r>
              <a:rPr sz="2200" spc="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000000"/>
                </a:solidFill>
                <a:latin typeface="Calibri"/>
                <a:cs typeface="Calibri"/>
              </a:rPr>
              <a:t>distancia</a:t>
            </a:r>
            <a:r>
              <a:rPr sz="2200" spc="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000000"/>
                </a:solidFill>
                <a:latin typeface="Calibri"/>
                <a:cs typeface="Calibri"/>
              </a:rPr>
              <a:t>social.</a:t>
            </a:r>
            <a:endParaRPr sz="2200" dirty="0">
              <a:latin typeface="Calibri"/>
              <a:cs typeface="Calibri"/>
            </a:endParaRPr>
          </a:p>
          <a:p>
            <a:pPr marL="427990" marR="235585">
              <a:lnSpc>
                <a:spcPct val="100000"/>
              </a:lnSpc>
              <a:spcBef>
                <a:spcPts val="1135"/>
              </a:spcBef>
            </a:pPr>
            <a:r>
              <a:rPr sz="2200" spc="15" dirty="0">
                <a:solidFill>
                  <a:srgbClr val="000000"/>
                </a:solidFill>
                <a:latin typeface="Calibri"/>
                <a:cs typeface="Calibri"/>
              </a:rPr>
              <a:t>Conversar</a:t>
            </a:r>
            <a:r>
              <a:rPr sz="2200" spc="3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000000"/>
                </a:solidFill>
                <a:latin typeface="Calibri"/>
                <a:cs typeface="Calibri"/>
              </a:rPr>
              <a:t>acerca</a:t>
            </a:r>
            <a:r>
              <a:rPr sz="2200" spc="3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200" spc="15" dirty="0">
                <a:solidFill>
                  <a:srgbClr val="000000"/>
                </a:solidFill>
                <a:latin typeface="Calibri"/>
                <a:cs typeface="Calibri"/>
              </a:rPr>
              <a:t>de</a:t>
            </a:r>
            <a:r>
              <a:rPr sz="2200" spc="3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200" spc="10" dirty="0">
                <a:solidFill>
                  <a:srgbClr val="000000"/>
                </a:solidFill>
                <a:latin typeface="Calibri"/>
                <a:cs typeface="Calibri"/>
              </a:rPr>
              <a:t>lo</a:t>
            </a:r>
            <a:r>
              <a:rPr sz="2200" spc="3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000000"/>
                </a:solidFill>
                <a:latin typeface="Calibri"/>
                <a:cs typeface="Calibri"/>
              </a:rPr>
              <a:t>que </a:t>
            </a:r>
            <a:r>
              <a:rPr sz="2200" spc="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200" spc="20" dirty="0">
                <a:solidFill>
                  <a:srgbClr val="000000"/>
                </a:solidFill>
                <a:latin typeface="Calibri"/>
                <a:cs typeface="Calibri"/>
              </a:rPr>
              <a:t>estás</a:t>
            </a:r>
            <a:r>
              <a:rPr sz="2200" spc="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200" spc="5" dirty="0">
                <a:solidFill>
                  <a:srgbClr val="000000"/>
                </a:solidFill>
                <a:latin typeface="Calibri"/>
                <a:cs typeface="Calibri"/>
              </a:rPr>
              <a:t>sintiendo</a:t>
            </a:r>
            <a:r>
              <a:rPr sz="2200" spc="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200" spc="25" dirty="0">
                <a:solidFill>
                  <a:srgbClr val="000000"/>
                </a:solidFill>
                <a:latin typeface="Calibri"/>
                <a:cs typeface="Calibri"/>
              </a:rPr>
              <a:t>con</a:t>
            </a:r>
            <a:r>
              <a:rPr sz="2200" spc="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000000"/>
                </a:solidFill>
                <a:latin typeface="Calibri"/>
                <a:cs typeface="Calibri"/>
              </a:rPr>
              <a:t>un</a:t>
            </a:r>
            <a:r>
              <a:rPr sz="2200" spc="3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200" spc="5" dirty="0" err="1" smtClean="0">
                <a:solidFill>
                  <a:srgbClr val="000000"/>
                </a:solidFill>
                <a:latin typeface="Calibri"/>
                <a:cs typeface="Calibri"/>
              </a:rPr>
              <a:t>adulto</a:t>
            </a:r>
            <a:r>
              <a:rPr lang="es-CL" sz="2200" spc="5" dirty="0" smtClean="0">
                <a:solidFill>
                  <a:srgbClr val="000000"/>
                </a:solidFill>
                <a:latin typeface="Calibri"/>
                <a:cs typeface="Calibri"/>
              </a:rPr>
              <a:t>,</a:t>
            </a:r>
            <a:r>
              <a:rPr sz="2200" spc="5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200" spc="-5" dirty="0" err="1" smtClean="0">
                <a:solidFill>
                  <a:srgbClr val="000000"/>
                </a:solidFill>
                <a:latin typeface="Calibri"/>
                <a:cs typeface="Calibri"/>
              </a:rPr>
              <a:t>si</a:t>
            </a:r>
            <a:r>
              <a:rPr sz="2200" spc="40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200" spc="5" dirty="0">
                <a:solidFill>
                  <a:srgbClr val="000000"/>
                </a:solidFill>
                <a:latin typeface="Calibri"/>
                <a:cs typeface="Calibri"/>
              </a:rPr>
              <a:t>necesitas</a:t>
            </a:r>
            <a:r>
              <a:rPr sz="2200" spc="4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200" spc="-25" dirty="0">
                <a:solidFill>
                  <a:srgbClr val="000000"/>
                </a:solidFill>
                <a:latin typeface="Calibri"/>
                <a:cs typeface="Calibri"/>
              </a:rPr>
              <a:t>compañía.</a:t>
            </a:r>
            <a:endParaRPr sz="2200" dirty="0">
              <a:latin typeface="Calibri"/>
              <a:cs typeface="Calibri"/>
            </a:endParaRPr>
          </a:p>
          <a:p>
            <a:pPr marL="427990">
              <a:lnSpc>
                <a:spcPct val="100000"/>
              </a:lnSpc>
              <a:spcBef>
                <a:spcPts val="1130"/>
              </a:spcBef>
            </a:pPr>
            <a:r>
              <a:rPr sz="2200" spc="10" dirty="0">
                <a:solidFill>
                  <a:srgbClr val="000000"/>
                </a:solidFill>
                <a:latin typeface="Calibri"/>
                <a:cs typeface="Calibri"/>
              </a:rPr>
              <a:t>Píde</a:t>
            </a:r>
            <a:r>
              <a:rPr sz="2200" spc="4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200" spc="-15" dirty="0">
                <a:solidFill>
                  <a:srgbClr val="000000"/>
                </a:solidFill>
                <a:latin typeface="Calibri"/>
                <a:cs typeface="Calibri"/>
              </a:rPr>
              <a:t>ayuda</a:t>
            </a:r>
            <a:r>
              <a:rPr sz="2200" spc="4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200" spc="5" dirty="0">
                <a:solidFill>
                  <a:srgbClr val="000000"/>
                </a:solidFill>
                <a:latin typeface="Calibri"/>
                <a:cs typeface="Calibri"/>
              </a:rPr>
              <a:t>cuando</a:t>
            </a:r>
            <a:r>
              <a:rPr sz="2200" spc="4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200" spc="-40" dirty="0">
                <a:solidFill>
                  <a:srgbClr val="000000"/>
                </a:solidFill>
                <a:latin typeface="Calibri"/>
                <a:cs typeface="Calibri"/>
              </a:rPr>
              <a:t>la</a:t>
            </a:r>
            <a:r>
              <a:rPr sz="2200" spc="4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000000"/>
                </a:solidFill>
                <a:latin typeface="Calibri"/>
                <a:cs typeface="Calibri"/>
              </a:rPr>
              <a:t>necesites.</a:t>
            </a:r>
            <a:endParaRPr sz="22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72524" y="2373039"/>
            <a:ext cx="4161501" cy="3429133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13392" y="2197464"/>
            <a:ext cx="4186554" cy="3545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4305" marR="146685" algn="ctr">
              <a:lnSpc>
                <a:spcPct val="100000"/>
              </a:lnSpc>
              <a:spcBef>
                <a:spcPts val="100"/>
              </a:spcBef>
            </a:pPr>
            <a:r>
              <a:rPr sz="2100" dirty="0">
                <a:latin typeface="Calibri"/>
                <a:cs typeface="Calibri"/>
              </a:rPr>
              <a:t>Clementina,</a:t>
            </a:r>
            <a:r>
              <a:rPr sz="2100" spc="30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esa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-25" dirty="0">
                <a:latin typeface="Calibri"/>
                <a:cs typeface="Calibri"/>
              </a:rPr>
              <a:t>niña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5" dirty="0">
                <a:latin typeface="Calibri"/>
                <a:cs typeface="Calibri"/>
              </a:rPr>
              <a:t>como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15" dirty="0">
                <a:latin typeface="Calibri"/>
                <a:cs typeface="Calibri"/>
              </a:rPr>
              <a:t>tú,</a:t>
            </a:r>
            <a:r>
              <a:rPr sz="2100" spc="30" dirty="0">
                <a:latin typeface="Calibri"/>
                <a:cs typeface="Calibri"/>
              </a:rPr>
              <a:t> </a:t>
            </a:r>
            <a:r>
              <a:rPr sz="2100" spc="-65" dirty="0">
                <a:latin typeface="Calibri"/>
                <a:cs typeface="Calibri"/>
              </a:rPr>
              <a:t>¡va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-40" dirty="0">
                <a:latin typeface="Calibri"/>
                <a:cs typeface="Calibri"/>
              </a:rPr>
              <a:t>a </a:t>
            </a:r>
            <a:r>
              <a:rPr sz="2100" spc="-459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volver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-35" dirty="0">
                <a:latin typeface="Calibri"/>
                <a:cs typeface="Calibri"/>
              </a:rPr>
              <a:t>al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5" dirty="0">
                <a:latin typeface="Calibri"/>
                <a:cs typeface="Calibri"/>
              </a:rPr>
              <a:t>colegio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en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10" dirty="0">
                <a:latin typeface="Calibri"/>
                <a:cs typeface="Calibri"/>
              </a:rPr>
              <a:t>unos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-15" dirty="0">
                <a:latin typeface="Calibri"/>
                <a:cs typeface="Calibri"/>
              </a:rPr>
              <a:t>días</a:t>
            </a:r>
            <a:r>
              <a:rPr sz="2100" spc="40" dirty="0">
                <a:latin typeface="Calibri"/>
                <a:cs typeface="Calibri"/>
              </a:rPr>
              <a:t> </a:t>
            </a:r>
            <a:r>
              <a:rPr sz="2100" spc="-75" dirty="0">
                <a:latin typeface="Calibri"/>
                <a:cs typeface="Calibri"/>
              </a:rPr>
              <a:t>más!</a:t>
            </a:r>
            <a:endParaRPr sz="21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050" dirty="0">
              <a:latin typeface="Calibri"/>
              <a:cs typeface="Calibri"/>
            </a:endParaRPr>
          </a:p>
          <a:p>
            <a:pPr marL="85725" marR="78105" indent="-3175" algn="ctr">
              <a:lnSpc>
                <a:spcPct val="100000"/>
              </a:lnSpc>
            </a:pPr>
            <a:r>
              <a:rPr sz="2100" spc="30" dirty="0">
                <a:latin typeface="Calibri"/>
                <a:cs typeface="Calibri"/>
              </a:rPr>
              <a:t>Cuando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-15" dirty="0">
                <a:latin typeface="Calibri"/>
                <a:cs typeface="Calibri"/>
              </a:rPr>
              <a:t>le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5" dirty="0">
                <a:latin typeface="Calibri"/>
                <a:cs typeface="Calibri"/>
              </a:rPr>
              <a:t>contaron,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Clementina </a:t>
            </a:r>
            <a:r>
              <a:rPr sz="2100" spc="5" dirty="0">
                <a:latin typeface="Calibri"/>
                <a:cs typeface="Calibri"/>
              </a:rPr>
              <a:t> </a:t>
            </a:r>
            <a:r>
              <a:rPr sz="2100" spc="-15" dirty="0">
                <a:latin typeface="Calibri"/>
                <a:cs typeface="Calibri"/>
              </a:rPr>
              <a:t>rápidamente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5" dirty="0">
                <a:latin typeface="Calibri"/>
                <a:cs typeface="Calibri"/>
              </a:rPr>
              <a:t>comenzó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-40" dirty="0">
                <a:latin typeface="Calibri"/>
                <a:cs typeface="Calibri"/>
              </a:rPr>
              <a:t>a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-40" dirty="0">
                <a:latin typeface="Calibri"/>
                <a:cs typeface="Calibri"/>
              </a:rPr>
              <a:t>imaginar </a:t>
            </a:r>
            <a:r>
              <a:rPr sz="2100" spc="-35" dirty="0">
                <a:latin typeface="Calibri"/>
                <a:cs typeface="Calibri"/>
              </a:rPr>
              <a:t> </a:t>
            </a:r>
            <a:r>
              <a:rPr sz="2100" spc="5" dirty="0">
                <a:latin typeface="Calibri"/>
                <a:cs typeface="Calibri"/>
              </a:rPr>
              <a:t>cómo</a:t>
            </a:r>
            <a:r>
              <a:rPr sz="2100" spc="30" dirty="0">
                <a:latin typeface="Calibri"/>
                <a:cs typeface="Calibri"/>
              </a:rPr>
              <a:t> </a:t>
            </a:r>
            <a:r>
              <a:rPr sz="2100" spc="-20" dirty="0">
                <a:latin typeface="Calibri"/>
                <a:cs typeface="Calibri"/>
              </a:rPr>
              <a:t>sería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volver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-40" dirty="0">
                <a:latin typeface="Calibri"/>
                <a:cs typeface="Calibri"/>
              </a:rPr>
              <a:t>a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clases.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20" dirty="0">
                <a:latin typeface="Calibri"/>
                <a:cs typeface="Calibri"/>
              </a:rPr>
              <a:t>Recordó </a:t>
            </a:r>
            <a:r>
              <a:rPr sz="2100" spc="25" dirty="0">
                <a:latin typeface="Calibri"/>
                <a:cs typeface="Calibri"/>
              </a:rPr>
              <a:t> </a:t>
            </a:r>
            <a:r>
              <a:rPr sz="2100" spc="5" dirty="0">
                <a:latin typeface="Calibri"/>
                <a:cs typeface="Calibri"/>
              </a:rPr>
              <a:t>cuando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-20" dirty="0">
                <a:latin typeface="Calibri"/>
                <a:cs typeface="Calibri"/>
              </a:rPr>
              <a:t>jugaba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25" dirty="0">
                <a:latin typeface="Calibri"/>
                <a:cs typeface="Calibri"/>
              </a:rPr>
              <a:t>con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5" dirty="0">
                <a:latin typeface="Calibri"/>
                <a:cs typeface="Calibri"/>
              </a:rPr>
              <a:t>sus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-25" dirty="0">
                <a:latin typeface="Calibri"/>
                <a:cs typeface="Calibri"/>
              </a:rPr>
              <a:t>amigos,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10" dirty="0">
                <a:latin typeface="Calibri"/>
                <a:cs typeface="Calibri"/>
              </a:rPr>
              <a:t>su </a:t>
            </a:r>
            <a:r>
              <a:rPr sz="2100" spc="15" dirty="0">
                <a:latin typeface="Calibri"/>
                <a:cs typeface="Calibri"/>
              </a:rPr>
              <a:t> </a:t>
            </a:r>
            <a:r>
              <a:rPr sz="2100" spc="-25" dirty="0">
                <a:latin typeface="Calibri"/>
                <a:cs typeface="Calibri"/>
              </a:rPr>
              <a:t>sala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15" dirty="0">
                <a:latin typeface="Calibri"/>
                <a:cs typeface="Calibri"/>
              </a:rPr>
              <a:t>de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clases,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5" dirty="0">
                <a:latin typeface="Calibri"/>
                <a:cs typeface="Calibri"/>
              </a:rPr>
              <a:t>cómo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-25" dirty="0">
                <a:latin typeface="Calibri"/>
                <a:cs typeface="Calibri"/>
              </a:rPr>
              <a:t>era</a:t>
            </a:r>
            <a:r>
              <a:rPr sz="2100" spc="40" dirty="0">
                <a:latin typeface="Calibri"/>
                <a:cs typeface="Calibri"/>
              </a:rPr>
              <a:t> </a:t>
            </a:r>
            <a:r>
              <a:rPr sz="2100" spc="10" dirty="0">
                <a:latin typeface="Calibri"/>
                <a:cs typeface="Calibri"/>
              </a:rPr>
              <a:t>estar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25" dirty="0">
                <a:latin typeface="Calibri"/>
                <a:cs typeface="Calibri"/>
              </a:rPr>
              <a:t>con </a:t>
            </a:r>
            <a:r>
              <a:rPr sz="2100" spc="30" dirty="0">
                <a:latin typeface="Calibri"/>
                <a:cs typeface="Calibri"/>
              </a:rPr>
              <a:t> </a:t>
            </a:r>
            <a:r>
              <a:rPr sz="2100" spc="5" dirty="0">
                <a:latin typeface="Calibri"/>
                <a:cs typeface="Calibri"/>
              </a:rPr>
              <a:t>sus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profesoras,</a:t>
            </a:r>
            <a:r>
              <a:rPr sz="2100" spc="40" dirty="0">
                <a:latin typeface="Calibri"/>
                <a:cs typeface="Calibri"/>
              </a:rPr>
              <a:t> </a:t>
            </a:r>
            <a:r>
              <a:rPr sz="2100" spc="-75" dirty="0">
                <a:latin typeface="Calibri"/>
                <a:cs typeface="Calibri"/>
              </a:rPr>
              <a:t>¡y</a:t>
            </a:r>
            <a:r>
              <a:rPr sz="2100" spc="40" dirty="0">
                <a:latin typeface="Calibri"/>
                <a:cs typeface="Calibri"/>
              </a:rPr>
              <a:t> </a:t>
            </a:r>
            <a:r>
              <a:rPr sz="2100" spc="-15" dirty="0">
                <a:latin typeface="Calibri"/>
                <a:cs typeface="Calibri"/>
              </a:rPr>
              <a:t>muchas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10" dirty="0">
                <a:latin typeface="Calibri"/>
                <a:cs typeface="Calibri"/>
              </a:rPr>
              <a:t>cosas</a:t>
            </a:r>
            <a:r>
              <a:rPr sz="2100" spc="40" dirty="0">
                <a:latin typeface="Calibri"/>
                <a:cs typeface="Calibri"/>
              </a:rPr>
              <a:t> </a:t>
            </a:r>
            <a:r>
              <a:rPr sz="2100" spc="-75" dirty="0">
                <a:latin typeface="Calibri"/>
                <a:cs typeface="Calibri"/>
              </a:rPr>
              <a:t>más!</a:t>
            </a:r>
            <a:endParaRPr sz="2100" dirty="0">
              <a:latin typeface="Calibri"/>
              <a:cs typeface="Calibri"/>
            </a:endParaRPr>
          </a:p>
          <a:p>
            <a:pPr marL="12065" marR="5080" algn="ctr">
              <a:lnSpc>
                <a:spcPct val="100000"/>
              </a:lnSpc>
            </a:pPr>
            <a:r>
              <a:rPr sz="2100" spc="-15" dirty="0">
                <a:latin typeface="Calibri"/>
                <a:cs typeface="Calibri"/>
              </a:rPr>
              <a:t>¡Clementina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5" dirty="0">
                <a:latin typeface="Calibri"/>
                <a:cs typeface="Calibri"/>
              </a:rPr>
              <a:t>se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5" dirty="0">
                <a:latin typeface="Calibri"/>
                <a:cs typeface="Calibri"/>
              </a:rPr>
              <a:t>sintió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-20" dirty="0">
                <a:latin typeface="Calibri"/>
                <a:cs typeface="Calibri"/>
              </a:rPr>
              <a:t>muy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15" dirty="0">
                <a:latin typeface="Calibri"/>
                <a:cs typeface="Calibri"/>
              </a:rPr>
              <a:t>contenta </a:t>
            </a:r>
            <a:r>
              <a:rPr sz="2100" spc="20" dirty="0">
                <a:latin typeface="Calibri"/>
                <a:cs typeface="Calibri"/>
              </a:rPr>
              <a:t> </a:t>
            </a:r>
            <a:r>
              <a:rPr sz="2100" spc="-15" dirty="0">
                <a:latin typeface="Calibri"/>
                <a:cs typeface="Calibri"/>
              </a:rPr>
              <a:t>mientras</a:t>
            </a:r>
            <a:r>
              <a:rPr sz="2100" spc="30" dirty="0">
                <a:latin typeface="Calibri"/>
                <a:cs typeface="Calibri"/>
              </a:rPr>
              <a:t> </a:t>
            </a:r>
            <a:r>
              <a:rPr sz="2100" spc="-15" dirty="0">
                <a:latin typeface="Calibri"/>
                <a:cs typeface="Calibri"/>
              </a:rPr>
              <a:t>recordaba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20" dirty="0">
                <a:latin typeface="Calibri"/>
                <a:cs typeface="Calibri"/>
              </a:rPr>
              <a:t>todas</a:t>
            </a:r>
            <a:r>
              <a:rPr sz="2100" spc="30" dirty="0">
                <a:latin typeface="Calibri"/>
                <a:cs typeface="Calibri"/>
              </a:rPr>
              <a:t> </a:t>
            </a:r>
            <a:r>
              <a:rPr sz="2100" spc="15" dirty="0">
                <a:latin typeface="Calibri"/>
                <a:cs typeface="Calibri"/>
              </a:rPr>
              <a:t>estas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-20" dirty="0">
                <a:latin typeface="Calibri"/>
                <a:cs typeface="Calibri"/>
              </a:rPr>
              <a:t>cosas!</a:t>
            </a:r>
            <a:endParaRPr sz="21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175" y="0"/>
            <a:ext cx="7185023" cy="772527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070904" y="1098756"/>
            <a:ext cx="3543935" cy="3225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240" marR="5080" indent="531495" algn="r">
              <a:lnSpc>
                <a:spcPct val="100000"/>
              </a:lnSpc>
              <a:spcBef>
                <a:spcPts val="100"/>
              </a:spcBef>
            </a:pPr>
            <a:r>
              <a:rPr sz="2100" dirty="0">
                <a:latin typeface="Calibri"/>
                <a:cs typeface="Calibri"/>
              </a:rPr>
              <a:t>Pero</a:t>
            </a:r>
            <a:r>
              <a:rPr sz="2100" spc="20" dirty="0">
                <a:latin typeface="Calibri"/>
                <a:cs typeface="Calibri"/>
              </a:rPr>
              <a:t> </a:t>
            </a:r>
            <a:r>
              <a:rPr sz="2100" spc="-15" dirty="0">
                <a:latin typeface="Calibri"/>
                <a:cs typeface="Calibri"/>
              </a:rPr>
              <a:t>mientras</a:t>
            </a:r>
            <a:r>
              <a:rPr sz="2100" spc="25" dirty="0">
                <a:latin typeface="Calibri"/>
                <a:cs typeface="Calibri"/>
              </a:rPr>
              <a:t> </a:t>
            </a:r>
            <a:r>
              <a:rPr sz="2100" spc="5" dirty="0">
                <a:latin typeface="Calibri"/>
                <a:cs typeface="Calibri"/>
              </a:rPr>
              <a:t>se</a:t>
            </a:r>
            <a:r>
              <a:rPr sz="2100" spc="25" dirty="0">
                <a:latin typeface="Calibri"/>
                <a:cs typeface="Calibri"/>
              </a:rPr>
              <a:t> </a:t>
            </a:r>
            <a:r>
              <a:rPr sz="2100" spc="-35" dirty="0">
                <a:latin typeface="Calibri"/>
                <a:cs typeface="Calibri"/>
              </a:rPr>
              <a:t>imaginaba </a:t>
            </a:r>
            <a:r>
              <a:rPr sz="2100" spc="-459" dirty="0">
                <a:latin typeface="Calibri"/>
                <a:cs typeface="Calibri"/>
              </a:rPr>
              <a:t> </a:t>
            </a:r>
            <a:r>
              <a:rPr sz="2100" spc="40" dirty="0">
                <a:latin typeface="Calibri"/>
                <a:cs typeface="Calibri"/>
              </a:rPr>
              <a:t>todo</a:t>
            </a:r>
            <a:r>
              <a:rPr sz="2100" spc="30" dirty="0">
                <a:latin typeface="Calibri"/>
                <a:cs typeface="Calibri"/>
              </a:rPr>
              <a:t> </a:t>
            </a:r>
            <a:r>
              <a:rPr sz="2100" spc="10" dirty="0">
                <a:latin typeface="Calibri"/>
                <a:cs typeface="Calibri"/>
              </a:rPr>
              <a:t>esto,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Clementina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5" dirty="0">
                <a:latin typeface="Calibri"/>
                <a:cs typeface="Calibri"/>
              </a:rPr>
              <a:t>comenzó</a:t>
            </a:r>
            <a:endParaRPr sz="21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2100" spc="-40" dirty="0">
                <a:latin typeface="Calibri"/>
                <a:cs typeface="Calibri"/>
              </a:rPr>
              <a:t>a</a:t>
            </a:r>
            <a:r>
              <a:rPr sz="2100" spc="1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tener</a:t>
            </a:r>
            <a:r>
              <a:rPr sz="2100" spc="15" dirty="0">
                <a:latin typeface="Calibri"/>
                <a:cs typeface="Calibri"/>
              </a:rPr>
              <a:t> </a:t>
            </a:r>
            <a:r>
              <a:rPr sz="2100" spc="-15" dirty="0">
                <a:latin typeface="Calibri"/>
                <a:cs typeface="Calibri"/>
              </a:rPr>
              <a:t>algunas</a:t>
            </a:r>
            <a:r>
              <a:rPr sz="2100" spc="2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dudas.</a:t>
            </a:r>
            <a:endParaRPr sz="2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050">
              <a:latin typeface="Calibri"/>
              <a:cs typeface="Calibri"/>
            </a:endParaRPr>
          </a:p>
          <a:p>
            <a:pPr marL="12700" marR="5080" indent="454659" algn="r">
              <a:lnSpc>
                <a:spcPct val="100000"/>
              </a:lnSpc>
            </a:pPr>
            <a:r>
              <a:rPr sz="2100" spc="-15" dirty="0">
                <a:latin typeface="Calibri"/>
                <a:cs typeface="Calibri"/>
              </a:rPr>
              <a:t>Ella,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ya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-30" dirty="0">
                <a:latin typeface="Calibri"/>
                <a:cs typeface="Calibri"/>
              </a:rPr>
              <a:t>había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-5" dirty="0">
                <a:latin typeface="Calibri"/>
                <a:cs typeface="Calibri"/>
              </a:rPr>
              <a:t>aprendido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-5" dirty="0">
                <a:latin typeface="Calibri"/>
                <a:cs typeface="Calibri"/>
              </a:rPr>
              <a:t>que </a:t>
            </a:r>
            <a:r>
              <a:rPr sz="2100" spc="-459" dirty="0">
                <a:latin typeface="Calibri"/>
                <a:cs typeface="Calibri"/>
              </a:rPr>
              <a:t> </a:t>
            </a:r>
            <a:r>
              <a:rPr sz="2100" spc="5" dirty="0">
                <a:latin typeface="Calibri"/>
                <a:cs typeface="Calibri"/>
              </a:rPr>
              <a:t>cuando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tenía</a:t>
            </a:r>
            <a:r>
              <a:rPr sz="2100" spc="40" dirty="0">
                <a:latin typeface="Calibri"/>
                <a:cs typeface="Calibri"/>
              </a:rPr>
              <a:t> </a:t>
            </a:r>
            <a:r>
              <a:rPr sz="2100" spc="5" dirty="0">
                <a:latin typeface="Calibri"/>
                <a:cs typeface="Calibri"/>
              </a:rPr>
              <a:t>dudas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5" dirty="0">
                <a:latin typeface="Calibri"/>
                <a:cs typeface="Calibri"/>
              </a:rPr>
              <a:t>sus</a:t>
            </a:r>
            <a:r>
              <a:rPr sz="2100" spc="40" dirty="0">
                <a:latin typeface="Calibri"/>
                <a:cs typeface="Calibri"/>
              </a:rPr>
              <a:t> </a:t>
            </a:r>
            <a:r>
              <a:rPr sz="2100" spc="-5" dirty="0">
                <a:latin typeface="Calibri"/>
                <a:cs typeface="Calibri"/>
              </a:rPr>
              <a:t>papás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-40" dirty="0">
                <a:latin typeface="Calibri"/>
                <a:cs typeface="Calibri"/>
              </a:rPr>
              <a:t>la </a:t>
            </a:r>
            <a:r>
              <a:rPr sz="2100" spc="-459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podían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-40" dirty="0">
                <a:latin typeface="Calibri"/>
                <a:cs typeface="Calibri"/>
              </a:rPr>
              <a:t>ayudar.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30" dirty="0">
                <a:latin typeface="Calibri"/>
                <a:cs typeface="Calibri"/>
              </a:rPr>
              <a:t>Cuando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-5" dirty="0">
                <a:latin typeface="Calibri"/>
                <a:cs typeface="Calibri"/>
              </a:rPr>
              <a:t>ellos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-40" dirty="0">
                <a:latin typeface="Calibri"/>
                <a:cs typeface="Calibri"/>
              </a:rPr>
              <a:t>la </a:t>
            </a:r>
            <a:r>
              <a:rPr sz="2100" spc="-35" dirty="0">
                <a:latin typeface="Calibri"/>
                <a:cs typeface="Calibri"/>
              </a:rPr>
              <a:t> </a:t>
            </a:r>
            <a:r>
              <a:rPr sz="2100" spc="-5" dirty="0">
                <a:latin typeface="Calibri"/>
                <a:cs typeface="Calibri"/>
              </a:rPr>
              <a:t>escuchaban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30" dirty="0">
                <a:latin typeface="Calibri"/>
                <a:cs typeface="Calibri"/>
              </a:rPr>
              <a:t>y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-15" dirty="0">
                <a:latin typeface="Calibri"/>
                <a:cs typeface="Calibri"/>
              </a:rPr>
              <a:t>le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-5" dirty="0">
                <a:latin typeface="Calibri"/>
                <a:cs typeface="Calibri"/>
              </a:rPr>
              <a:t>explicaban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5" dirty="0">
                <a:latin typeface="Calibri"/>
                <a:cs typeface="Calibri"/>
              </a:rPr>
              <a:t>lo </a:t>
            </a:r>
            <a:r>
              <a:rPr sz="2100" spc="1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que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-25" dirty="0">
                <a:latin typeface="Calibri"/>
                <a:cs typeface="Calibri"/>
              </a:rPr>
              <a:t>iba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-40" dirty="0">
                <a:latin typeface="Calibri"/>
                <a:cs typeface="Calibri"/>
              </a:rPr>
              <a:t>a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-20" dirty="0">
                <a:latin typeface="Calibri"/>
                <a:cs typeface="Calibri"/>
              </a:rPr>
              <a:t>suceder,</a:t>
            </a:r>
            <a:r>
              <a:rPr sz="2100" spc="40" dirty="0">
                <a:latin typeface="Calibri"/>
                <a:cs typeface="Calibri"/>
              </a:rPr>
              <a:t> </a:t>
            </a:r>
            <a:r>
              <a:rPr sz="2100" spc="5" dirty="0">
                <a:latin typeface="Calibri"/>
                <a:cs typeface="Calibri"/>
              </a:rPr>
              <a:t>se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-5" dirty="0">
                <a:latin typeface="Calibri"/>
                <a:cs typeface="Calibri"/>
              </a:rPr>
              <a:t>sentía</a:t>
            </a:r>
            <a:endParaRPr sz="2100">
              <a:latin typeface="Calibri"/>
              <a:cs typeface="Calibri"/>
            </a:endParaRPr>
          </a:p>
          <a:p>
            <a:pPr marR="5715" algn="r">
              <a:lnSpc>
                <a:spcPct val="100000"/>
              </a:lnSpc>
            </a:pPr>
            <a:r>
              <a:rPr sz="2100" spc="-40" dirty="0">
                <a:latin typeface="Calibri"/>
                <a:cs typeface="Calibri"/>
              </a:rPr>
              <a:t>más</a:t>
            </a:r>
            <a:r>
              <a:rPr sz="2100" spc="20" dirty="0">
                <a:latin typeface="Calibri"/>
                <a:cs typeface="Calibri"/>
              </a:rPr>
              <a:t> </a:t>
            </a:r>
            <a:r>
              <a:rPr sz="2100" spc="-15" dirty="0">
                <a:latin typeface="Calibri"/>
                <a:cs typeface="Calibri"/>
              </a:rPr>
              <a:t>tranquila</a:t>
            </a:r>
            <a:r>
              <a:rPr sz="2100" spc="25" dirty="0">
                <a:latin typeface="Calibri"/>
                <a:cs typeface="Calibri"/>
              </a:rPr>
              <a:t> </a:t>
            </a:r>
            <a:r>
              <a:rPr sz="2100" spc="30" dirty="0">
                <a:latin typeface="Calibri"/>
                <a:cs typeface="Calibri"/>
              </a:rPr>
              <a:t>y</a:t>
            </a:r>
            <a:r>
              <a:rPr sz="2100" spc="25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segura.</a:t>
            </a:r>
            <a:endParaRPr sz="2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6268"/>
            <a:ext cx="8640000" cy="7766131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494077" y="2295755"/>
            <a:ext cx="3822700" cy="3545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6520" marR="88900" indent="262890">
              <a:lnSpc>
                <a:spcPct val="100000"/>
              </a:lnSpc>
              <a:spcBef>
                <a:spcPts val="100"/>
              </a:spcBef>
            </a:pPr>
            <a:r>
              <a:rPr sz="2100" spc="70" dirty="0">
                <a:latin typeface="Calibri"/>
                <a:cs typeface="Calibri"/>
              </a:rPr>
              <a:t>Es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15" dirty="0">
                <a:latin typeface="Calibri"/>
                <a:cs typeface="Calibri"/>
              </a:rPr>
              <a:t>por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10" dirty="0">
                <a:latin typeface="Calibri"/>
                <a:cs typeface="Calibri"/>
              </a:rPr>
              <a:t>esto,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que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Clementina </a:t>
            </a:r>
            <a:r>
              <a:rPr sz="2100" spc="5" dirty="0">
                <a:latin typeface="Calibri"/>
                <a:cs typeface="Calibri"/>
              </a:rPr>
              <a:t> fue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5" dirty="0">
                <a:latin typeface="Calibri"/>
                <a:cs typeface="Calibri"/>
              </a:rPr>
              <a:t>corriendo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-40" dirty="0">
                <a:latin typeface="Calibri"/>
                <a:cs typeface="Calibri"/>
              </a:rPr>
              <a:t>a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-40" dirty="0">
                <a:latin typeface="Calibri"/>
                <a:cs typeface="Calibri"/>
              </a:rPr>
              <a:t>la</a:t>
            </a:r>
            <a:r>
              <a:rPr sz="2100" spc="4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cocina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15" dirty="0">
                <a:latin typeface="Calibri"/>
                <a:cs typeface="Calibri"/>
              </a:rPr>
              <a:t>donde </a:t>
            </a:r>
            <a:r>
              <a:rPr sz="2100" spc="20" dirty="0">
                <a:latin typeface="Calibri"/>
                <a:cs typeface="Calibri"/>
              </a:rPr>
              <a:t> </a:t>
            </a:r>
            <a:r>
              <a:rPr sz="2100" spc="5" dirty="0">
                <a:latin typeface="Calibri"/>
                <a:cs typeface="Calibri"/>
              </a:rPr>
              <a:t>estaban</a:t>
            </a:r>
            <a:r>
              <a:rPr sz="2100" spc="30" dirty="0">
                <a:latin typeface="Calibri"/>
                <a:cs typeface="Calibri"/>
              </a:rPr>
              <a:t> </a:t>
            </a:r>
            <a:r>
              <a:rPr sz="2100" spc="5" dirty="0">
                <a:latin typeface="Calibri"/>
                <a:cs typeface="Calibri"/>
              </a:rPr>
              <a:t>sus</a:t>
            </a:r>
            <a:r>
              <a:rPr sz="2100" spc="30" dirty="0">
                <a:latin typeface="Calibri"/>
                <a:cs typeface="Calibri"/>
              </a:rPr>
              <a:t> </a:t>
            </a:r>
            <a:r>
              <a:rPr sz="2100" spc="-5" dirty="0">
                <a:latin typeface="Calibri"/>
                <a:cs typeface="Calibri"/>
              </a:rPr>
              <a:t>papás</a:t>
            </a:r>
            <a:r>
              <a:rPr sz="2100" spc="30" dirty="0">
                <a:latin typeface="Calibri"/>
                <a:cs typeface="Calibri"/>
              </a:rPr>
              <a:t> y </a:t>
            </a:r>
            <a:r>
              <a:rPr sz="2100" spc="-5" dirty="0">
                <a:latin typeface="Calibri"/>
                <a:cs typeface="Calibri"/>
              </a:rPr>
              <a:t>les</a:t>
            </a:r>
            <a:r>
              <a:rPr sz="2100" spc="30" dirty="0">
                <a:latin typeface="Calibri"/>
                <a:cs typeface="Calibri"/>
              </a:rPr>
              <a:t> </a:t>
            </a:r>
            <a:r>
              <a:rPr sz="2100" spc="10" dirty="0">
                <a:latin typeface="Calibri"/>
                <a:cs typeface="Calibri"/>
              </a:rPr>
              <a:t>preguntó </a:t>
            </a:r>
            <a:r>
              <a:rPr sz="2100" spc="-459" dirty="0">
                <a:latin typeface="Calibri"/>
                <a:cs typeface="Calibri"/>
              </a:rPr>
              <a:t> </a:t>
            </a:r>
            <a:r>
              <a:rPr sz="2100" spc="-15" dirty="0">
                <a:latin typeface="Calibri"/>
                <a:cs typeface="Calibri"/>
              </a:rPr>
              <a:t>algunas</a:t>
            </a:r>
            <a:r>
              <a:rPr sz="2100" spc="30" dirty="0">
                <a:latin typeface="Calibri"/>
                <a:cs typeface="Calibri"/>
              </a:rPr>
              <a:t> </a:t>
            </a:r>
            <a:r>
              <a:rPr sz="2100" spc="10" dirty="0">
                <a:latin typeface="Calibri"/>
                <a:cs typeface="Calibri"/>
              </a:rPr>
              <a:t>cosas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que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20" dirty="0">
                <a:latin typeface="Calibri"/>
                <a:cs typeface="Calibri"/>
              </a:rPr>
              <a:t>no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-15" dirty="0">
                <a:latin typeface="Calibri"/>
                <a:cs typeface="Calibri"/>
              </a:rPr>
              <a:t>entendía:</a:t>
            </a:r>
            <a:endParaRPr sz="2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050">
              <a:latin typeface="Calibri"/>
              <a:cs typeface="Calibri"/>
            </a:endParaRPr>
          </a:p>
          <a:p>
            <a:pPr marL="12700" marR="5080" algn="ctr">
              <a:lnSpc>
                <a:spcPct val="100000"/>
              </a:lnSpc>
            </a:pPr>
            <a:r>
              <a:rPr sz="2100" spc="-15" dirty="0">
                <a:latin typeface="Calibri"/>
                <a:cs typeface="Calibri"/>
              </a:rPr>
              <a:t>–¿Voy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-40" dirty="0">
                <a:latin typeface="Calibri"/>
                <a:cs typeface="Calibri"/>
              </a:rPr>
              <a:t>a</a:t>
            </a:r>
            <a:r>
              <a:rPr sz="2100" spc="4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tener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que</a:t>
            </a:r>
            <a:r>
              <a:rPr sz="2100" spc="40" dirty="0">
                <a:latin typeface="Calibri"/>
                <a:cs typeface="Calibri"/>
              </a:rPr>
              <a:t> </a:t>
            </a:r>
            <a:r>
              <a:rPr sz="2100" spc="-30" dirty="0">
                <a:latin typeface="Calibri"/>
                <a:cs typeface="Calibri"/>
              </a:rPr>
              <a:t>ir</a:t>
            </a:r>
            <a:r>
              <a:rPr sz="2100" spc="40" dirty="0">
                <a:latin typeface="Calibri"/>
                <a:cs typeface="Calibri"/>
              </a:rPr>
              <a:t> </a:t>
            </a:r>
            <a:r>
              <a:rPr sz="2100" spc="25" dirty="0">
                <a:latin typeface="Calibri"/>
                <a:cs typeface="Calibri"/>
              </a:rPr>
              <a:t>con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-30" dirty="0">
                <a:latin typeface="Calibri"/>
                <a:cs typeface="Calibri"/>
              </a:rPr>
              <a:t>mascarilla </a:t>
            </a:r>
            <a:r>
              <a:rPr sz="2100" spc="-459" dirty="0">
                <a:latin typeface="Calibri"/>
                <a:cs typeface="Calibri"/>
              </a:rPr>
              <a:t> </a:t>
            </a:r>
            <a:r>
              <a:rPr sz="2100" spc="-40" dirty="0">
                <a:latin typeface="Calibri"/>
                <a:cs typeface="Calibri"/>
              </a:rPr>
              <a:t>a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-25" dirty="0">
                <a:latin typeface="Calibri"/>
                <a:cs typeface="Calibri"/>
              </a:rPr>
              <a:t>clases?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¿Cómo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15" dirty="0">
                <a:latin typeface="Calibri"/>
                <a:cs typeface="Calibri"/>
              </a:rPr>
              <a:t>nos</a:t>
            </a:r>
            <a:r>
              <a:rPr sz="2100" spc="40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vamos</a:t>
            </a:r>
            <a:endParaRPr sz="2100">
              <a:latin typeface="Calibri"/>
              <a:cs typeface="Calibri"/>
            </a:endParaRPr>
          </a:p>
          <a:p>
            <a:pPr marL="22860" marR="15240" indent="-635" algn="ctr">
              <a:lnSpc>
                <a:spcPct val="100000"/>
              </a:lnSpc>
            </a:pPr>
            <a:r>
              <a:rPr sz="2100" spc="-40" dirty="0">
                <a:latin typeface="Calibri"/>
                <a:cs typeface="Calibri"/>
              </a:rPr>
              <a:t>a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-20" dirty="0">
                <a:latin typeface="Calibri"/>
                <a:cs typeface="Calibri"/>
              </a:rPr>
              <a:t>cuidar?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-60" dirty="0">
                <a:latin typeface="Calibri"/>
                <a:cs typeface="Calibri"/>
              </a:rPr>
              <a:t>¿Van</a:t>
            </a:r>
            <a:r>
              <a:rPr sz="2100" spc="40" dirty="0">
                <a:latin typeface="Calibri"/>
                <a:cs typeface="Calibri"/>
              </a:rPr>
              <a:t> </a:t>
            </a:r>
            <a:r>
              <a:rPr sz="2100" spc="-40" dirty="0">
                <a:latin typeface="Calibri"/>
                <a:cs typeface="Calibri"/>
              </a:rPr>
              <a:t>a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-30" dirty="0">
                <a:latin typeface="Calibri"/>
                <a:cs typeface="Calibri"/>
              </a:rPr>
              <a:t>ir</a:t>
            </a:r>
            <a:r>
              <a:rPr sz="2100" spc="40" dirty="0">
                <a:latin typeface="Calibri"/>
                <a:cs typeface="Calibri"/>
              </a:rPr>
              <a:t> </a:t>
            </a:r>
            <a:r>
              <a:rPr sz="2100" spc="35" dirty="0">
                <a:latin typeface="Calibri"/>
                <a:cs typeface="Calibri"/>
              </a:rPr>
              <a:t>todos </a:t>
            </a:r>
            <a:r>
              <a:rPr sz="2100" spc="-35" dirty="0">
                <a:latin typeface="Calibri"/>
                <a:cs typeface="Calibri"/>
              </a:rPr>
              <a:t>mis </a:t>
            </a:r>
            <a:r>
              <a:rPr sz="2100" spc="-30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compañeros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-35" dirty="0">
                <a:latin typeface="Calibri"/>
                <a:cs typeface="Calibri"/>
              </a:rPr>
              <a:t>al</a:t>
            </a:r>
            <a:r>
              <a:rPr sz="2100" spc="40" dirty="0">
                <a:latin typeface="Calibri"/>
                <a:cs typeface="Calibri"/>
              </a:rPr>
              <a:t> </a:t>
            </a:r>
            <a:r>
              <a:rPr sz="2100" spc="-15" dirty="0">
                <a:latin typeface="Calibri"/>
                <a:cs typeface="Calibri"/>
              </a:rPr>
              <a:t>colegio?</a:t>
            </a:r>
            <a:r>
              <a:rPr sz="2100" spc="40" dirty="0">
                <a:latin typeface="Calibri"/>
                <a:cs typeface="Calibri"/>
              </a:rPr>
              <a:t> </a:t>
            </a:r>
            <a:r>
              <a:rPr sz="2100" spc="25" dirty="0">
                <a:latin typeface="Calibri"/>
                <a:cs typeface="Calibri"/>
              </a:rPr>
              <a:t>–preguntó </a:t>
            </a:r>
            <a:r>
              <a:rPr sz="2100" spc="-459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Clementina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30" dirty="0">
                <a:latin typeface="Calibri"/>
                <a:cs typeface="Calibri"/>
              </a:rPr>
              <a:t>y</a:t>
            </a:r>
            <a:r>
              <a:rPr sz="2100" spc="40" dirty="0">
                <a:latin typeface="Calibri"/>
                <a:cs typeface="Calibri"/>
              </a:rPr>
              <a:t> </a:t>
            </a:r>
            <a:r>
              <a:rPr sz="2100" spc="-15" dirty="0">
                <a:latin typeface="Calibri"/>
                <a:cs typeface="Calibri"/>
              </a:rPr>
              <a:t>muchas</a:t>
            </a:r>
            <a:r>
              <a:rPr sz="2100" spc="40" dirty="0">
                <a:latin typeface="Calibri"/>
                <a:cs typeface="Calibri"/>
              </a:rPr>
              <a:t> </a:t>
            </a:r>
            <a:r>
              <a:rPr sz="2100" spc="5" dirty="0">
                <a:latin typeface="Calibri"/>
                <a:cs typeface="Calibri"/>
              </a:rPr>
              <a:t>otras </a:t>
            </a:r>
            <a:r>
              <a:rPr sz="2100" spc="10" dirty="0">
                <a:latin typeface="Calibri"/>
                <a:cs typeface="Calibri"/>
              </a:rPr>
              <a:t> </a:t>
            </a:r>
            <a:r>
              <a:rPr sz="2100" spc="5" dirty="0">
                <a:latin typeface="Calibri"/>
                <a:cs typeface="Calibri"/>
              </a:rPr>
              <a:t>preguntas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-35" dirty="0">
                <a:latin typeface="Calibri"/>
                <a:cs typeface="Calibri"/>
              </a:rPr>
              <a:t>más.</a:t>
            </a:r>
            <a:endParaRPr sz="2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91923" y="215"/>
            <a:ext cx="6066476" cy="770948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44500" y="1836756"/>
            <a:ext cx="3453129" cy="450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1590">
              <a:lnSpc>
                <a:spcPct val="100000"/>
              </a:lnSpc>
              <a:spcBef>
                <a:spcPts val="100"/>
              </a:spcBef>
            </a:pPr>
            <a:r>
              <a:rPr sz="2100" spc="50" dirty="0">
                <a:latin typeface="Calibri"/>
                <a:cs typeface="Calibri"/>
              </a:rPr>
              <a:t>Sus</a:t>
            </a:r>
            <a:r>
              <a:rPr sz="2100" spc="80" dirty="0">
                <a:latin typeface="Calibri"/>
                <a:cs typeface="Calibri"/>
              </a:rPr>
              <a:t> </a:t>
            </a:r>
            <a:r>
              <a:rPr sz="2100" spc="-5" dirty="0">
                <a:latin typeface="Calibri"/>
                <a:cs typeface="Calibri"/>
              </a:rPr>
              <a:t>papás</a:t>
            </a:r>
            <a:r>
              <a:rPr sz="2100" spc="80" dirty="0">
                <a:latin typeface="Calibri"/>
                <a:cs typeface="Calibri"/>
              </a:rPr>
              <a:t> </a:t>
            </a:r>
            <a:r>
              <a:rPr sz="2100" spc="-15" dirty="0">
                <a:latin typeface="Calibri"/>
                <a:cs typeface="Calibri"/>
              </a:rPr>
              <a:t>le</a:t>
            </a:r>
            <a:r>
              <a:rPr sz="2100" spc="80" dirty="0">
                <a:latin typeface="Calibri"/>
                <a:cs typeface="Calibri"/>
              </a:rPr>
              <a:t> </a:t>
            </a:r>
            <a:r>
              <a:rPr sz="2100" spc="-5" dirty="0">
                <a:latin typeface="Calibri"/>
                <a:cs typeface="Calibri"/>
              </a:rPr>
              <a:t>respondieron </a:t>
            </a:r>
            <a:r>
              <a:rPr sz="2100" dirty="0">
                <a:latin typeface="Calibri"/>
                <a:cs typeface="Calibri"/>
              </a:rPr>
              <a:t> </a:t>
            </a:r>
            <a:r>
              <a:rPr sz="2100" spc="40" dirty="0">
                <a:latin typeface="Calibri"/>
                <a:cs typeface="Calibri"/>
              </a:rPr>
              <a:t>todo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5" dirty="0">
                <a:latin typeface="Calibri"/>
                <a:cs typeface="Calibri"/>
              </a:rPr>
              <a:t>lo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que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-20" dirty="0">
                <a:latin typeface="Calibri"/>
                <a:cs typeface="Calibri"/>
              </a:rPr>
              <a:t>sabían,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30" dirty="0">
                <a:latin typeface="Calibri"/>
                <a:cs typeface="Calibri"/>
              </a:rPr>
              <a:t>y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quedaron </a:t>
            </a:r>
            <a:r>
              <a:rPr sz="2100" spc="-459" dirty="0">
                <a:latin typeface="Calibri"/>
                <a:cs typeface="Calibri"/>
              </a:rPr>
              <a:t> </a:t>
            </a:r>
            <a:r>
              <a:rPr sz="2100" spc="15" dirty="0">
                <a:latin typeface="Calibri"/>
                <a:cs typeface="Calibri"/>
              </a:rPr>
              <a:t>de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-20" dirty="0">
                <a:latin typeface="Calibri"/>
                <a:cs typeface="Calibri"/>
              </a:rPr>
              <a:t>averiguar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25" dirty="0">
                <a:latin typeface="Calibri"/>
                <a:cs typeface="Calibri"/>
              </a:rPr>
              <a:t>con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-40" dirty="0">
                <a:latin typeface="Calibri"/>
                <a:cs typeface="Calibri"/>
              </a:rPr>
              <a:t>la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profesora </a:t>
            </a:r>
            <a:r>
              <a:rPr sz="2100" spc="-5" dirty="0">
                <a:latin typeface="Calibri"/>
                <a:cs typeface="Calibri"/>
              </a:rPr>
              <a:t> </a:t>
            </a:r>
            <a:r>
              <a:rPr sz="2100" spc="15" dirty="0">
                <a:latin typeface="Calibri"/>
                <a:cs typeface="Calibri"/>
              </a:rPr>
              <a:t>de</a:t>
            </a:r>
            <a:r>
              <a:rPr sz="2100" spc="3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Clementina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sobre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-20" dirty="0">
                <a:latin typeface="Calibri"/>
                <a:cs typeface="Calibri"/>
              </a:rPr>
              <a:t>las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10" dirty="0">
                <a:latin typeface="Calibri"/>
                <a:cs typeface="Calibri"/>
              </a:rPr>
              <a:t>cosas </a:t>
            </a:r>
            <a:r>
              <a:rPr sz="2100" spc="1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que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tenían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dudas.</a:t>
            </a:r>
            <a:endParaRPr sz="2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050">
              <a:latin typeface="Calibri"/>
              <a:cs typeface="Calibri"/>
            </a:endParaRPr>
          </a:p>
          <a:p>
            <a:pPr marL="12700" marR="284480" algn="just">
              <a:lnSpc>
                <a:spcPct val="100000"/>
              </a:lnSpc>
            </a:pPr>
            <a:r>
              <a:rPr sz="2100" dirty="0">
                <a:latin typeface="Calibri"/>
                <a:cs typeface="Calibri"/>
              </a:rPr>
              <a:t>Clementina </a:t>
            </a:r>
            <a:r>
              <a:rPr sz="2100" spc="-10" dirty="0">
                <a:latin typeface="Calibri"/>
                <a:cs typeface="Calibri"/>
              </a:rPr>
              <a:t>ya </a:t>
            </a:r>
            <a:r>
              <a:rPr sz="2100" spc="5" dirty="0">
                <a:latin typeface="Calibri"/>
                <a:cs typeface="Calibri"/>
              </a:rPr>
              <a:t>se </a:t>
            </a:r>
            <a:r>
              <a:rPr sz="2100" spc="-30" dirty="0">
                <a:latin typeface="Calibri"/>
                <a:cs typeface="Calibri"/>
              </a:rPr>
              <a:t>había </a:t>
            </a:r>
            <a:r>
              <a:rPr sz="2100" spc="10" dirty="0">
                <a:latin typeface="Calibri"/>
                <a:cs typeface="Calibri"/>
              </a:rPr>
              <a:t>dado </a:t>
            </a:r>
            <a:r>
              <a:rPr sz="2100" spc="-459" dirty="0">
                <a:latin typeface="Calibri"/>
                <a:cs typeface="Calibri"/>
              </a:rPr>
              <a:t> </a:t>
            </a:r>
            <a:r>
              <a:rPr sz="2100" spc="10" dirty="0">
                <a:latin typeface="Calibri"/>
                <a:cs typeface="Calibri"/>
              </a:rPr>
              <a:t>cuenta</a:t>
            </a:r>
            <a:r>
              <a:rPr sz="2100" spc="1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que</a:t>
            </a:r>
            <a:r>
              <a:rPr sz="2100" spc="15" dirty="0">
                <a:latin typeface="Calibri"/>
                <a:cs typeface="Calibri"/>
              </a:rPr>
              <a:t> </a:t>
            </a:r>
            <a:r>
              <a:rPr sz="2100" spc="-15" dirty="0">
                <a:latin typeface="Calibri"/>
                <a:cs typeface="Calibri"/>
              </a:rPr>
              <a:t>mientras</a:t>
            </a:r>
            <a:r>
              <a:rPr sz="2100" spc="15" dirty="0">
                <a:latin typeface="Calibri"/>
                <a:cs typeface="Calibri"/>
              </a:rPr>
              <a:t> </a:t>
            </a:r>
            <a:r>
              <a:rPr sz="2100" spc="-15" dirty="0">
                <a:latin typeface="Calibri"/>
                <a:cs typeface="Calibri"/>
              </a:rPr>
              <a:t>siguiera</a:t>
            </a:r>
            <a:endParaRPr sz="2100">
              <a:latin typeface="Calibri"/>
              <a:cs typeface="Calibri"/>
            </a:endParaRPr>
          </a:p>
          <a:p>
            <a:pPr marL="12700" marR="5080" algn="just">
              <a:lnSpc>
                <a:spcPct val="100000"/>
              </a:lnSpc>
            </a:pPr>
            <a:r>
              <a:rPr sz="2100" spc="-15" dirty="0">
                <a:latin typeface="Calibri"/>
                <a:cs typeface="Calibri"/>
              </a:rPr>
              <a:t>el </a:t>
            </a:r>
            <a:r>
              <a:rPr sz="2100" spc="-5" dirty="0">
                <a:latin typeface="Calibri"/>
                <a:cs typeface="Calibri"/>
              </a:rPr>
              <a:t>coronavirus </a:t>
            </a:r>
            <a:r>
              <a:rPr sz="2100" spc="-20" dirty="0">
                <a:latin typeface="Calibri"/>
                <a:cs typeface="Calibri"/>
              </a:rPr>
              <a:t>las </a:t>
            </a:r>
            <a:r>
              <a:rPr sz="2100" spc="10" dirty="0">
                <a:latin typeface="Calibri"/>
                <a:cs typeface="Calibri"/>
              </a:rPr>
              <a:t>cosas </a:t>
            </a:r>
            <a:r>
              <a:rPr sz="2100" spc="20" dirty="0">
                <a:latin typeface="Calibri"/>
                <a:cs typeface="Calibri"/>
              </a:rPr>
              <a:t>no </a:t>
            </a:r>
            <a:r>
              <a:rPr sz="2100" spc="-20" dirty="0">
                <a:latin typeface="Calibri"/>
                <a:cs typeface="Calibri"/>
              </a:rPr>
              <a:t>iban </a:t>
            </a:r>
            <a:r>
              <a:rPr sz="2100" spc="-459" dirty="0">
                <a:latin typeface="Calibri"/>
                <a:cs typeface="Calibri"/>
              </a:rPr>
              <a:t> </a:t>
            </a:r>
            <a:r>
              <a:rPr sz="2100" spc="-40" dirty="0">
                <a:latin typeface="Calibri"/>
                <a:cs typeface="Calibri"/>
              </a:rPr>
              <a:t>a </a:t>
            </a:r>
            <a:r>
              <a:rPr sz="2100" spc="-5" dirty="0">
                <a:latin typeface="Calibri"/>
                <a:cs typeface="Calibri"/>
              </a:rPr>
              <a:t>ser </a:t>
            </a:r>
            <a:r>
              <a:rPr sz="2100" spc="-20" dirty="0">
                <a:latin typeface="Calibri"/>
                <a:cs typeface="Calibri"/>
              </a:rPr>
              <a:t>igual </a:t>
            </a:r>
            <a:r>
              <a:rPr sz="2100" dirty="0">
                <a:latin typeface="Calibri"/>
                <a:cs typeface="Calibri"/>
              </a:rPr>
              <a:t>que </a:t>
            </a:r>
            <a:r>
              <a:rPr sz="2100" spc="-5" dirty="0">
                <a:latin typeface="Calibri"/>
                <a:cs typeface="Calibri"/>
              </a:rPr>
              <a:t>antes, </a:t>
            </a:r>
            <a:r>
              <a:rPr sz="2100" spc="-10" dirty="0">
                <a:latin typeface="Calibri"/>
                <a:cs typeface="Calibri"/>
              </a:rPr>
              <a:t>aunque </a:t>
            </a:r>
            <a:r>
              <a:rPr sz="2100" spc="-40" dirty="0">
                <a:latin typeface="Calibri"/>
                <a:cs typeface="Calibri"/>
              </a:rPr>
              <a:t>a </a:t>
            </a:r>
            <a:r>
              <a:rPr sz="2100" spc="-35" dirty="0">
                <a:latin typeface="Calibri"/>
                <a:cs typeface="Calibri"/>
              </a:rPr>
              <a:t> </a:t>
            </a:r>
            <a:r>
              <a:rPr sz="2100" spc="-30" dirty="0">
                <a:latin typeface="Calibri"/>
                <a:cs typeface="Calibri"/>
              </a:rPr>
              <a:t>ella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-15" dirty="0">
                <a:latin typeface="Calibri"/>
                <a:cs typeface="Calibri"/>
              </a:rPr>
              <a:t>le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-5" dirty="0">
                <a:latin typeface="Calibri"/>
                <a:cs typeface="Calibri"/>
              </a:rPr>
              <a:t>hubiese</a:t>
            </a:r>
            <a:r>
              <a:rPr sz="2100" spc="40" dirty="0">
                <a:latin typeface="Calibri"/>
                <a:cs typeface="Calibri"/>
              </a:rPr>
              <a:t> </a:t>
            </a:r>
            <a:r>
              <a:rPr sz="2100" spc="10" dirty="0">
                <a:latin typeface="Calibri"/>
                <a:cs typeface="Calibri"/>
              </a:rPr>
              <a:t>gustado.</a:t>
            </a:r>
            <a:endParaRPr sz="2100">
              <a:latin typeface="Calibri"/>
              <a:cs typeface="Calibri"/>
            </a:endParaRPr>
          </a:p>
          <a:p>
            <a:pPr marL="12700" marR="44450">
              <a:lnSpc>
                <a:spcPct val="100000"/>
              </a:lnSpc>
            </a:pPr>
            <a:r>
              <a:rPr sz="2100" spc="65" dirty="0">
                <a:latin typeface="Calibri"/>
                <a:cs typeface="Calibri"/>
              </a:rPr>
              <a:t>Lo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bueno,</a:t>
            </a:r>
            <a:r>
              <a:rPr sz="2100" spc="40" dirty="0">
                <a:latin typeface="Calibri"/>
                <a:cs typeface="Calibri"/>
              </a:rPr>
              <a:t> </a:t>
            </a:r>
            <a:r>
              <a:rPr sz="2100" spc="5" dirty="0">
                <a:latin typeface="Calibri"/>
                <a:cs typeface="Calibri"/>
              </a:rPr>
              <a:t>es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que</a:t>
            </a:r>
            <a:r>
              <a:rPr sz="2100" spc="40" dirty="0">
                <a:latin typeface="Calibri"/>
                <a:cs typeface="Calibri"/>
              </a:rPr>
              <a:t> </a:t>
            </a:r>
            <a:r>
              <a:rPr sz="2100" spc="-20" dirty="0">
                <a:latin typeface="Calibri"/>
                <a:cs typeface="Calibri"/>
              </a:rPr>
              <a:t>ahora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podía </a:t>
            </a:r>
            <a:r>
              <a:rPr sz="2100" spc="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volver</a:t>
            </a:r>
            <a:r>
              <a:rPr sz="2100" spc="30" dirty="0">
                <a:latin typeface="Calibri"/>
                <a:cs typeface="Calibri"/>
              </a:rPr>
              <a:t> </a:t>
            </a:r>
            <a:r>
              <a:rPr sz="2100" spc="-35" dirty="0">
                <a:latin typeface="Calibri"/>
                <a:cs typeface="Calibri"/>
              </a:rPr>
              <a:t>al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-5" dirty="0">
                <a:latin typeface="Calibri"/>
                <a:cs typeface="Calibri"/>
              </a:rPr>
              <a:t>colegio,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30" dirty="0">
                <a:latin typeface="Calibri"/>
                <a:cs typeface="Calibri"/>
              </a:rPr>
              <a:t>y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15" dirty="0">
                <a:latin typeface="Calibri"/>
                <a:cs typeface="Calibri"/>
              </a:rPr>
              <a:t>eso</a:t>
            </a:r>
            <a:r>
              <a:rPr sz="2100" spc="30" dirty="0">
                <a:latin typeface="Calibri"/>
                <a:cs typeface="Calibri"/>
              </a:rPr>
              <a:t> </a:t>
            </a:r>
            <a:r>
              <a:rPr sz="2100" spc="-40" dirty="0">
                <a:latin typeface="Calibri"/>
                <a:cs typeface="Calibri"/>
              </a:rPr>
              <a:t>la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-5" dirty="0">
                <a:latin typeface="Calibri"/>
                <a:cs typeface="Calibri"/>
              </a:rPr>
              <a:t>ponía </a:t>
            </a:r>
            <a:r>
              <a:rPr sz="2100" spc="-459" dirty="0">
                <a:latin typeface="Calibri"/>
                <a:cs typeface="Calibri"/>
              </a:rPr>
              <a:t> </a:t>
            </a:r>
            <a:r>
              <a:rPr sz="2100" spc="-20" dirty="0">
                <a:latin typeface="Calibri"/>
                <a:cs typeface="Calibri"/>
              </a:rPr>
              <a:t>muy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10" dirty="0">
                <a:latin typeface="Calibri"/>
                <a:cs typeface="Calibri"/>
              </a:rPr>
              <a:t>contenta.</a:t>
            </a:r>
            <a:endParaRPr sz="2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015926" cy="777239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165185" y="1240956"/>
            <a:ext cx="3449320" cy="5146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599440" algn="r">
              <a:lnSpc>
                <a:spcPct val="100000"/>
              </a:lnSpc>
              <a:spcBef>
                <a:spcPts val="100"/>
              </a:spcBef>
            </a:pPr>
            <a:r>
              <a:rPr sz="2100" spc="-40" dirty="0">
                <a:latin typeface="Calibri"/>
                <a:cs typeface="Calibri"/>
              </a:rPr>
              <a:t>¡Por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-5" dirty="0">
                <a:latin typeface="Calibri"/>
                <a:cs typeface="Calibri"/>
              </a:rPr>
              <a:t>fin</a:t>
            </a:r>
            <a:r>
              <a:rPr sz="2100" spc="40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llegó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-15" dirty="0">
                <a:latin typeface="Calibri"/>
                <a:cs typeface="Calibri"/>
              </a:rPr>
              <a:t>el</a:t>
            </a:r>
            <a:r>
              <a:rPr sz="2100" spc="40" dirty="0">
                <a:latin typeface="Calibri"/>
                <a:cs typeface="Calibri"/>
              </a:rPr>
              <a:t> </a:t>
            </a:r>
            <a:r>
              <a:rPr sz="2100" spc="-20" dirty="0">
                <a:latin typeface="Calibri"/>
                <a:cs typeface="Calibri"/>
              </a:rPr>
              <a:t>día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15" dirty="0">
                <a:latin typeface="Calibri"/>
                <a:cs typeface="Calibri"/>
              </a:rPr>
              <a:t>de</a:t>
            </a:r>
            <a:r>
              <a:rPr sz="2100" spc="40" dirty="0">
                <a:latin typeface="Calibri"/>
                <a:cs typeface="Calibri"/>
              </a:rPr>
              <a:t> </a:t>
            </a:r>
            <a:r>
              <a:rPr sz="2100" spc="-30" dirty="0">
                <a:latin typeface="Calibri"/>
                <a:cs typeface="Calibri"/>
              </a:rPr>
              <a:t>ir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-35" dirty="0">
                <a:latin typeface="Calibri"/>
                <a:cs typeface="Calibri"/>
              </a:rPr>
              <a:t>al </a:t>
            </a:r>
            <a:r>
              <a:rPr sz="2100" spc="-455" dirty="0">
                <a:latin typeface="Calibri"/>
                <a:cs typeface="Calibri"/>
              </a:rPr>
              <a:t> </a:t>
            </a:r>
            <a:r>
              <a:rPr sz="2100" spc="-15" dirty="0">
                <a:latin typeface="Calibri"/>
                <a:cs typeface="Calibri"/>
              </a:rPr>
              <a:t>colegio!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Clementina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tenía </a:t>
            </a:r>
            <a:r>
              <a:rPr sz="2100" spc="-5" dirty="0">
                <a:latin typeface="Calibri"/>
                <a:cs typeface="Calibri"/>
              </a:rPr>
              <a:t> </a:t>
            </a:r>
            <a:r>
              <a:rPr sz="2100" spc="-15" dirty="0">
                <a:latin typeface="Calibri"/>
                <a:cs typeface="Calibri"/>
              </a:rPr>
              <a:t>muchas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-15" dirty="0">
                <a:latin typeface="Calibri"/>
                <a:cs typeface="Calibri"/>
              </a:rPr>
              <a:t>ganas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15" dirty="0">
                <a:latin typeface="Calibri"/>
                <a:cs typeface="Calibri"/>
              </a:rPr>
              <a:t>de</a:t>
            </a:r>
            <a:r>
              <a:rPr sz="2100" spc="40" dirty="0">
                <a:latin typeface="Calibri"/>
                <a:cs typeface="Calibri"/>
              </a:rPr>
              <a:t> </a:t>
            </a:r>
            <a:r>
              <a:rPr sz="2100" spc="-30" dirty="0">
                <a:latin typeface="Calibri"/>
                <a:cs typeface="Calibri"/>
              </a:rPr>
              <a:t>ir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-40" dirty="0">
                <a:latin typeface="Calibri"/>
                <a:cs typeface="Calibri"/>
              </a:rPr>
              <a:t>a</a:t>
            </a:r>
            <a:r>
              <a:rPr sz="2100" spc="40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clases, </a:t>
            </a:r>
            <a:r>
              <a:rPr sz="2100" spc="-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pero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también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5" dirty="0">
                <a:latin typeface="Calibri"/>
                <a:cs typeface="Calibri"/>
              </a:rPr>
              <a:t>estaba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un</a:t>
            </a:r>
            <a:r>
              <a:rPr sz="2100" spc="35" dirty="0">
                <a:latin typeface="Calibri"/>
                <a:cs typeface="Calibri"/>
              </a:rPr>
              <a:t> poco </a:t>
            </a:r>
            <a:r>
              <a:rPr sz="2100" spc="40" dirty="0">
                <a:latin typeface="Calibri"/>
                <a:cs typeface="Calibri"/>
              </a:rPr>
              <a:t> </a:t>
            </a:r>
            <a:r>
              <a:rPr sz="2100" spc="-5" dirty="0">
                <a:latin typeface="Calibri"/>
                <a:cs typeface="Calibri"/>
              </a:rPr>
              <a:t>nerviosa.</a:t>
            </a:r>
            <a:r>
              <a:rPr sz="2100" spc="30" dirty="0">
                <a:latin typeface="Calibri"/>
                <a:cs typeface="Calibri"/>
              </a:rPr>
              <a:t> </a:t>
            </a:r>
            <a:r>
              <a:rPr sz="2100" spc="50" dirty="0">
                <a:latin typeface="Calibri"/>
                <a:cs typeface="Calibri"/>
              </a:rPr>
              <a:t>La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15" dirty="0">
                <a:latin typeface="Calibri"/>
                <a:cs typeface="Calibri"/>
              </a:rPr>
              <a:t>noche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anterior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-15" dirty="0">
                <a:latin typeface="Calibri"/>
                <a:cs typeface="Calibri"/>
              </a:rPr>
              <a:t>le </a:t>
            </a:r>
            <a:r>
              <a:rPr sz="2100" spc="-10" dirty="0">
                <a:latin typeface="Calibri"/>
                <a:cs typeface="Calibri"/>
              </a:rPr>
              <a:t> </a:t>
            </a:r>
            <a:r>
              <a:rPr sz="2100" spc="-30" dirty="0">
                <a:latin typeface="Calibri"/>
                <a:cs typeface="Calibri"/>
              </a:rPr>
              <a:t>había</a:t>
            </a:r>
            <a:r>
              <a:rPr sz="2100" spc="30" dirty="0">
                <a:latin typeface="Calibri"/>
                <a:cs typeface="Calibri"/>
              </a:rPr>
              <a:t> costado </a:t>
            </a:r>
            <a:r>
              <a:rPr sz="2100" spc="-5" dirty="0">
                <a:latin typeface="Calibri"/>
                <a:cs typeface="Calibri"/>
              </a:rPr>
              <a:t>mucho</a:t>
            </a:r>
            <a:r>
              <a:rPr sz="2100" spc="30" dirty="0">
                <a:latin typeface="Calibri"/>
                <a:cs typeface="Calibri"/>
              </a:rPr>
              <a:t> </a:t>
            </a:r>
            <a:r>
              <a:rPr sz="2100" spc="-5" dirty="0">
                <a:latin typeface="Calibri"/>
                <a:cs typeface="Calibri"/>
              </a:rPr>
              <a:t>quedarse </a:t>
            </a:r>
            <a:r>
              <a:rPr sz="2100" spc="-459" dirty="0">
                <a:latin typeface="Calibri"/>
                <a:cs typeface="Calibri"/>
              </a:rPr>
              <a:t> </a:t>
            </a:r>
            <a:r>
              <a:rPr sz="2100" spc="-15" dirty="0">
                <a:latin typeface="Calibri"/>
                <a:cs typeface="Calibri"/>
              </a:rPr>
              <a:t>dormida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15" dirty="0">
                <a:latin typeface="Calibri"/>
                <a:cs typeface="Calibri"/>
              </a:rPr>
              <a:t>por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5" dirty="0">
                <a:latin typeface="Calibri"/>
                <a:cs typeface="Calibri"/>
              </a:rPr>
              <a:t>lo</a:t>
            </a:r>
            <a:r>
              <a:rPr sz="2100" spc="40" dirty="0">
                <a:latin typeface="Calibri"/>
                <a:cs typeface="Calibri"/>
              </a:rPr>
              <a:t> </a:t>
            </a:r>
            <a:r>
              <a:rPr sz="2100" spc="-35" dirty="0">
                <a:latin typeface="Calibri"/>
                <a:cs typeface="Calibri"/>
              </a:rPr>
              <a:t>mismo.</a:t>
            </a:r>
            <a:endParaRPr sz="2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050">
              <a:latin typeface="Calibri"/>
              <a:cs typeface="Calibri"/>
            </a:endParaRPr>
          </a:p>
          <a:p>
            <a:pPr marL="83820" marR="5080" indent="393065" algn="just">
              <a:lnSpc>
                <a:spcPct val="100000"/>
              </a:lnSpc>
            </a:pPr>
            <a:r>
              <a:rPr sz="2100" spc="35" dirty="0">
                <a:latin typeface="Calibri"/>
                <a:cs typeface="Calibri"/>
              </a:rPr>
              <a:t>Esa </a:t>
            </a:r>
            <a:r>
              <a:rPr sz="2100" spc="-45" dirty="0">
                <a:latin typeface="Calibri"/>
                <a:cs typeface="Calibri"/>
              </a:rPr>
              <a:t>mañana </a:t>
            </a:r>
            <a:r>
              <a:rPr sz="2100" spc="5" dirty="0">
                <a:latin typeface="Calibri"/>
                <a:cs typeface="Calibri"/>
              </a:rPr>
              <a:t>se </a:t>
            </a:r>
            <a:r>
              <a:rPr sz="2100" spc="-15" dirty="0">
                <a:latin typeface="Calibri"/>
                <a:cs typeface="Calibri"/>
              </a:rPr>
              <a:t>arregló </a:t>
            </a:r>
            <a:r>
              <a:rPr sz="2100" spc="-20" dirty="0">
                <a:latin typeface="Calibri"/>
                <a:cs typeface="Calibri"/>
              </a:rPr>
              <a:t>muy </a:t>
            </a:r>
            <a:r>
              <a:rPr sz="2100" spc="-459" dirty="0">
                <a:latin typeface="Calibri"/>
                <a:cs typeface="Calibri"/>
              </a:rPr>
              <a:t> </a:t>
            </a:r>
            <a:r>
              <a:rPr sz="2100" spc="-15" dirty="0">
                <a:latin typeface="Calibri"/>
                <a:cs typeface="Calibri"/>
              </a:rPr>
              <a:t>rápido, </a:t>
            </a:r>
            <a:r>
              <a:rPr sz="2100" spc="-35" dirty="0">
                <a:latin typeface="Calibri"/>
                <a:cs typeface="Calibri"/>
              </a:rPr>
              <a:t>¡tanto! </a:t>
            </a:r>
            <a:r>
              <a:rPr sz="2100" dirty="0">
                <a:latin typeface="Calibri"/>
                <a:cs typeface="Calibri"/>
              </a:rPr>
              <a:t>que </a:t>
            </a:r>
            <a:r>
              <a:rPr sz="2100" spc="5" dirty="0">
                <a:latin typeface="Calibri"/>
                <a:cs typeface="Calibri"/>
              </a:rPr>
              <a:t>estaba lista </a:t>
            </a:r>
            <a:r>
              <a:rPr sz="2100" spc="-459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antes</a:t>
            </a:r>
            <a:r>
              <a:rPr sz="2100" spc="3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que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5" dirty="0">
                <a:latin typeface="Calibri"/>
                <a:cs typeface="Calibri"/>
              </a:rPr>
              <a:t>sus</a:t>
            </a:r>
            <a:r>
              <a:rPr sz="2100" spc="30" dirty="0">
                <a:latin typeface="Calibri"/>
                <a:cs typeface="Calibri"/>
              </a:rPr>
              <a:t> </a:t>
            </a:r>
            <a:r>
              <a:rPr sz="2100" spc="-5" dirty="0">
                <a:latin typeface="Calibri"/>
                <a:cs typeface="Calibri"/>
              </a:rPr>
              <a:t>papás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-20" dirty="0">
                <a:latin typeface="Calibri"/>
                <a:cs typeface="Calibri"/>
              </a:rPr>
              <a:t>para</a:t>
            </a:r>
            <a:r>
              <a:rPr sz="2100" spc="30" dirty="0">
                <a:latin typeface="Calibri"/>
                <a:cs typeface="Calibri"/>
              </a:rPr>
              <a:t> </a:t>
            </a:r>
            <a:r>
              <a:rPr sz="2100" spc="-50" dirty="0">
                <a:latin typeface="Calibri"/>
                <a:cs typeface="Calibri"/>
              </a:rPr>
              <a:t>salir.</a:t>
            </a:r>
            <a:endParaRPr sz="2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050">
              <a:latin typeface="Calibri"/>
              <a:cs typeface="Calibri"/>
            </a:endParaRPr>
          </a:p>
          <a:p>
            <a:pPr marL="120650" marR="5080" indent="-20320" algn="r">
              <a:lnSpc>
                <a:spcPct val="100000"/>
              </a:lnSpc>
            </a:pPr>
            <a:r>
              <a:rPr sz="2100" spc="30" dirty="0">
                <a:latin typeface="Calibri"/>
                <a:cs typeface="Calibri"/>
              </a:rPr>
              <a:t>Cuando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llegó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-35" dirty="0">
                <a:latin typeface="Calibri"/>
                <a:cs typeface="Calibri"/>
              </a:rPr>
              <a:t>al</a:t>
            </a:r>
            <a:r>
              <a:rPr sz="2100" spc="40" dirty="0">
                <a:latin typeface="Calibri"/>
                <a:cs typeface="Calibri"/>
              </a:rPr>
              <a:t> </a:t>
            </a:r>
            <a:r>
              <a:rPr sz="2100" spc="5" dirty="0">
                <a:latin typeface="Calibri"/>
                <a:cs typeface="Calibri"/>
              </a:rPr>
              <a:t>colegio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5" dirty="0">
                <a:latin typeface="Calibri"/>
                <a:cs typeface="Calibri"/>
              </a:rPr>
              <a:t>estaba </a:t>
            </a:r>
            <a:r>
              <a:rPr sz="2100" spc="-455" dirty="0">
                <a:latin typeface="Calibri"/>
                <a:cs typeface="Calibri"/>
              </a:rPr>
              <a:t> </a:t>
            </a:r>
            <a:r>
              <a:rPr sz="2100" spc="-15" dirty="0">
                <a:latin typeface="Calibri"/>
                <a:cs typeface="Calibri"/>
              </a:rPr>
              <a:t>emocionada.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-20" dirty="0">
                <a:latin typeface="Calibri"/>
                <a:cs typeface="Calibri"/>
              </a:rPr>
              <a:t>¡Había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pasado </a:t>
            </a:r>
            <a:r>
              <a:rPr sz="2100" spc="5" dirty="0">
                <a:latin typeface="Calibri"/>
                <a:cs typeface="Calibri"/>
              </a:rPr>
              <a:t> </a:t>
            </a:r>
            <a:r>
              <a:rPr sz="2100" spc="-5" dirty="0">
                <a:latin typeface="Calibri"/>
                <a:cs typeface="Calibri"/>
              </a:rPr>
              <a:t>mucho</a:t>
            </a:r>
            <a:r>
              <a:rPr sz="2100" spc="30" dirty="0">
                <a:latin typeface="Calibri"/>
                <a:cs typeface="Calibri"/>
              </a:rPr>
              <a:t> </a:t>
            </a:r>
            <a:r>
              <a:rPr sz="2100" spc="5" dirty="0">
                <a:latin typeface="Calibri"/>
                <a:cs typeface="Calibri"/>
              </a:rPr>
              <a:t>tiempo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10" dirty="0">
                <a:latin typeface="Calibri"/>
                <a:cs typeface="Calibri"/>
              </a:rPr>
              <a:t>desde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-40" dirty="0">
                <a:latin typeface="Calibri"/>
                <a:cs typeface="Calibri"/>
              </a:rPr>
              <a:t>la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-25" dirty="0">
                <a:latin typeface="Calibri"/>
                <a:cs typeface="Calibri"/>
              </a:rPr>
              <a:t>última </a:t>
            </a:r>
            <a:r>
              <a:rPr sz="2100" spc="-459" dirty="0">
                <a:latin typeface="Calibri"/>
                <a:cs typeface="Calibri"/>
              </a:rPr>
              <a:t> </a:t>
            </a:r>
            <a:r>
              <a:rPr sz="2100" spc="30" dirty="0">
                <a:latin typeface="Calibri"/>
                <a:cs typeface="Calibri"/>
              </a:rPr>
              <a:t>vez </a:t>
            </a:r>
            <a:r>
              <a:rPr sz="2100" dirty="0">
                <a:latin typeface="Calibri"/>
                <a:cs typeface="Calibri"/>
              </a:rPr>
              <a:t>que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-30" dirty="0">
                <a:latin typeface="Calibri"/>
                <a:cs typeface="Calibri"/>
              </a:rPr>
              <a:t>había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25" dirty="0">
                <a:latin typeface="Calibri"/>
                <a:cs typeface="Calibri"/>
              </a:rPr>
              <a:t>estado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-60" dirty="0">
                <a:latin typeface="Calibri"/>
                <a:cs typeface="Calibri"/>
              </a:rPr>
              <a:t>ahí!</a:t>
            </a:r>
            <a:endParaRPr sz="2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67289" y="160802"/>
            <a:ext cx="5691110" cy="7483581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44500" y="2972556"/>
            <a:ext cx="3928745" cy="3865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53035">
              <a:lnSpc>
                <a:spcPct val="100000"/>
              </a:lnSpc>
              <a:spcBef>
                <a:spcPts val="100"/>
              </a:spcBef>
            </a:pPr>
            <a:r>
              <a:rPr sz="2100" spc="30" dirty="0">
                <a:latin typeface="Calibri"/>
                <a:cs typeface="Calibri"/>
              </a:rPr>
              <a:t>Cuando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10" dirty="0">
                <a:latin typeface="Calibri"/>
                <a:cs typeface="Calibri"/>
              </a:rPr>
              <a:t>su</a:t>
            </a:r>
            <a:r>
              <a:rPr sz="2100" spc="40" dirty="0">
                <a:latin typeface="Calibri"/>
                <a:cs typeface="Calibri"/>
              </a:rPr>
              <a:t> </a:t>
            </a:r>
            <a:r>
              <a:rPr sz="2100" spc="-70" dirty="0">
                <a:latin typeface="Calibri"/>
                <a:cs typeface="Calibri"/>
              </a:rPr>
              <a:t>mamá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-40" dirty="0">
                <a:latin typeface="Calibri"/>
                <a:cs typeface="Calibri"/>
              </a:rPr>
              <a:t>la</a:t>
            </a:r>
            <a:r>
              <a:rPr sz="2100" spc="40" dirty="0">
                <a:latin typeface="Calibri"/>
                <a:cs typeface="Calibri"/>
              </a:rPr>
              <a:t> </a:t>
            </a:r>
            <a:r>
              <a:rPr sz="2100" spc="-5" dirty="0">
                <a:latin typeface="Calibri"/>
                <a:cs typeface="Calibri"/>
              </a:rPr>
              <a:t>llevó</a:t>
            </a:r>
            <a:r>
              <a:rPr sz="2100" spc="40" dirty="0">
                <a:latin typeface="Calibri"/>
                <a:cs typeface="Calibri"/>
              </a:rPr>
              <a:t> </a:t>
            </a:r>
            <a:r>
              <a:rPr sz="2100" spc="-40" dirty="0">
                <a:latin typeface="Calibri"/>
                <a:cs typeface="Calibri"/>
              </a:rPr>
              <a:t>a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10" dirty="0">
                <a:latin typeface="Calibri"/>
                <a:cs typeface="Calibri"/>
              </a:rPr>
              <a:t>su</a:t>
            </a:r>
            <a:r>
              <a:rPr sz="2100" spc="40" dirty="0">
                <a:latin typeface="Calibri"/>
                <a:cs typeface="Calibri"/>
              </a:rPr>
              <a:t> </a:t>
            </a:r>
            <a:r>
              <a:rPr sz="2100" spc="-30" dirty="0">
                <a:latin typeface="Calibri"/>
                <a:cs typeface="Calibri"/>
              </a:rPr>
              <a:t>sala, </a:t>
            </a:r>
            <a:r>
              <a:rPr sz="2100" spc="-459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Clementina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empezó</a:t>
            </a:r>
            <a:r>
              <a:rPr sz="2100" spc="40" dirty="0">
                <a:latin typeface="Calibri"/>
                <a:cs typeface="Calibri"/>
              </a:rPr>
              <a:t> </a:t>
            </a:r>
            <a:r>
              <a:rPr sz="2100" spc="-40" dirty="0">
                <a:latin typeface="Calibri"/>
                <a:cs typeface="Calibri"/>
              </a:rPr>
              <a:t>a</a:t>
            </a:r>
            <a:r>
              <a:rPr sz="2100" spc="4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sentirse </a:t>
            </a:r>
            <a:r>
              <a:rPr sz="2100" spc="5" dirty="0">
                <a:latin typeface="Calibri"/>
                <a:cs typeface="Calibri"/>
              </a:rPr>
              <a:t> </a:t>
            </a:r>
            <a:r>
              <a:rPr sz="2100" spc="-5" dirty="0">
                <a:latin typeface="Calibri"/>
                <a:cs typeface="Calibri"/>
              </a:rPr>
              <a:t>nerviosa.</a:t>
            </a:r>
            <a:endParaRPr sz="2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050">
              <a:latin typeface="Calibri"/>
              <a:cs typeface="Calibri"/>
            </a:endParaRPr>
          </a:p>
          <a:p>
            <a:pPr marL="12700" marR="198755">
              <a:lnSpc>
                <a:spcPct val="100000"/>
              </a:lnSpc>
            </a:pPr>
            <a:r>
              <a:rPr sz="2100" spc="15" dirty="0">
                <a:latin typeface="Calibri"/>
                <a:cs typeface="Calibri"/>
              </a:rPr>
              <a:t>Había</a:t>
            </a:r>
            <a:r>
              <a:rPr sz="2100" spc="30" dirty="0">
                <a:latin typeface="Calibri"/>
                <a:cs typeface="Calibri"/>
              </a:rPr>
              <a:t> </a:t>
            </a:r>
            <a:r>
              <a:rPr sz="2100" spc="25" dirty="0">
                <a:latin typeface="Calibri"/>
                <a:cs typeface="Calibri"/>
              </a:rPr>
              <a:t>estado</a:t>
            </a:r>
            <a:r>
              <a:rPr sz="2100" spc="3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muchos</a:t>
            </a:r>
            <a:r>
              <a:rPr sz="2100" spc="30" dirty="0">
                <a:latin typeface="Calibri"/>
                <a:cs typeface="Calibri"/>
              </a:rPr>
              <a:t> </a:t>
            </a:r>
            <a:r>
              <a:rPr sz="2100" spc="-15" dirty="0">
                <a:latin typeface="Calibri"/>
                <a:cs typeface="Calibri"/>
              </a:rPr>
              <a:t>meses</a:t>
            </a:r>
            <a:r>
              <a:rPr sz="2100" spc="3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en</a:t>
            </a:r>
            <a:r>
              <a:rPr sz="2100" spc="30" dirty="0">
                <a:latin typeface="Calibri"/>
                <a:cs typeface="Calibri"/>
              </a:rPr>
              <a:t> </a:t>
            </a:r>
            <a:r>
              <a:rPr sz="2100" spc="-40" dirty="0">
                <a:latin typeface="Calibri"/>
                <a:cs typeface="Calibri"/>
              </a:rPr>
              <a:t>la </a:t>
            </a:r>
            <a:r>
              <a:rPr sz="2100" spc="-459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casa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25" dirty="0">
                <a:latin typeface="Calibri"/>
                <a:cs typeface="Calibri"/>
              </a:rPr>
              <a:t>con</a:t>
            </a:r>
            <a:r>
              <a:rPr sz="2100" spc="40" dirty="0">
                <a:latin typeface="Calibri"/>
                <a:cs typeface="Calibri"/>
              </a:rPr>
              <a:t> </a:t>
            </a:r>
            <a:r>
              <a:rPr sz="2100" spc="5" dirty="0">
                <a:latin typeface="Calibri"/>
                <a:cs typeface="Calibri"/>
              </a:rPr>
              <a:t>sus</a:t>
            </a:r>
            <a:r>
              <a:rPr sz="2100" spc="40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papás,</a:t>
            </a:r>
            <a:r>
              <a:rPr sz="2100" spc="40" dirty="0">
                <a:latin typeface="Calibri"/>
                <a:cs typeface="Calibri"/>
              </a:rPr>
              <a:t> </a:t>
            </a:r>
            <a:r>
              <a:rPr sz="2100" spc="30" dirty="0">
                <a:latin typeface="Calibri"/>
                <a:cs typeface="Calibri"/>
              </a:rPr>
              <a:t>y</a:t>
            </a:r>
            <a:r>
              <a:rPr sz="2100" spc="40" dirty="0">
                <a:latin typeface="Calibri"/>
                <a:cs typeface="Calibri"/>
              </a:rPr>
              <a:t> </a:t>
            </a:r>
            <a:r>
              <a:rPr sz="2100" spc="-20" dirty="0">
                <a:latin typeface="Calibri"/>
                <a:cs typeface="Calibri"/>
              </a:rPr>
              <a:t>ahora</a:t>
            </a:r>
            <a:r>
              <a:rPr sz="2100" spc="40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tenía </a:t>
            </a:r>
            <a:r>
              <a:rPr sz="2100" spc="-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que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-5" dirty="0">
                <a:latin typeface="Calibri"/>
                <a:cs typeface="Calibri"/>
              </a:rPr>
              <a:t>quedarse</a:t>
            </a:r>
            <a:r>
              <a:rPr sz="2100" spc="4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en</a:t>
            </a:r>
            <a:r>
              <a:rPr sz="2100" spc="40" dirty="0">
                <a:latin typeface="Calibri"/>
                <a:cs typeface="Calibri"/>
              </a:rPr>
              <a:t> </a:t>
            </a:r>
            <a:r>
              <a:rPr sz="2100" spc="-15" dirty="0">
                <a:latin typeface="Calibri"/>
                <a:cs typeface="Calibri"/>
              </a:rPr>
              <a:t>el</a:t>
            </a:r>
            <a:r>
              <a:rPr sz="2100" spc="40" dirty="0">
                <a:latin typeface="Calibri"/>
                <a:cs typeface="Calibri"/>
              </a:rPr>
              <a:t> </a:t>
            </a:r>
            <a:r>
              <a:rPr sz="2100" spc="-5" dirty="0">
                <a:latin typeface="Calibri"/>
                <a:cs typeface="Calibri"/>
              </a:rPr>
              <a:t>colegio.</a:t>
            </a:r>
            <a:endParaRPr sz="2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05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2100" dirty="0">
                <a:latin typeface="Calibri"/>
                <a:cs typeface="Calibri"/>
              </a:rPr>
              <a:t>Clementina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20" dirty="0">
                <a:latin typeface="Calibri"/>
                <a:cs typeface="Calibri"/>
              </a:rPr>
              <a:t>no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-30" dirty="0">
                <a:latin typeface="Calibri"/>
                <a:cs typeface="Calibri"/>
              </a:rPr>
              <a:t>había</a:t>
            </a:r>
            <a:r>
              <a:rPr sz="2100" spc="40" dirty="0">
                <a:latin typeface="Calibri"/>
                <a:cs typeface="Calibri"/>
              </a:rPr>
              <a:t> </a:t>
            </a:r>
            <a:r>
              <a:rPr sz="2100" spc="-20" dirty="0">
                <a:latin typeface="Calibri"/>
                <a:cs typeface="Calibri"/>
              </a:rPr>
              <a:t>imaginado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-25" dirty="0">
                <a:latin typeface="Calibri"/>
                <a:cs typeface="Calibri"/>
              </a:rPr>
              <a:t>iba </a:t>
            </a:r>
            <a:r>
              <a:rPr sz="2100" spc="-20" dirty="0">
                <a:latin typeface="Calibri"/>
                <a:cs typeface="Calibri"/>
              </a:rPr>
              <a:t> </a:t>
            </a:r>
            <a:r>
              <a:rPr sz="2100" spc="-40" dirty="0">
                <a:latin typeface="Calibri"/>
                <a:cs typeface="Calibri"/>
              </a:rPr>
              <a:t>a</a:t>
            </a:r>
            <a:r>
              <a:rPr sz="2100" spc="3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sentirse</a:t>
            </a:r>
            <a:r>
              <a:rPr sz="2100" spc="30" dirty="0">
                <a:latin typeface="Calibri"/>
                <a:cs typeface="Calibri"/>
              </a:rPr>
              <a:t> </a:t>
            </a:r>
            <a:r>
              <a:rPr sz="2100" spc="-30" dirty="0">
                <a:latin typeface="Calibri"/>
                <a:cs typeface="Calibri"/>
              </a:rPr>
              <a:t>así.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95" dirty="0">
                <a:latin typeface="Calibri"/>
                <a:cs typeface="Calibri"/>
              </a:rPr>
              <a:t>De</a:t>
            </a:r>
            <a:r>
              <a:rPr sz="2100" spc="30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repente,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5" dirty="0">
                <a:latin typeface="Calibri"/>
                <a:cs typeface="Calibri"/>
              </a:rPr>
              <a:t>se</a:t>
            </a:r>
            <a:r>
              <a:rPr sz="2100" spc="30" dirty="0">
                <a:latin typeface="Calibri"/>
                <a:cs typeface="Calibri"/>
              </a:rPr>
              <a:t> </a:t>
            </a:r>
            <a:r>
              <a:rPr sz="2100" spc="-20" dirty="0">
                <a:latin typeface="Calibri"/>
                <a:cs typeface="Calibri"/>
              </a:rPr>
              <a:t>agarró </a:t>
            </a:r>
            <a:r>
              <a:rPr sz="2100" spc="-459" dirty="0">
                <a:latin typeface="Calibri"/>
                <a:cs typeface="Calibri"/>
              </a:rPr>
              <a:t> </a:t>
            </a:r>
            <a:r>
              <a:rPr sz="2100" spc="15" dirty="0">
                <a:latin typeface="Calibri"/>
                <a:cs typeface="Calibri"/>
              </a:rPr>
              <a:t>fuerte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15" dirty="0">
                <a:latin typeface="Calibri"/>
                <a:cs typeface="Calibri"/>
              </a:rPr>
              <a:t>de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10" dirty="0">
                <a:latin typeface="Calibri"/>
                <a:cs typeface="Calibri"/>
              </a:rPr>
              <a:t>su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-60" dirty="0">
                <a:latin typeface="Calibri"/>
                <a:cs typeface="Calibri"/>
              </a:rPr>
              <a:t>mamá,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-5" dirty="0">
                <a:latin typeface="Calibri"/>
                <a:cs typeface="Calibri"/>
              </a:rPr>
              <a:t>sin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-15" dirty="0">
                <a:latin typeface="Calibri"/>
                <a:cs typeface="Calibri"/>
              </a:rPr>
              <a:t>ninguna </a:t>
            </a:r>
            <a:r>
              <a:rPr sz="2100" spc="-1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intención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15" dirty="0">
                <a:latin typeface="Calibri"/>
                <a:cs typeface="Calibri"/>
              </a:rPr>
              <a:t>de</a:t>
            </a:r>
            <a:r>
              <a:rPr sz="2100" spc="40" dirty="0">
                <a:latin typeface="Calibri"/>
                <a:cs typeface="Calibri"/>
              </a:rPr>
              <a:t> </a:t>
            </a:r>
            <a:r>
              <a:rPr sz="2100" spc="-30" dirty="0">
                <a:latin typeface="Calibri"/>
                <a:cs typeface="Calibri"/>
              </a:rPr>
              <a:t>dejarla</a:t>
            </a:r>
            <a:r>
              <a:rPr sz="2100" spc="40" dirty="0">
                <a:latin typeface="Calibri"/>
                <a:cs typeface="Calibri"/>
              </a:rPr>
              <a:t> </a:t>
            </a:r>
            <a:r>
              <a:rPr sz="2100" spc="-75" dirty="0">
                <a:latin typeface="Calibri"/>
                <a:cs typeface="Calibri"/>
              </a:rPr>
              <a:t>ir.</a:t>
            </a:r>
            <a:endParaRPr sz="2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919177" cy="77724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690763" y="1896352"/>
            <a:ext cx="2923540" cy="42310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7470" marR="5080" indent="530860" algn="r">
              <a:lnSpc>
                <a:spcPct val="109500"/>
              </a:lnSpc>
              <a:spcBef>
                <a:spcPts val="100"/>
              </a:spcBef>
            </a:pPr>
            <a:r>
              <a:rPr sz="2100" spc="-15" dirty="0">
                <a:latin typeface="Calibri"/>
                <a:cs typeface="Calibri"/>
              </a:rPr>
              <a:t>Para</a:t>
            </a:r>
            <a:r>
              <a:rPr sz="2100" spc="20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saber</a:t>
            </a:r>
            <a:r>
              <a:rPr sz="2100" spc="2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qué</a:t>
            </a:r>
            <a:r>
              <a:rPr sz="2100" spc="20" dirty="0">
                <a:latin typeface="Calibri"/>
                <a:cs typeface="Calibri"/>
              </a:rPr>
              <a:t> </a:t>
            </a:r>
            <a:r>
              <a:rPr sz="2100" spc="-25" dirty="0">
                <a:latin typeface="Calibri"/>
                <a:cs typeface="Calibri"/>
              </a:rPr>
              <a:t>era</a:t>
            </a:r>
            <a:r>
              <a:rPr sz="2100" spc="25" dirty="0">
                <a:latin typeface="Calibri"/>
                <a:cs typeface="Calibri"/>
              </a:rPr>
              <a:t> </a:t>
            </a:r>
            <a:r>
              <a:rPr sz="2100" spc="5" dirty="0">
                <a:latin typeface="Calibri"/>
                <a:cs typeface="Calibri"/>
              </a:rPr>
              <a:t>lo </a:t>
            </a:r>
            <a:r>
              <a:rPr sz="2100" spc="-459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que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-20" dirty="0">
                <a:latin typeface="Calibri"/>
                <a:cs typeface="Calibri"/>
              </a:rPr>
              <a:t>pasaba,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-40" dirty="0">
                <a:latin typeface="Calibri"/>
                <a:cs typeface="Calibri"/>
              </a:rPr>
              <a:t>la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-70" dirty="0">
                <a:latin typeface="Calibri"/>
                <a:cs typeface="Calibri"/>
              </a:rPr>
              <a:t>mamá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5" dirty="0">
                <a:latin typeface="Calibri"/>
                <a:cs typeface="Calibri"/>
              </a:rPr>
              <a:t>de </a:t>
            </a:r>
            <a:r>
              <a:rPr sz="2100" spc="1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Clementina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5" dirty="0">
                <a:latin typeface="Calibri"/>
                <a:cs typeface="Calibri"/>
              </a:rPr>
              <a:t>se</a:t>
            </a:r>
            <a:r>
              <a:rPr sz="2100" spc="40" dirty="0">
                <a:latin typeface="Calibri"/>
                <a:cs typeface="Calibri"/>
              </a:rPr>
              <a:t> </a:t>
            </a:r>
            <a:r>
              <a:rPr sz="2100" spc="-5" dirty="0">
                <a:latin typeface="Calibri"/>
                <a:cs typeface="Calibri"/>
              </a:rPr>
              <a:t>agachó</a:t>
            </a:r>
            <a:r>
              <a:rPr sz="2100" spc="40" dirty="0">
                <a:latin typeface="Calibri"/>
                <a:cs typeface="Calibri"/>
              </a:rPr>
              <a:t> </a:t>
            </a:r>
            <a:r>
              <a:rPr sz="2100" spc="30" dirty="0">
                <a:latin typeface="Calibri"/>
                <a:cs typeface="Calibri"/>
              </a:rPr>
              <a:t>y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-40" dirty="0">
                <a:latin typeface="Calibri"/>
                <a:cs typeface="Calibri"/>
              </a:rPr>
              <a:t>la</a:t>
            </a:r>
            <a:endParaRPr sz="21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240"/>
              </a:spcBef>
            </a:pPr>
            <a:r>
              <a:rPr sz="2100" spc="-35" dirty="0">
                <a:latin typeface="Calibri"/>
                <a:cs typeface="Calibri"/>
              </a:rPr>
              <a:t>miró</a:t>
            </a:r>
            <a:r>
              <a:rPr sz="2100" spc="15" dirty="0">
                <a:latin typeface="Calibri"/>
                <a:cs typeface="Calibri"/>
              </a:rPr>
              <a:t> </a:t>
            </a:r>
            <a:r>
              <a:rPr sz="2100" spc="-40" dirty="0">
                <a:latin typeface="Calibri"/>
                <a:cs typeface="Calibri"/>
              </a:rPr>
              <a:t>a</a:t>
            </a:r>
            <a:r>
              <a:rPr sz="2100" spc="20" dirty="0">
                <a:latin typeface="Calibri"/>
                <a:cs typeface="Calibri"/>
              </a:rPr>
              <a:t> </a:t>
            </a:r>
            <a:r>
              <a:rPr sz="2100" spc="5" dirty="0">
                <a:latin typeface="Calibri"/>
                <a:cs typeface="Calibri"/>
              </a:rPr>
              <a:t>los</a:t>
            </a:r>
            <a:r>
              <a:rPr sz="2100" spc="20" dirty="0">
                <a:latin typeface="Calibri"/>
                <a:cs typeface="Calibri"/>
              </a:rPr>
              <a:t> </a:t>
            </a:r>
            <a:r>
              <a:rPr sz="2100" spc="-5" dirty="0">
                <a:latin typeface="Calibri"/>
                <a:cs typeface="Calibri"/>
              </a:rPr>
              <a:t>ojos.</a:t>
            </a:r>
            <a:endParaRPr sz="21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235"/>
              </a:spcBef>
            </a:pPr>
            <a:r>
              <a:rPr sz="2100" spc="25" dirty="0">
                <a:latin typeface="Calibri"/>
                <a:cs typeface="Calibri"/>
              </a:rPr>
              <a:t>–¿Qué</a:t>
            </a:r>
            <a:r>
              <a:rPr sz="2100" spc="10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pasa</a:t>
            </a:r>
            <a:r>
              <a:rPr sz="2100" spc="10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Clementina?</a:t>
            </a:r>
            <a:endParaRPr sz="21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240"/>
              </a:spcBef>
            </a:pPr>
            <a:r>
              <a:rPr sz="2100" spc="40" dirty="0">
                <a:latin typeface="Calibri"/>
                <a:cs typeface="Calibri"/>
              </a:rPr>
              <a:t>–le</a:t>
            </a:r>
            <a:r>
              <a:rPr sz="2100" spc="-4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preguntó.</a:t>
            </a:r>
            <a:endParaRPr sz="2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250">
              <a:latin typeface="Calibri"/>
              <a:cs typeface="Calibri"/>
            </a:endParaRPr>
          </a:p>
          <a:p>
            <a:pPr marL="40640" marR="5080" indent="325120" algn="r">
              <a:lnSpc>
                <a:spcPct val="109500"/>
              </a:lnSpc>
            </a:pPr>
            <a:r>
              <a:rPr sz="2100" dirty="0">
                <a:latin typeface="Calibri"/>
                <a:cs typeface="Calibri"/>
              </a:rPr>
              <a:t>Clementina,</a:t>
            </a:r>
            <a:r>
              <a:rPr sz="2100" spc="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que</a:t>
            </a:r>
            <a:r>
              <a:rPr sz="2100" spc="5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seguía </a:t>
            </a:r>
            <a:r>
              <a:rPr sz="2100" spc="-459" dirty="0">
                <a:latin typeface="Calibri"/>
                <a:cs typeface="Calibri"/>
              </a:rPr>
              <a:t> </a:t>
            </a:r>
            <a:r>
              <a:rPr sz="2100" spc="-25" dirty="0">
                <a:latin typeface="Calibri"/>
                <a:cs typeface="Calibri"/>
              </a:rPr>
              <a:t>agarrada</a:t>
            </a:r>
            <a:r>
              <a:rPr sz="2100" spc="30" dirty="0">
                <a:latin typeface="Calibri"/>
                <a:cs typeface="Calibri"/>
              </a:rPr>
              <a:t> </a:t>
            </a:r>
            <a:r>
              <a:rPr sz="2100" spc="-20" dirty="0">
                <a:latin typeface="Calibri"/>
                <a:cs typeface="Calibri"/>
              </a:rPr>
              <a:t>muy</a:t>
            </a:r>
            <a:r>
              <a:rPr sz="2100" spc="30" dirty="0">
                <a:latin typeface="Calibri"/>
                <a:cs typeface="Calibri"/>
              </a:rPr>
              <a:t> </a:t>
            </a:r>
            <a:r>
              <a:rPr sz="2100" spc="-25" dirty="0">
                <a:latin typeface="Calibri"/>
                <a:cs typeface="Calibri"/>
              </a:rPr>
              <a:t>firme</a:t>
            </a:r>
            <a:r>
              <a:rPr sz="2100" spc="35" dirty="0">
                <a:latin typeface="Calibri"/>
                <a:cs typeface="Calibri"/>
              </a:rPr>
              <a:t> </a:t>
            </a:r>
            <a:r>
              <a:rPr sz="2100" spc="-40" dirty="0">
                <a:latin typeface="Calibri"/>
                <a:cs typeface="Calibri"/>
              </a:rPr>
              <a:t>a</a:t>
            </a:r>
            <a:r>
              <a:rPr sz="2100" spc="30" dirty="0">
                <a:latin typeface="Calibri"/>
                <a:cs typeface="Calibri"/>
              </a:rPr>
              <a:t> </a:t>
            </a:r>
            <a:r>
              <a:rPr sz="2100" spc="10" dirty="0">
                <a:latin typeface="Calibri"/>
                <a:cs typeface="Calibri"/>
              </a:rPr>
              <a:t>su </a:t>
            </a:r>
            <a:r>
              <a:rPr sz="2100" spc="15" dirty="0">
                <a:latin typeface="Calibri"/>
                <a:cs typeface="Calibri"/>
              </a:rPr>
              <a:t> </a:t>
            </a:r>
            <a:r>
              <a:rPr sz="2100" spc="-60" dirty="0">
                <a:latin typeface="Calibri"/>
                <a:cs typeface="Calibri"/>
              </a:rPr>
              <a:t>mamá,</a:t>
            </a:r>
            <a:r>
              <a:rPr sz="2100" spc="10" dirty="0">
                <a:latin typeface="Calibri"/>
                <a:cs typeface="Calibri"/>
              </a:rPr>
              <a:t> </a:t>
            </a:r>
            <a:r>
              <a:rPr sz="2100" spc="-15" dirty="0">
                <a:latin typeface="Calibri"/>
                <a:cs typeface="Calibri"/>
              </a:rPr>
              <a:t>le</a:t>
            </a:r>
            <a:r>
              <a:rPr sz="2100" spc="15" dirty="0">
                <a:latin typeface="Calibri"/>
                <a:cs typeface="Calibri"/>
              </a:rPr>
              <a:t> </a:t>
            </a:r>
            <a:r>
              <a:rPr sz="2100" spc="-5" dirty="0">
                <a:latin typeface="Calibri"/>
                <a:cs typeface="Calibri"/>
              </a:rPr>
              <a:t>dijo</a:t>
            </a:r>
            <a:r>
              <a:rPr sz="2100" spc="15" dirty="0">
                <a:latin typeface="Calibri"/>
                <a:cs typeface="Calibri"/>
              </a:rPr>
              <a:t> </a:t>
            </a:r>
            <a:r>
              <a:rPr sz="2100" spc="-5" dirty="0">
                <a:latin typeface="Calibri"/>
                <a:cs typeface="Calibri"/>
              </a:rPr>
              <a:t>preocupada:</a:t>
            </a:r>
            <a:endParaRPr sz="21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240"/>
              </a:spcBef>
            </a:pPr>
            <a:r>
              <a:rPr sz="2100" spc="50" dirty="0">
                <a:latin typeface="Calibri"/>
                <a:cs typeface="Calibri"/>
              </a:rPr>
              <a:t>–¡No</a:t>
            </a:r>
            <a:r>
              <a:rPr sz="2100" spc="25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quiero</a:t>
            </a:r>
            <a:r>
              <a:rPr sz="2100" spc="30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que</a:t>
            </a:r>
            <a:r>
              <a:rPr sz="2100" spc="25" dirty="0">
                <a:latin typeface="Calibri"/>
                <a:cs typeface="Calibri"/>
              </a:rPr>
              <a:t> </a:t>
            </a:r>
            <a:r>
              <a:rPr sz="2100" spc="30" dirty="0">
                <a:latin typeface="Calibri"/>
                <a:cs typeface="Calibri"/>
              </a:rPr>
              <a:t>te </a:t>
            </a:r>
            <a:r>
              <a:rPr sz="2100" spc="-35" dirty="0">
                <a:latin typeface="Calibri"/>
                <a:cs typeface="Calibri"/>
              </a:rPr>
              <a:t>vayas!,</a:t>
            </a:r>
            <a:endParaRPr sz="21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240"/>
              </a:spcBef>
            </a:pPr>
            <a:r>
              <a:rPr sz="2100" spc="-20" dirty="0">
                <a:latin typeface="Calibri"/>
                <a:cs typeface="Calibri"/>
              </a:rPr>
              <a:t>¡estoy</a:t>
            </a:r>
            <a:r>
              <a:rPr sz="2100" spc="-35" dirty="0">
                <a:latin typeface="Calibri"/>
                <a:cs typeface="Calibri"/>
              </a:rPr>
              <a:t> </a:t>
            </a:r>
            <a:r>
              <a:rPr sz="2100" spc="-15" dirty="0">
                <a:latin typeface="Calibri"/>
                <a:cs typeface="Calibri"/>
              </a:rPr>
              <a:t>nerviosa!</a:t>
            </a:r>
            <a:endParaRPr sz="2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058400" cy="5803363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18809" y="4418200"/>
            <a:ext cx="8808085" cy="28949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22500" marR="5080" indent="111125" algn="r">
              <a:lnSpc>
                <a:spcPct val="100000"/>
              </a:lnSpc>
              <a:spcBef>
                <a:spcPts val="100"/>
              </a:spcBef>
            </a:pPr>
            <a:r>
              <a:rPr sz="1900" spc="60" dirty="0">
                <a:latin typeface="Calibri"/>
                <a:cs typeface="Calibri"/>
              </a:rPr>
              <a:t>La</a:t>
            </a:r>
            <a:r>
              <a:rPr sz="1900" spc="75" dirty="0">
                <a:latin typeface="Calibri"/>
                <a:cs typeface="Calibri"/>
              </a:rPr>
              <a:t> </a:t>
            </a:r>
            <a:r>
              <a:rPr sz="1900" spc="-45" dirty="0">
                <a:latin typeface="Calibri"/>
                <a:cs typeface="Calibri"/>
              </a:rPr>
              <a:t>mamá</a:t>
            </a:r>
            <a:r>
              <a:rPr sz="1900" spc="75" dirty="0">
                <a:latin typeface="Calibri"/>
                <a:cs typeface="Calibri"/>
              </a:rPr>
              <a:t> </a:t>
            </a:r>
            <a:r>
              <a:rPr sz="1900" spc="25" dirty="0">
                <a:latin typeface="Calibri"/>
                <a:cs typeface="Calibri"/>
              </a:rPr>
              <a:t>de</a:t>
            </a:r>
            <a:r>
              <a:rPr sz="1900" spc="75" dirty="0">
                <a:latin typeface="Calibri"/>
                <a:cs typeface="Calibri"/>
              </a:rPr>
              <a:t> </a:t>
            </a:r>
            <a:r>
              <a:rPr sz="1900" spc="20" dirty="0">
                <a:latin typeface="Calibri"/>
                <a:cs typeface="Calibri"/>
              </a:rPr>
              <a:t>Clementina</a:t>
            </a:r>
            <a:r>
              <a:rPr sz="1900" spc="75" dirty="0">
                <a:latin typeface="Calibri"/>
                <a:cs typeface="Calibri"/>
              </a:rPr>
              <a:t> </a:t>
            </a:r>
            <a:r>
              <a:rPr sz="1900" spc="20" dirty="0">
                <a:latin typeface="Calibri"/>
                <a:cs typeface="Calibri"/>
              </a:rPr>
              <a:t>entendió</a:t>
            </a:r>
            <a:r>
              <a:rPr sz="1900" spc="75" dirty="0">
                <a:latin typeface="Calibri"/>
                <a:cs typeface="Calibri"/>
              </a:rPr>
              <a:t> </a:t>
            </a:r>
            <a:r>
              <a:rPr sz="1900" spc="15" dirty="0">
                <a:latin typeface="Calibri"/>
                <a:cs typeface="Calibri"/>
              </a:rPr>
              <a:t>que</a:t>
            </a:r>
            <a:r>
              <a:rPr sz="1900" spc="75" dirty="0">
                <a:latin typeface="Calibri"/>
                <a:cs typeface="Calibri"/>
              </a:rPr>
              <a:t> </a:t>
            </a:r>
            <a:r>
              <a:rPr sz="1900" spc="40" dirty="0">
                <a:latin typeface="Calibri"/>
                <a:cs typeface="Calibri"/>
              </a:rPr>
              <a:t>esto</a:t>
            </a:r>
            <a:r>
              <a:rPr sz="1900" spc="75" dirty="0">
                <a:latin typeface="Calibri"/>
                <a:cs typeface="Calibri"/>
              </a:rPr>
              <a:t> </a:t>
            </a:r>
            <a:r>
              <a:rPr sz="1900" spc="15" dirty="0">
                <a:latin typeface="Calibri"/>
                <a:cs typeface="Calibri"/>
              </a:rPr>
              <a:t>podía</a:t>
            </a:r>
            <a:r>
              <a:rPr sz="1900" spc="75" dirty="0">
                <a:latin typeface="Calibri"/>
                <a:cs typeface="Calibri"/>
              </a:rPr>
              <a:t> </a:t>
            </a:r>
            <a:r>
              <a:rPr sz="1900" spc="5" dirty="0">
                <a:latin typeface="Calibri"/>
                <a:cs typeface="Calibri"/>
              </a:rPr>
              <a:t>ser</a:t>
            </a:r>
            <a:r>
              <a:rPr sz="1900" spc="75" dirty="0">
                <a:latin typeface="Calibri"/>
                <a:cs typeface="Calibri"/>
              </a:rPr>
              <a:t> </a:t>
            </a:r>
            <a:r>
              <a:rPr sz="1900" spc="10" dirty="0">
                <a:latin typeface="Calibri"/>
                <a:cs typeface="Calibri"/>
              </a:rPr>
              <a:t>difícil</a:t>
            </a:r>
            <a:r>
              <a:rPr sz="1900" spc="7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para </a:t>
            </a:r>
            <a:r>
              <a:rPr sz="1900" spc="-415" dirty="0">
                <a:latin typeface="Calibri"/>
                <a:cs typeface="Calibri"/>
              </a:rPr>
              <a:t> </a:t>
            </a:r>
            <a:r>
              <a:rPr sz="1900" spc="10" dirty="0">
                <a:latin typeface="Calibri"/>
                <a:cs typeface="Calibri"/>
              </a:rPr>
              <a:t>algunos</a:t>
            </a:r>
            <a:r>
              <a:rPr sz="1900" spc="80" dirty="0">
                <a:latin typeface="Calibri"/>
                <a:cs typeface="Calibri"/>
              </a:rPr>
              <a:t> </a:t>
            </a:r>
            <a:r>
              <a:rPr sz="1900" spc="10" dirty="0">
                <a:latin typeface="Calibri"/>
                <a:cs typeface="Calibri"/>
              </a:rPr>
              <a:t>niños,</a:t>
            </a:r>
            <a:r>
              <a:rPr sz="1900" spc="80" dirty="0">
                <a:latin typeface="Calibri"/>
                <a:cs typeface="Calibri"/>
              </a:rPr>
              <a:t> </a:t>
            </a:r>
            <a:r>
              <a:rPr sz="1900" spc="30" dirty="0">
                <a:latin typeface="Calibri"/>
                <a:cs typeface="Calibri"/>
              </a:rPr>
              <a:t>y</a:t>
            </a:r>
            <a:r>
              <a:rPr sz="1900" spc="85" dirty="0">
                <a:latin typeface="Calibri"/>
                <a:cs typeface="Calibri"/>
              </a:rPr>
              <a:t> </a:t>
            </a:r>
            <a:r>
              <a:rPr sz="1900" spc="-5" dirty="0">
                <a:latin typeface="Calibri"/>
                <a:cs typeface="Calibri"/>
              </a:rPr>
              <a:t>le</a:t>
            </a:r>
            <a:r>
              <a:rPr sz="1900" spc="80" dirty="0">
                <a:latin typeface="Calibri"/>
                <a:cs typeface="Calibri"/>
              </a:rPr>
              <a:t> </a:t>
            </a:r>
            <a:r>
              <a:rPr sz="1900" spc="-5" dirty="0">
                <a:latin typeface="Calibri"/>
                <a:cs typeface="Calibri"/>
              </a:rPr>
              <a:t>dijo:</a:t>
            </a:r>
            <a:r>
              <a:rPr sz="1900" spc="85" dirty="0">
                <a:latin typeface="Calibri"/>
                <a:cs typeface="Calibri"/>
              </a:rPr>
              <a:t> </a:t>
            </a:r>
            <a:r>
              <a:rPr sz="1900" spc="30" dirty="0">
                <a:latin typeface="Calibri"/>
                <a:cs typeface="Calibri"/>
              </a:rPr>
              <a:t>–Clementina,</a:t>
            </a:r>
            <a:r>
              <a:rPr sz="1900" spc="80" dirty="0">
                <a:latin typeface="Calibri"/>
                <a:cs typeface="Calibri"/>
              </a:rPr>
              <a:t> </a:t>
            </a:r>
            <a:r>
              <a:rPr sz="1900" spc="30" dirty="0">
                <a:latin typeface="Calibri"/>
                <a:cs typeface="Calibri"/>
              </a:rPr>
              <a:t>veo</a:t>
            </a:r>
            <a:r>
              <a:rPr sz="1900" spc="80" dirty="0">
                <a:latin typeface="Calibri"/>
                <a:cs typeface="Calibri"/>
              </a:rPr>
              <a:t> </a:t>
            </a:r>
            <a:r>
              <a:rPr sz="1900" spc="15" dirty="0">
                <a:latin typeface="Calibri"/>
                <a:cs typeface="Calibri"/>
              </a:rPr>
              <a:t>que</a:t>
            </a:r>
            <a:r>
              <a:rPr sz="1900" spc="85" dirty="0">
                <a:latin typeface="Calibri"/>
                <a:cs typeface="Calibri"/>
              </a:rPr>
              <a:t> </a:t>
            </a:r>
            <a:r>
              <a:rPr sz="1900" spc="30" dirty="0">
                <a:latin typeface="Calibri"/>
                <a:cs typeface="Calibri"/>
              </a:rPr>
              <a:t>estás</a:t>
            </a:r>
            <a:r>
              <a:rPr sz="1900" spc="80" dirty="0">
                <a:latin typeface="Calibri"/>
                <a:cs typeface="Calibri"/>
              </a:rPr>
              <a:t> </a:t>
            </a:r>
            <a:r>
              <a:rPr sz="1900" spc="15" dirty="0">
                <a:latin typeface="Calibri"/>
                <a:cs typeface="Calibri"/>
              </a:rPr>
              <a:t>preocupada. </a:t>
            </a:r>
            <a:r>
              <a:rPr sz="1900" spc="-415" dirty="0">
                <a:latin typeface="Calibri"/>
                <a:cs typeface="Calibri"/>
              </a:rPr>
              <a:t> </a:t>
            </a:r>
            <a:r>
              <a:rPr sz="1900" spc="-20" dirty="0">
                <a:latin typeface="Calibri"/>
                <a:cs typeface="Calibri"/>
              </a:rPr>
              <a:t>Me</a:t>
            </a:r>
            <a:r>
              <a:rPr sz="1900" spc="70" dirty="0">
                <a:latin typeface="Calibri"/>
                <a:cs typeface="Calibri"/>
              </a:rPr>
              <a:t> </a:t>
            </a:r>
            <a:r>
              <a:rPr sz="1900" spc="-5" dirty="0">
                <a:latin typeface="Calibri"/>
                <a:cs typeface="Calibri"/>
              </a:rPr>
              <a:t>imagino</a:t>
            </a:r>
            <a:r>
              <a:rPr sz="1900" spc="75" dirty="0">
                <a:latin typeface="Calibri"/>
                <a:cs typeface="Calibri"/>
              </a:rPr>
              <a:t> </a:t>
            </a:r>
            <a:r>
              <a:rPr sz="1900" spc="15" dirty="0">
                <a:latin typeface="Calibri"/>
                <a:cs typeface="Calibri"/>
              </a:rPr>
              <a:t>que</a:t>
            </a:r>
            <a:r>
              <a:rPr sz="1900" spc="70" dirty="0">
                <a:latin typeface="Calibri"/>
                <a:cs typeface="Calibri"/>
              </a:rPr>
              <a:t> </a:t>
            </a:r>
            <a:r>
              <a:rPr sz="1900" spc="10" dirty="0">
                <a:latin typeface="Calibri"/>
                <a:cs typeface="Calibri"/>
              </a:rPr>
              <a:t>en</a:t>
            </a:r>
            <a:r>
              <a:rPr sz="1900" spc="75" dirty="0">
                <a:latin typeface="Calibri"/>
                <a:cs typeface="Calibri"/>
              </a:rPr>
              <a:t> </a:t>
            </a:r>
            <a:r>
              <a:rPr sz="1900" spc="30" dirty="0">
                <a:latin typeface="Calibri"/>
                <a:cs typeface="Calibri"/>
              </a:rPr>
              <a:t>este</a:t>
            </a:r>
            <a:r>
              <a:rPr sz="1900" spc="70" dirty="0">
                <a:latin typeface="Calibri"/>
                <a:cs typeface="Calibri"/>
              </a:rPr>
              <a:t> </a:t>
            </a:r>
            <a:r>
              <a:rPr sz="1900" spc="20" dirty="0">
                <a:latin typeface="Calibri"/>
                <a:cs typeface="Calibri"/>
              </a:rPr>
              <a:t>tiempo</a:t>
            </a:r>
            <a:r>
              <a:rPr sz="1900" spc="75" dirty="0">
                <a:latin typeface="Calibri"/>
                <a:cs typeface="Calibri"/>
              </a:rPr>
              <a:t> </a:t>
            </a:r>
            <a:r>
              <a:rPr sz="1900" spc="40" dirty="0">
                <a:latin typeface="Calibri"/>
                <a:cs typeface="Calibri"/>
              </a:rPr>
              <a:t>te</a:t>
            </a:r>
            <a:r>
              <a:rPr sz="1900" spc="75" dirty="0">
                <a:latin typeface="Calibri"/>
                <a:cs typeface="Calibri"/>
              </a:rPr>
              <a:t> </a:t>
            </a:r>
            <a:r>
              <a:rPr sz="1900" spc="20" dirty="0">
                <a:latin typeface="Calibri"/>
                <a:cs typeface="Calibri"/>
              </a:rPr>
              <a:t>acostumbraste</a:t>
            </a:r>
            <a:r>
              <a:rPr sz="1900" spc="70" dirty="0">
                <a:latin typeface="Calibri"/>
                <a:cs typeface="Calibri"/>
              </a:rPr>
              <a:t> </a:t>
            </a:r>
            <a:r>
              <a:rPr sz="1900" spc="-35" dirty="0">
                <a:latin typeface="Calibri"/>
                <a:cs typeface="Calibri"/>
              </a:rPr>
              <a:t>a</a:t>
            </a:r>
            <a:r>
              <a:rPr sz="1900" spc="75" dirty="0">
                <a:latin typeface="Calibri"/>
                <a:cs typeface="Calibri"/>
              </a:rPr>
              <a:t> </a:t>
            </a:r>
            <a:r>
              <a:rPr sz="1900" spc="25" dirty="0">
                <a:latin typeface="Calibri"/>
                <a:cs typeface="Calibri"/>
              </a:rPr>
              <a:t>estar</a:t>
            </a:r>
            <a:r>
              <a:rPr sz="1900" spc="70" dirty="0">
                <a:latin typeface="Calibri"/>
                <a:cs typeface="Calibri"/>
              </a:rPr>
              <a:t> </a:t>
            </a:r>
            <a:r>
              <a:rPr sz="1900" spc="10" dirty="0">
                <a:latin typeface="Calibri"/>
                <a:cs typeface="Calibri"/>
              </a:rPr>
              <a:t>en</a:t>
            </a:r>
            <a:r>
              <a:rPr sz="1900" spc="75" dirty="0">
                <a:latin typeface="Calibri"/>
                <a:cs typeface="Calibri"/>
              </a:rPr>
              <a:t> </a:t>
            </a:r>
            <a:r>
              <a:rPr sz="1900" spc="-25" dirty="0">
                <a:latin typeface="Calibri"/>
                <a:cs typeface="Calibri"/>
              </a:rPr>
              <a:t>la </a:t>
            </a:r>
            <a:r>
              <a:rPr sz="1900" spc="-20" dirty="0">
                <a:latin typeface="Calibri"/>
                <a:cs typeface="Calibri"/>
              </a:rPr>
              <a:t> </a:t>
            </a:r>
            <a:r>
              <a:rPr sz="1900" spc="15" dirty="0">
                <a:latin typeface="Calibri"/>
                <a:cs typeface="Calibri"/>
              </a:rPr>
              <a:t>casa</a:t>
            </a:r>
            <a:r>
              <a:rPr sz="1900" spc="75" dirty="0">
                <a:latin typeface="Calibri"/>
                <a:cs typeface="Calibri"/>
              </a:rPr>
              <a:t> </a:t>
            </a:r>
            <a:r>
              <a:rPr sz="1900" spc="35" dirty="0">
                <a:latin typeface="Calibri"/>
                <a:cs typeface="Calibri"/>
              </a:rPr>
              <a:t>con</a:t>
            </a:r>
            <a:r>
              <a:rPr sz="1900" spc="75" dirty="0">
                <a:latin typeface="Calibri"/>
                <a:cs typeface="Calibri"/>
              </a:rPr>
              <a:t> </a:t>
            </a:r>
            <a:r>
              <a:rPr sz="1900" spc="25" dirty="0">
                <a:latin typeface="Calibri"/>
                <a:cs typeface="Calibri"/>
              </a:rPr>
              <a:t>nosotros,</a:t>
            </a:r>
            <a:r>
              <a:rPr sz="1900" spc="80" dirty="0">
                <a:latin typeface="Calibri"/>
                <a:cs typeface="Calibri"/>
              </a:rPr>
              <a:t> </a:t>
            </a:r>
            <a:r>
              <a:rPr sz="1900" spc="15" dirty="0">
                <a:latin typeface="Calibri"/>
                <a:cs typeface="Calibri"/>
              </a:rPr>
              <a:t>pero</a:t>
            </a:r>
            <a:r>
              <a:rPr sz="1900" spc="75" dirty="0">
                <a:latin typeface="Calibri"/>
                <a:cs typeface="Calibri"/>
              </a:rPr>
              <a:t> </a:t>
            </a:r>
            <a:r>
              <a:rPr sz="1900" spc="5" dirty="0">
                <a:latin typeface="Calibri"/>
                <a:cs typeface="Calibri"/>
              </a:rPr>
              <a:t>recuerda</a:t>
            </a:r>
            <a:r>
              <a:rPr sz="1900" spc="80" dirty="0">
                <a:latin typeface="Calibri"/>
                <a:cs typeface="Calibri"/>
              </a:rPr>
              <a:t> </a:t>
            </a:r>
            <a:r>
              <a:rPr sz="1900" spc="15" dirty="0">
                <a:latin typeface="Calibri"/>
                <a:cs typeface="Calibri"/>
              </a:rPr>
              <a:t>que</a:t>
            </a:r>
            <a:r>
              <a:rPr sz="1900" spc="75" dirty="0">
                <a:latin typeface="Calibri"/>
                <a:cs typeface="Calibri"/>
              </a:rPr>
              <a:t> </a:t>
            </a:r>
            <a:r>
              <a:rPr sz="1900" spc="15" dirty="0">
                <a:latin typeface="Calibri"/>
                <a:cs typeface="Calibri"/>
              </a:rPr>
              <a:t>lo</a:t>
            </a:r>
            <a:r>
              <a:rPr sz="1900" spc="80" dirty="0">
                <a:latin typeface="Calibri"/>
                <a:cs typeface="Calibri"/>
              </a:rPr>
              <a:t> </a:t>
            </a:r>
            <a:r>
              <a:rPr sz="1900" spc="5" dirty="0">
                <a:latin typeface="Calibri"/>
                <a:cs typeface="Calibri"/>
              </a:rPr>
              <a:t>pasabas</a:t>
            </a:r>
            <a:r>
              <a:rPr sz="1900" spc="75" dirty="0">
                <a:latin typeface="Calibri"/>
                <a:cs typeface="Calibri"/>
              </a:rPr>
              <a:t> </a:t>
            </a:r>
            <a:r>
              <a:rPr sz="1900" spc="-5" dirty="0">
                <a:latin typeface="Calibri"/>
                <a:cs typeface="Calibri"/>
              </a:rPr>
              <a:t>muy</a:t>
            </a:r>
            <a:r>
              <a:rPr sz="1900" spc="80" dirty="0">
                <a:latin typeface="Calibri"/>
                <a:cs typeface="Calibri"/>
              </a:rPr>
              <a:t> </a:t>
            </a:r>
            <a:r>
              <a:rPr sz="1900" spc="5" dirty="0">
                <a:latin typeface="Calibri"/>
                <a:cs typeface="Calibri"/>
              </a:rPr>
              <a:t>bien</a:t>
            </a:r>
            <a:r>
              <a:rPr sz="1900" spc="75" dirty="0">
                <a:latin typeface="Calibri"/>
                <a:cs typeface="Calibri"/>
              </a:rPr>
              <a:t> </a:t>
            </a:r>
            <a:r>
              <a:rPr sz="1900" spc="10" dirty="0">
                <a:latin typeface="Calibri"/>
                <a:cs typeface="Calibri"/>
              </a:rPr>
              <a:t>en</a:t>
            </a:r>
            <a:r>
              <a:rPr sz="1900" spc="80" dirty="0">
                <a:latin typeface="Calibri"/>
                <a:cs typeface="Calibri"/>
              </a:rPr>
              <a:t> </a:t>
            </a:r>
            <a:r>
              <a:rPr sz="1900" spc="-5" dirty="0">
                <a:latin typeface="Calibri"/>
                <a:cs typeface="Calibri"/>
              </a:rPr>
              <a:t>el </a:t>
            </a:r>
            <a:r>
              <a:rPr sz="1900" dirty="0">
                <a:latin typeface="Calibri"/>
                <a:cs typeface="Calibri"/>
              </a:rPr>
              <a:t> </a:t>
            </a:r>
            <a:r>
              <a:rPr sz="1900" spc="15" dirty="0">
                <a:latin typeface="Calibri"/>
                <a:cs typeface="Calibri"/>
              </a:rPr>
              <a:t>colegio,</a:t>
            </a:r>
            <a:r>
              <a:rPr sz="1900" spc="70" dirty="0">
                <a:latin typeface="Calibri"/>
                <a:cs typeface="Calibri"/>
              </a:rPr>
              <a:t> </a:t>
            </a:r>
            <a:r>
              <a:rPr sz="1900" spc="30" dirty="0">
                <a:latin typeface="Calibri"/>
                <a:cs typeface="Calibri"/>
              </a:rPr>
              <a:t>y</a:t>
            </a:r>
            <a:r>
              <a:rPr sz="1900" spc="75" dirty="0">
                <a:latin typeface="Calibri"/>
                <a:cs typeface="Calibri"/>
              </a:rPr>
              <a:t> </a:t>
            </a:r>
            <a:r>
              <a:rPr sz="1900" spc="15" dirty="0">
                <a:latin typeface="Calibri"/>
                <a:cs typeface="Calibri"/>
              </a:rPr>
              <a:t>que</a:t>
            </a:r>
            <a:r>
              <a:rPr sz="1900" spc="7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han</a:t>
            </a:r>
            <a:r>
              <a:rPr sz="1900" spc="75" dirty="0">
                <a:latin typeface="Calibri"/>
                <a:cs typeface="Calibri"/>
              </a:rPr>
              <a:t> </a:t>
            </a:r>
            <a:r>
              <a:rPr sz="1900" spc="20" dirty="0">
                <a:latin typeface="Calibri"/>
                <a:cs typeface="Calibri"/>
              </a:rPr>
              <a:t>tomado</a:t>
            </a:r>
            <a:r>
              <a:rPr sz="1900" spc="75" dirty="0">
                <a:latin typeface="Calibri"/>
                <a:cs typeface="Calibri"/>
              </a:rPr>
              <a:t> </a:t>
            </a:r>
            <a:r>
              <a:rPr sz="1900" spc="-5" dirty="0">
                <a:latin typeface="Calibri"/>
                <a:cs typeface="Calibri"/>
              </a:rPr>
              <a:t>las</a:t>
            </a:r>
            <a:r>
              <a:rPr sz="1900" spc="75" dirty="0">
                <a:latin typeface="Calibri"/>
                <a:cs typeface="Calibri"/>
              </a:rPr>
              <a:t> </a:t>
            </a:r>
            <a:r>
              <a:rPr sz="1900" spc="5" dirty="0">
                <a:latin typeface="Calibri"/>
                <a:cs typeface="Calibri"/>
              </a:rPr>
              <a:t>medidas</a:t>
            </a:r>
            <a:r>
              <a:rPr sz="1900" spc="75" dirty="0">
                <a:latin typeface="Calibri"/>
                <a:cs typeface="Calibri"/>
              </a:rPr>
              <a:t> </a:t>
            </a:r>
            <a:r>
              <a:rPr sz="1900" spc="5" dirty="0">
                <a:latin typeface="Calibri"/>
                <a:cs typeface="Calibri"/>
              </a:rPr>
              <a:t>necesarias</a:t>
            </a:r>
            <a:r>
              <a:rPr sz="1900" spc="75" dirty="0">
                <a:latin typeface="Calibri"/>
                <a:cs typeface="Calibri"/>
              </a:rPr>
              <a:t> </a:t>
            </a:r>
            <a:r>
              <a:rPr sz="1900" spc="-5" dirty="0">
                <a:latin typeface="Calibri"/>
                <a:cs typeface="Calibri"/>
              </a:rPr>
              <a:t>para</a:t>
            </a:r>
            <a:r>
              <a:rPr sz="1900" spc="75" dirty="0">
                <a:latin typeface="Calibri"/>
                <a:cs typeface="Calibri"/>
              </a:rPr>
              <a:t> </a:t>
            </a:r>
            <a:r>
              <a:rPr sz="1900" spc="25" dirty="0">
                <a:latin typeface="Calibri"/>
                <a:cs typeface="Calibri"/>
              </a:rPr>
              <a:t>cuidarte </a:t>
            </a:r>
            <a:r>
              <a:rPr sz="1900" spc="3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mientras</a:t>
            </a:r>
            <a:r>
              <a:rPr sz="1900" spc="75" dirty="0">
                <a:latin typeface="Calibri"/>
                <a:cs typeface="Calibri"/>
              </a:rPr>
              <a:t> </a:t>
            </a:r>
            <a:r>
              <a:rPr sz="1900" spc="30" dirty="0">
                <a:latin typeface="Calibri"/>
                <a:cs typeface="Calibri"/>
              </a:rPr>
              <a:t>estés</a:t>
            </a:r>
            <a:r>
              <a:rPr sz="1900" spc="7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aquí</a:t>
            </a:r>
            <a:r>
              <a:rPr sz="1900" spc="75" dirty="0">
                <a:latin typeface="Calibri"/>
                <a:cs typeface="Calibri"/>
              </a:rPr>
              <a:t> </a:t>
            </a:r>
            <a:r>
              <a:rPr sz="1900" spc="40" dirty="0">
                <a:latin typeface="Calibri"/>
                <a:cs typeface="Calibri"/>
              </a:rPr>
              <a:t>–dijo</a:t>
            </a:r>
            <a:r>
              <a:rPr sz="1900" spc="75" dirty="0">
                <a:latin typeface="Calibri"/>
                <a:cs typeface="Calibri"/>
              </a:rPr>
              <a:t> </a:t>
            </a:r>
            <a:r>
              <a:rPr sz="1900" spc="35" dirty="0">
                <a:latin typeface="Calibri"/>
                <a:cs typeface="Calibri"/>
              </a:rPr>
              <a:t>con</a:t>
            </a:r>
            <a:r>
              <a:rPr sz="1900" spc="75" dirty="0">
                <a:latin typeface="Calibri"/>
                <a:cs typeface="Calibri"/>
              </a:rPr>
              <a:t> </a:t>
            </a:r>
            <a:r>
              <a:rPr sz="1900" spc="15" dirty="0">
                <a:latin typeface="Calibri"/>
                <a:cs typeface="Calibri"/>
              </a:rPr>
              <a:t>cariño</a:t>
            </a:r>
            <a:r>
              <a:rPr sz="1900" spc="75" dirty="0">
                <a:latin typeface="Calibri"/>
                <a:cs typeface="Calibri"/>
              </a:rPr>
              <a:t> </a:t>
            </a:r>
            <a:r>
              <a:rPr sz="1900" spc="20" dirty="0">
                <a:latin typeface="Calibri"/>
                <a:cs typeface="Calibri"/>
              </a:rPr>
              <a:t>su</a:t>
            </a:r>
            <a:r>
              <a:rPr sz="1900" spc="75" dirty="0">
                <a:latin typeface="Calibri"/>
                <a:cs typeface="Calibri"/>
              </a:rPr>
              <a:t> </a:t>
            </a:r>
            <a:r>
              <a:rPr sz="1900" spc="-40" dirty="0">
                <a:latin typeface="Calibri"/>
                <a:cs typeface="Calibri"/>
              </a:rPr>
              <a:t>mamá.</a:t>
            </a:r>
            <a:endParaRPr sz="1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650">
              <a:latin typeface="Calibri"/>
              <a:cs typeface="Calibri"/>
            </a:endParaRPr>
          </a:p>
          <a:p>
            <a:pPr marL="783590" marR="6985" indent="-771525" algn="r">
              <a:lnSpc>
                <a:spcPct val="100000"/>
              </a:lnSpc>
            </a:pPr>
            <a:r>
              <a:rPr sz="1900" spc="50" dirty="0">
                <a:latin typeface="Calibri"/>
                <a:cs typeface="Calibri"/>
              </a:rPr>
              <a:t>–Ahora</a:t>
            </a:r>
            <a:r>
              <a:rPr sz="1900" spc="75" dirty="0">
                <a:latin typeface="Calibri"/>
                <a:cs typeface="Calibri"/>
              </a:rPr>
              <a:t> </a:t>
            </a:r>
            <a:r>
              <a:rPr sz="1900" spc="15" dirty="0">
                <a:latin typeface="Calibri"/>
                <a:cs typeface="Calibri"/>
              </a:rPr>
              <a:t>vas</a:t>
            </a:r>
            <a:r>
              <a:rPr sz="1900" spc="80" dirty="0">
                <a:latin typeface="Calibri"/>
                <a:cs typeface="Calibri"/>
              </a:rPr>
              <a:t> </a:t>
            </a:r>
            <a:r>
              <a:rPr sz="1900" spc="-35" dirty="0">
                <a:latin typeface="Calibri"/>
                <a:cs typeface="Calibri"/>
              </a:rPr>
              <a:t>a</a:t>
            </a:r>
            <a:r>
              <a:rPr sz="1900" spc="80" dirty="0">
                <a:latin typeface="Calibri"/>
                <a:cs typeface="Calibri"/>
              </a:rPr>
              <a:t> </a:t>
            </a:r>
            <a:r>
              <a:rPr sz="1900" spc="25" dirty="0">
                <a:latin typeface="Calibri"/>
                <a:cs typeface="Calibri"/>
              </a:rPr>
              <a:t>poder</a:t>
            </a:r>
            <a:r>
              <a:rPr sz="1900" spc="80" dirty="0">
                <a:latin typeface="Calibri"/>
                <a:cs typeface="Calibri"/>
              </a:rPr>
              <a:t> </a:t>
            </a:r>
            <a:r>
              <a:rPr sz="1900" spc="-5" dirty="0">
                <a:latin typeface="Calibri"/>
                <a:cs typeface="Calibri"/>
              </a:rPr>
              <a:t>jugar</a:t>
            </a:r>
            <a:r>
              <a:rPr sz="1900" spc="80" dirty="0">
                <a:latin typeface="Calibri"/>
                <a:cs typeface="Calibri"/>
              </a:rPr>
              <a:t> </a:t>
            </a:r>
            <a:r>
              <a:rPr sz="1900" spc="35" dirty="0">
                <a:latin typeface="Calibri"/>
                <a:cs typeface="Calibri"/>
              </a:rPr>
              <a:t>con</a:t>
            </a:r>
            <a:r>
              <a:rPr sz="1900" spc="80" dirty="0">
                <a:latin typeface="Calibri"/>
                <a:cs typeface="Calibri"/>
              </a:rPr>
              <a:t> </a:t>
            </a:r>
            <a:r>
              <a:rPr sz="1900" spc="40" dirty="0">
                <a:latin typeface="Calibri"/>
                <a:cs typeface="Calibri"/>
              </a:rPr>
              <a:t>tus</a:t>
            </a:r>
            <a:r>
              <a:rPr sz="1900" spc="80" dirty="0">
                <a:latin typeface="Calibri"/>
                <a:cs typeface="Calibri"/>
              </a:rPr>
              <a:t> </a:t>
            </a:r>
            <a:r>
              <a:rPr sz="1900" spc="10" dirty="0">
                <a:latin typeface="Calibri"/>
                <a:cs typeface="Calibri"/>
              </a:rPr>
              <a:t>compañeros</a:t>
            </a:r>
            <a:r>
              <a:rPr sz="1900" spc="80" dirty="0">
                <a:latin typeface="Calibri"/>
                <a:cs typeface="Calibri"/>
              </a:rPr>
              <a:t> </a:t>
            </a:r>
            <a:r>
              <a:rPr sz="1900" spc="30" dirty="0">
                <a:latin typeface="Calibri"/>
                <a:cs typeface="Calibri"/>
              </a:rPr>
              <a:t>y</a:t>
            </a:r>
            <a:r>
              <a:rPr sz="1900" spc="80" dirty="0">
                <a:latin typeface="Calibri"/>
                <a:cs typeface="Calibri"/>
              </a:rPr>
              <a:t> </a:t>
            </a:r>
            <a:r>
              <a:rPr sz="1900" spc="10" dirty="0">
                <a:latin typeface="Calibri"/>
                <a:cs typeface="Calibri"/>
              </a:rPr>
              <a:t>en</a:t>
            </a:r>
            <a:r>
              <a:rPr sz="1900" spc="80" dirty="0">
                <a:latin typeface="Calibri"/>
                <a:cs typeface="Calibri"/>
              </a:rPr>
              <a:t> </a:t>
            </a:r>
            <a:r>
              <a:rPr sz="1900" spc="-25" dirty="0">
                <a:latin typeface="Calibri"/>
                <a:cs typeface="Calibri"/>
              </a:rPr>
              <a:t>la</a:t>
            </a:r>
            <a:r>
              <a:rPr sz="1900" spc="80" dirty="0">
                <a:latin typeface="Calibri"/>
                <a:cs typeface="Calibri"/>
              </a:rPr>
              <a:t> </a:t>
            </a:r>
            <a:r>
              <a:rPr sz="1900" spc="20" dirty="0">
                <a:latin typeface="Calibri"/>
                <a:cs typeface="Calibri"/>
              </a:rPr>
              <a:t>tarde</a:t>
            </a:r>
            <a:r>
              <a:rPr sz="1900" spc="80" dirty="0">
                <a:latin typeface="Calibri"/>
                <a:cs typeface="Calibri"/>
              </a:rPr>
              <a:t> </a:t>
            </a:r>
            <a:r>
              <a:rPr sz="1900" spc="15" dirty="0">
                <a:latin typeface="Calibri"/>
                <a:cs typeface="Calibri"/>
              </a:rPr>
              <a:t>estaremos</a:t>
            </a:r>
            <a:r>
              <a:rPr sz="1900" spc="80" dirty="0">
                <a:latin typeface="Calibri"/>
                <a:cs typeface="Calibri"/>
              </a:rPr>
              <a:t> </a:t>
            </a:r>
            <a:r>
              <a:rPr sz="1900" spc="45" dirty="0">
                <a:latin typeface="Calibri"/>
                <a:cs typeface="Calibri"/>
              </a:rPr>
              <a:t>todos</a:t>
            </a:r>
            <a:r>
              <a:rPr sz="1900" spc="80" dirty="0">
                <a:latin typeface="Calibri"/>
                <a:cs typeface="Calibri"/>
              </a:rPr>
              <a:t> </a:t>
            </a:r>
            <a:r>
              <a:rPr sz="1900" spc="20" dirty="0">
                <a:latin typeface="Calibri"/>
                <a:cs typeface="Calibri"/>
              </a:rPr>
              <a:t>juntos</a:t>
            </a:r>
            <a:r>
              <a:rPr sz="1900" spc="80" dirty="0">
                <a:latin typeface="Calibri"/>
                <a:cs typeface="Calibri"/>
              </a:rPr>
              <a:t> </a:t>
            </a:r>
            <a:r>
              <a:rPr sz="1900" spc="10" dirty="0">
                <a:latin typeface="Calibri"/>
                <a:cs typeface="Calibri"/>
              </a:rPr>
              <a:t>en </a:t>
            </a:r>
            <a:r>
              <a:rPr sz="1900" spc="-415" dirty="0">
                <a:latin typeface="Calibri"/>
                <a:cs typeface="Calibri"/>
              </a:rPr>
              <a:t> </a:t>
            </a:r>
            <a:r>
              <a:rPr sz="1900" spc="-25" dirty="0">
                <a:latin typeface="Calibri"/>
                <a:cs typeface="Calibri"/>
              </a:rPr>
              <a:t>la</a:t>
            </a:r>
            <a:r>
              <a:rPr sz="1900" spc="75" dirty="0">
                <a:latin typeface="Calibri"/>
                <a:cs typeface="Calibri"/>
              </a:rPr>
              <a:t> </a:t>
            </a:r>
            <a:r>
              <a:rPr sz="1900" spc="15" dirty="0">
                <a:latin typeface="Calibri"/>
                <a:cs typeface="Calibri"/>
              </a:rPr>
              <a:t>casa</a:t>
            </a:r>
            <a:r>
              <a:rPr sz="1900" spc="80" dirty="0">
                <a:latin typeface="Calibri"/>
                <a:cs typeface="Calibri"/>
              </a:rPr>
              <a:t> </a:t>
            </a:r>
            <a:r>
              <a:rPr sz="1900" spc="20" dirty="0">
                <a:latin typeface="Calibri"/>
                <a:cs typeface="Calibri"/>
              </a:rPr>
              <a:t>otra</a:t>
            </a:r>
            <a:r>
              <a:rPr sz="1900" spc="80" dirty="0">
                <a:latin typeface="Calibri"/>
                <a:cs typeface="Calibri"/>
              </a:rPr>
              <a:t> </a:t>
            </a:r>
            <a:r>
              <a:rPr sz="1900" spc="30" dirty="0">
                <a:latin typeface="Calibri"/>
                <a:cs typeface="Calibri"/>
              </a:rPr>
              <a:t>vez.</a:t>
            </a:r>
            <a:r>
              <a:rPr sz="1900" spc="80" dirty="0">
                <a:latin typeface="Calibri"/>
                <a:cs typeface="Calibri"/>
              </a:rPr>
              <a:t> </a:t>
            </a:r>
            <a:r>
              <a:rPr sz="1900" spc="5" dirty="0">
                <a:latin typeface="Calibri"/>
                <a:cs typeface="Calibri"/>
              </a:rPr>
              <a:t>Mientras</a:t>
            </a:r>
            <a:r>
              <a:rPr sz="1900" spc="80" dirty="0">
                <a:latin typeface="Calibri"/>
                <a:cs typeface="Calibri"/>
              </a:rPr>
              <a:t> </a:t>
            </a:r>
            <a:r>
              <a:rPr sz="1900" spc="30" dirty="0">
                <a:latin typeface="Calibri"/>
                <a:cs typeface="Calibri"/>
              </a:rPr>
              <a:t>estés</a:t>
            </a:r>
            <a:r>
              <a:rPr sz="1900" spc="80" dirty="0">
                <a:latin typeface="Calibri"/>
                <a:cs typeface="Calibri"/>
              </a:rPr>
              <a:t> </a:t>
            </a:r>
            <a:r>
              <a:rPr sz="1900" spc="10" dirty="0">
                <a:latin typeface="Calibri"/>
                <a:cs typeface="Calibri"/>
              </a:rPr>
              <a:t>en</a:t>
            </a:r>
            <a:r>
              <a:rPr sz="1900" spc="75" dirty="0">
                <a:latin typeface="Calibri"/>
                <a:cs typeface="Calibri"/>
              </a:rPr>
              <a:t> </a:t>
            </a:r>
            <a:r>
              <a:rPr sz="1900" spc="-5" dirty="0">
                <a:latin typeface="Calibri"/>
                <a:cs typeface="Calibri"/>
              </a:rPr>
              <a:t>el</a:t>
            </a:r>
            <a:r>
              <a:rPr sz="1900" spc="80" dirty="0">
                <a:latin typeface="Calibri"/>
                <a:cs typeface="Calibri"/>
              </a:rPr>
              <a:t> </a:t>
            </a:r>
            <a:r>
              <a:rPr sz="1900" spc="20" dirty="0">
                <a:latin typeface="Calibri"/>
                <a:cs typeface="Calibri"/>
              </a:rPr>
              <a:t>colegio</a:t>
            </a:r>
            <a:r>
              <a:rPr sz="1900" spc="80" dirty="0">
                <a:latin typeface="Calibri"/>
                <a:cs typeface="Calibri"/>
              </a:rPr>
              <a:t> </a:t>
            </a:r>
            <a:r>
              <a:rPr sz="1900" spc="-5" dirty="0">
                <a:latin typeface="Calibri"/>
                <a:cs typeface="Calibri"/>
              </a:rPr>
              <a:t>el</a:t>
            </a:r>
            <a:r>
              <a:rPr sz="1900" spc="80" dirty="0">
                <a:latin typeface="Calibri"/>
                <a:cs typeface="Calibri"/>
              </a:rPr>
              <a:t> </a:t>
            </a:r>
            <a:r>
              <a:rPr sz="1900" spc="15" dirty="0">
                <a:latin typeface="Calibri"/>
                <a:cs typeface="Calibri"/>
              </a:rPr>
              <a:t>señor</a:t>
            </a:r>
            <a:r>
              <a:rPr sz="1900" spc="80" dirty="0">
                <a:latin typeface="Calibri"/>
                <a:cs typeface="Calibri"/>
              </a:rPr>
              <a:t> </a:t>
            </a:r>
            <a:r>
              <a:rPr sz="1900" spc="35" dirty="0">
                <a:latin typeface="Calibri"/>
                <a:cs typeface="Calibri"/>
              </a:rPr>
              <a:t>oso</a:t>
            </a:r>
            <a:r>
              <a:rPr sz="1900" spc="80" dirty="0">
                <a:latin typeface="Calibri"/>
                <a:cs typeface="Calibri"/>
              </a:rPr>
              <a:t> </a:t>
            </a:r>
            <a:r>
              <a:rPr sz="1900" spc="40" dirty="0">
                <a:latin typeface="Calibri"/>
                <a:cs typeface="Calibri"/>
              </a:rPr>
              <a:t>te</a:t>
            </a:r>
            <a:r>
              <a:rPr sz="1900" spc="75" dirty="0">
                <a:latin typeface="Calibri"/>
                <a:cs typeface="Calibri"/>
              </a:rPr>
              <a:t> </a:t>
            </a:r>
            <a:r>
              <a:rPr sz="1900" spc="25" dirty="0">
                <a:latin typeface="Calibri"/>
                <a:cs typeface="Calibri"/>
              </a:rPr>
              <a:t>puede</a:t>
            </a:r>
            <a:r>
              <a:rPr sz="1900" spc="80" dirty="0">
                <a:latin typeface="Calibri"/>
                <a:cs typeface="Calibri"/>
              </a:rPr>
              <a:t> </a:t>
            </a:r>
            <a:r>
              <a:rPr sz="1900" spc="-15" dirty="0">
                <a:latin typeface="Calibri"/>
                <a:cs typeface="Calibri"/>
              </a:rPr>
              <a:t>acompañar. </a:t>
            </a:r>
            <a:r>
              <a:rPr sz="1900" spc="-415" dirty="0">
                <a:latin typeface="Calibri"/>
                <a:cs typeface="Calibri"/>
              </a:rPr>
              <a:t> </a:t>
            </a:r>
            <a:r>
              <a:rPr sz="1900" spc="40" dirty="0">
                <a:latin typeface="Calibri"/>
                <a:cs typeface="Calibri"/>
              </a:rPr>
              <a:t>Él</a:t>
            </a:r>
            <a:r>
              <a:rPr sz="1900" spc="75" dirty="0">
                <a:latin typeface="Calibri"/>
                <a:cs typeface="Calibri"/>
              </a:rPr>
              <a:t> </a:t>
            </a:r>
            <a:r>
              <a:rPr sz="1900" spc="10" dirty="0">
                <a:latin typeface="Calibri"/>
                <a:cs typeface="Calibri"/>
              </a:rPr>
              <a:t>también</a:t>
            </a:r>
            <a:r>
              <a:rPr sz="1900" spc="75" dirty="0">
                <a:latin typeface="Calibri"/>
                <a:cs typeface="Calibri"/>
              </a:rPr>
              <a:t> </a:t>
            </a:r>
            <a:r>
              <a:rPr sz="1900" spc="20" dirty="0">
                <a:latin typeface="Calibri"/>
                <a:cs typeface="Calibri"/>
              </a:rPr>
              <a:t>tiene</a:t>
            </a:r>
            <a:r>
              <a:rPr sz="1900" spc="75" dirty="0">
                <a:latin typeface="Calibri"/>
                <a:cs typeface="Calibri"/>
              </a:rPr>
              <a:t> </a:t>
            </a:r>
            <a:r>
              <a:rPr sz="1900" spc="5" dirty="0">
                <a:latin typeface="Calibri"/>
                <a:cs typeface="Calibri"/>
              </a:rPr>
              <a:t>muchas</a:t>
            </a:r>
            <a:r>
              <a:rPr sz="1900" spc="7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ganas</a:t>
            </a:r>
            <a:r>
              <a:rPr sz="1900" spc="80" dirty="0">
                <a:latin typeface="Calibri"/>
                <a:cs typeface="Calibri"/>
              </a:rPr>
              <a:t> </a:t>
            </a:r>
            <a:r>
              <a:rPr sz="1900" spc="25" dirty="0">
                <a:latin typeface="Calibri"/>
                <a:cs typeface="Calibri"/>
              </a:rPr>
              <a:t>de</a:t>
            </a:r>
            <a:r>
              <a:rPr sz="1900" spc="75" dirty="0">
                <a:latin typeface="Calibri"/>
                <a:cs typeface="Calibri"/>
              </a:rPr>
              <a:t> </a:t>
            </a:r>
            <a:r>
              <a:rPr sz="1900" spc="5" dirty="0">
                <a:latin typeface="Calibri"/>
                <a:cs typeface="Calibri"/>
              </a:rPr>
              <a:t>aprender</a:t>
            </a:r>
            <a:r>
              <a:rPr sz="1900" spc="75" dirty="0">
                <a:latin typeface="Calibri"/>
                <a:cs typeface="Calibri"/>
              </a:rPr>
              <a:t> </a:t>
            </a:r>
            <a:r>
              <a:rPr sz="1900" spc="30" dirty="0">
                <a:latin typeface="Calibri"/>
                <a:cs typeface="Calibri"/>
              </a:rPr>
              <a:t>y</a:t>
            </a:r>
            <a:r>
              <a:rPr sz="1900" spc="75" dirty="0">
                <a:latin typeface="Calibri"/>
                <a:cs typeface="Calibri"/>
              </a:rPr>
              <a:t> </a:t>
            </a:r>
            <a:r>
              <a:rPr sz="1900" spc="10" dirty="0">
                <a:latin typeface="Calibri"/>
                <a:cs typeface="Calibri"/>
              </a:rPr>
              <a:t>pasarlo</a:t>
            </a:r>
            <a:r>
              <a:rPr sz="1900" spc="7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bien,</a:t>
            </a:r>
            <a:r>
              <a:rPr sz="1900" spc="80" dirty="0">
                <a:latin typeface="Calibri"/>
                <a:cs typeface="Calibri"/>
              </a:rPr>
              <a:t> </a:t>
            </a:r>
            <a:r>
              <a:rPr sz="1900" spc="-30" dirty="0">
                <a:latin typeface="Calibri"/>
                <a:cs typeface="Calibri"/>
              </a:rPr>
              <a:t>¡igual</a:t>
            </a:r>
            <a:r>
              <a:rPr sz="1900" spc="75" dirty="0">
                <a:latin typeface="Calibri"/>
                <a:cs typeface="Calibri"/>
              </a:rPr>
              <a:t> </a:t>
            </a:r>
            <a:r>
              <a:rPr sz="1900" spc="15" dirty="0">
                <a:latin typeface="Calibri"/>
                <a:cs typeface="Calibri"/>
              </a:rPr>
              <a:t>que</a:t>
            </a:r>
            <a:r>
              <a:rPr sz="1900" spc="75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tú!</a:t>
            </a:r>
            <a:endParaRPr sz="1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75756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</TotalTime>
  <Words>962</Words>
  <Application>Microsoft Office PowerPoint</Application>
  <PresentationFormat>Personalizado</PresentationFormat>
  <Paragraphs>71</Paragraphs>
  <Slides>15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19" baseType="lpstr">
      <vt:lpstr>Arial Black</vt:lpstr>
      <vt:lpstr>Arial Narrow</vt:lpstr>
      <vt:lpstr>Calibri</vt:lpstr>
      <vt:lpstr>Office Theme</vt:lpstr>
      <vt:lpstr>Clementina vuelve al colegio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Recuerda las cosas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Clementina vuelve al colegio</dc:title>
  <cp:lastModifiedBy>Usuario de Windows</cp:lastModifiedBy>
  <cp:revision>6</cp:revision>
  <dcterms:created xsi:type="dcterms:W3CDTF">2021-03-01T18:46:38Z</dcterms:created>
  <dcterms:modified xsi:type="dcterms:W3CDTF">2021-03-02T19:12:12Z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2020-11-08T00:00:00Z</vt:filetime>
  </property>
  <property fmtid="{D5CDD505-2E9C-101B-9397-08002B2CF9AE}" pid="3" name="Creator">
    <vt:lpwstr>Adobe InDesign 16.0 (Macintosh)</vt:lpwstr>
  </property>
  <property fmtid="{D5CDD505-2E9C-101B-9397-08002B2CF9AE}" pid="4" name="LastSaved">
    <vt:filetime>2021-03-01T00:00:00Z</vt:filetime>
  </property>
</Properties>
</file>