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02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923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21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2818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11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156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028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5904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744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394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33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EA7283C-4D55-47DD-826D-2485C92A6EEA}" type="datetimeFigureOut">
              <a:rPr lang="es-CL" smtClean="0"/>
              <a:t>02-03-2021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E53AD13-5B31-431A-A186-B55EE440E404}" type="slidenum">
              <a:rPr lang="es-CL" smtClean="0"/>
              <a:t>‹Nº›</a:t>
            </a:fld>
            <a:endParaRPr lang="es-C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2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375139" y="5193446"/>
            <a:ext cx="8692662" cy="1028700"/>
          </a:xfrm>
        </p:spPr>
        <p:txBody>
          <a:bodyPr>
            <a:normAutofit fontScale="90000"/>
          </a:bodyPr>
          <a:lstStyle/>
          <a:p>
            <a:r>
              <a:rPr lang="es-CL" sz="5400" dirty="0" smtClean="0"/>
              <a:t>SALUD</a:t>
            </a:r>
            <a:r>
              <a:rPr lang="es-CL" sz="6000" dirty="0" smtClean="0"/>
              <a:t> MENTAL Y ACTIVIDAD FÍSICA.</a:t>
            </a:r>
            <a:endParaRPr lang="es-CL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598877" y="5263785"/>
            <a:ext cx="3593123" cy="888023"/>
          </a:xfrm>
        </p:spPr>
        <p:txBody>
          <a:bodyPr/>
          <a:lstStyle/>
          <a:p>
            <a:r>
              <a:rPr lang="es-CL" dirty="0" smtClean="0"/>
              <a:t>Equipo de </a:t>
            </a:r>
            <a:r>
              <a:rPr lang="es-CL" dirty="0"/>
              <a:t>C</a:t>
            </a:r>
            <a:r>
              <a:rPr lang="es-CL" dirty="0" smtClean="0"/>
              <a:t>onvivencia Escolar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496" y="1178170"/>
            <a:ext cx="8227036" cy="2801938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19" y="0"/>
            <a:ext cx="1419957" cy="15650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828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38428" y="165252"/>
            <a:ext cx="9720072" cy="1499616"/>
          </a:xfrm>
        </p:spPr>
        <p:txBody>
          <a:bodyPr/>
          <a:lstStyle/>
          <a:p>
            <a:pPr algn="ctr"/>
            <a:r>
              <a:rPr lang="es-CL" dirty="0" smtClean="0"/>
              <a:t>Beneficios de la actividad física en la salud menta.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774484" y="2161785"/>
            <a:ext cx="4076501" cy="369332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CL" dirty="0" smtClean="0"/>
              <a:t>2-Reduce los niveles de ansiedad y estrés </a:t>
            </a:r>
            <a:endParaRPr lang="es-CL" dirty="0"/>
          </a:p>
        </p:txBody>
      </p:sp>
      <p:sp>
        <p:nvSpPr>
          <p:cNvPr id="5" name="CuadroTexto 4"/>
          <p:cNvSpPr txBox="1"/>
          <p:nvPr/>
        </p:nvSpPr>
        <p:spPr>
          <a:xfrm>
            <a:off x="1847052" y="3833089"/>
            <a:ext cx="3009350" cy="369332"/>
          </a:xfrm>
          <a:prstGeom prst="rect">
            <a:avLst/>
          </a:prstGeom>
          <a:noFill/>
          <a:ln w="28575"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CL" dirty="0" smtClean="0"/>
              <a:t>6-Ayuda a que duermas mejor</a:t>
            </a:r>
            <a:endParaRPr lang="es-CL" dirty="0"/>
          </a:p>
        </p:txBody>
      </p:sp>
      <p:sp>
        <p:nvSpPr>
          <p:cNvPr id="6" name="CuadroTexto 5"/>
          <p:cNvSpPr txBox="1"/>
          <p:nvPr/>
        </p:nvSpPr>
        <p:spPr>
          <a:xfrm>
            <a:off x="6392197" y="1649071"/>
            <a:ext cx="2481320" cy="369332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CL" dirty="0" smtClean="0"/>
              <a:t>1-Mejora tu autoimagen </a:t>
            </a:r>
            <a:endParaRPr lang="es-CL" dirty="0"/>
          </a:p>
        </p:txBody>
      </p:sp>
      <p:sp>
        <p:nvSpPr>
          <p:cNvPr id="7" name="CuadroTexto 6"/>
          <p:cNvSpPr txBox="1"/>
          <p:nvPr/>
        </p:nvSpPr>
        <p:spPr>
          <a:xfrm>
            <a:off x="1246734" y="5504393"/>
            <a:ext cx="7996613" cy="64633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CL" dirty="0" smtClean="0"/>
              <a:t>8-La </a:t>
            </a:r>
            <a:r>
              <a:rPr lang="es-CL" dirty="0"/>
              <a:t>autoestima personal también mejora, sobre todo cuando se ha superado un reto.</a:t>
            </a:r>
          </a:p>
          <a:p>
            <a:pPr algn="just"/>
            <a:endParaRPr lang="es-CL" dirty="0"/>
          </a:p>
        </p:txBody>
      </p:sp>
      <p:sp>
        <p:nvSpPr>
          <p:cNvPr id="8" name="CuadroTexto 7"/>
          <p:cNvSpPr txBox="1"/>
          <p:nvPr/>
        </p:nvSpPr>
        <p:spPr>
          <a:xfrm>
            <a:off x="3038469" y="4637541"/>
            <a:ext cx="8340425" cy="646331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just"/>
            <a:r>
              <a:rPr lang="es-CL" dirty="0" smtClean="0"/>
              <a:t>7-Ayuda </a:t>
            </a:r>
            <a:r>
              <a:rPr lang="es-CL" dirty="0"/>
              <a:t>a establecer un horario y una disciplina, es decir, a establecer una planificación.</a:t>
            </a:r>
          </a:p>
          <a:p>
            <a:pPr algn="just"/>
            <a:endParaRPr lang="es-CL" dirty="0"/>
          </a:p>
        </p:txBody>
      </p:sp>
      <p:sp>
        <p:nvSpPr>
          <p:cNvPr id="9" name="Rectángulo 8"/>
          <p:cNvSpPr/>
          <p:nvPr/>
        </p:nvSpPr>
        <p:spPr>
          <a:xfrm>
            <a:off x="5258275" y="3586626"/>
            <a:ext cx="3900811" cy="36933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es-CL" b="0" i="0" dirty="0" smtClean="0">
                <a:solidFill>
                  <a:srgbClr val="000000"/>
                </a:solidFill>
                <a:effectLst/>
              </a:rPr>
              <a:t>5-Ayuda a conocerse mejor a uno mismo</a:t>
            </a:r>
            <a:endParaRPr lang="es-CL" dirty="0"/>
          </a:p>
        </p:txBody>
      </p:sp>
      <p:sp>
        <p:nvSpPr>
          <p:cNvPr id="10" name="Rectángulo 9"/>
          <p:cNvSpPr/>
          <p:nvPr/>
        </p:nvSpPr>
        <p:spPr>
          <a:xfrm>
            <a:off x="467457" y="3023992"/>
            <a:ext cx="3466975" cy="369332"/>
          </a:xfrm>
          <a:prstGeom prst="rect">
            <a:avLst/>
          </a:prstGeom>
          <a:ln w="28575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pPr algn="just"/>
            <a:r>
              <a:rPr lang="es-CL" b="0" i="0" dirty="0" smtClean="0">
                <a:solidFill>
                  <a:srgbClr val="000000"/>
                </a:solidFill>
                <a:effectLst/>
              </a:rPr>
              <a:t>4-Aumenta la destreza psicomotora</a:t>
            </a:r>
            <a:endParaRPr lang="es-CL" dirty="0"/>
          </a:p>
        </p:txBody>
      </p:sp>
      <p:sp>
        <p:nvSpPr>
          <p:cNvPr id="11" name="Rectángulo 10"/>
          <p:cNvSpPr/>
          <p:nvPr/>
        </p:nvSpPr>
        <p:spPr>
          <a:xfrm>
            <a:off x="5439508" y="2369842"/>
            <a:ext cx="6096000" cy="646331"/>
          </a:xfrm>
          <a:prstGeom prst="rect">
            <a:avLst/>
          </a:prstGeom>
          <a:ln w="28575">
            <a:solidFill>
              <a:schemeClr val="accent4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just"/>
            <a:r>
              <a:rPr lang="es-CL" b="0" i="0" dirty="0" smtClean="0">
                <a:solidFill>
                  <a:srgbClr val="000000"/>
                </a:solidFill>
                <a:effectLst/>
              </a:rPr>
              <a:t>3-Fomenta la estimulación sensorial, ya que hay que prestar atención a lo que se está haciendo</a:t>
            </a:r>
            <a:endParaRPr lang="es-CL" dirty="0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9654" y="3094142"/>
            <a:ext cx="2337722" cy="1451848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290" b="88525" l="5091" r="9672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55" y="3823758"/>
            <a:ext cx="2619375" cy="1743075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333" b="100000" l="10000" r="90000">
                        <a14:foregroundMark x1="52794" y1="83137" x2="52794" y2="83137"/>
                        <a14:foregroundMark x1="53824" y1="81961" x2="53824" y2="8196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398977" y="-75850"/>
            <a:ext cx="3138854" cy="235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977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93605" y="637969"/>
            <a:ext cx="6493295" cy="1499616"/>
          </a:xfrm>
        </p:spPr>
        <p:txBody>
          <a:bodyPr/>
          <a:lstStyle/>
          <a:p>
            <a:r>
              <a:rPr lang="es-CL" dirty="0" smtClean="0"/>
              <a:t>Ahora nos toca a nosotras.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8" b="100000" l="0" r="100000">
                        <a14:backgroundMark x1="11382" y1="32387" x2="11382" y2="32387"/>
                        <a14:backgroundMark x1="5575" y1="7613" x2="4762" y2="40774"/>
                        <a14:backgroundMark x1="54239" y1="7355" x2="87921" y2="1419"/>
                        <a14:backgroundMark x1="79210" y1="57290" x2="93148" y2="63871"/>
                        <a14:backgroundMark x1="62950" y1="64516" x2="58537" y2="84516"/>
                        <a14:backgroundMark x1="44483" y1="81806" x2="24623" y2="91484"/>
                        <a14:backgroundMark x1="21835" y1="69677" x2="13357" y2="70710"/>
                        <a14:backgroundMark x1="27062" y1="49677" x2="26365" y2="45032"/>
                        <a14:backgroundMark x1="34611" y1="47613" x2="34611" y2="47613"/>
                        <a14:backgroundMark x1="39837" y1="52258" x2="39605" y2="50581"/>
                        <a14:backgroundMark x1="39373" y1="50323" x2="38095" y2="54581"/>
                        <a14:backgroundMark x1="39373" y1="49161" x2="39837" y2="49032"/>
                        <a14:backgroundMark x1="46341" y1="36258" x2="49129" y2="35871"/>
                        <a14:backgroundMark x1="51220" y1="30452" x2="50407" y2="23484"/>
                        <a14:backgroundMark x1="36353" y1="22194" x2="39257" y2="21032"/>
                        <a14:backgroundMark x1="59582" y1="14581" x2="60046" y2="11355"/>
                        <a14:backgroundMark x1="57724" y1="16000" x2="55285" y2="16903"/>
                        <a14:backgroundMark x1="66551" y1="36387" x2="61092" y2="41032"/>
                        <a14:backgroundMark x1="54472" y1="54323" x2="48780" y2="60774"/>
                        <a14:backgroundMark x1="78165" y1="30194" x2="76423" y2="31097"/>
                        <a14:backgroundMark x1="81882" y1="31871" x2="82230" y2="3651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82514" y="1688123"/>
            <a:ext cx="8634047" cy="50348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9768254" y="2646485"/>
            <a:ext cx="15721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800" dirty="0" smtClean="0"/>
              <a:t>Ver video</a:t>
            </a:r>
            <a:endParaRPr lang="es-CL" sz="2800" dirty="0"/>
          </a:p>
        </p:txBody>
      </p:sp>
      <p:sp>
        <p:nvSpPr>
          <p:cNvPr id="6" name="Flecha abajo 5"/>
          <p:cNvSpPr/>
          <p:nvPr/>
        </p:nvSpPr>
        <p:spPr>
          <a:xfrm>
            <a:off x="10234246" y="1776046"/>
            <a:ext cx="624254" cy="8704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98671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30</TotalTime>
  <Words>103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Tw Cen MT</vt:lpstr>
      <vt:lpstr>Tw Cen MT Condensed</vt:lpstr>
      <vt:lpstr>Wingdings 3</vt:lpstr>
      <vt:lpstr>Integral</vt:lpstr>
      <vt:lpstr>SALUD MENTAL Y ACTIVIDAD FÍSICA.</vt:lpstr>
      <vt:lpstr>Beneficios de la actividad física en la salud menta.</vt:lpstr>
      <vt:lpstr>Ahora nos toca a nosotras.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SALUD MENTAL Y ACTIVIDAD FÍSICA.</dc:title>
  <dc:creator>Usuario de Windows</dc:creator>
  <cp:lastModifiedBy>Usuario de Windows</cp:lastModifiedBy>
  <cp:revision>5</cp:revision>
  <dcterms:created xsi:type="dcterms:W3CDTF">2021-03-02T12:27:21Z</dcterms:created>
  <dcterms:modified xsi:type="dcterms:W3CDTF">2021-03-02T16:07:17Z</dcterms:modified>
</cp:coreProperties>
</file>