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759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441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816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493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267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3994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3043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4382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067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97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592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34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028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356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618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17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412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78E84BC-6917-4E97-B635-F9394A2CFDBB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D95795D-7555-4A4C-8027-BC4A888FE2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2079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6300" y="2257790"/>
            <a:ext cx="5462954" cy="1171209"/>
          </a:xfrm>
        </p:spPr>
        <p:txBody>
          <a:bodyPr>
            <a:normAutofit fontScale="90000"/>
          </a:bodyPr>
          <a:lstStyle/>
          <a:p>
            <a:r>
              <a:rPr lang="es-CL" sz="8000" dirty="0" smtClean="0"/>
              <a:t>Mandalas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18259" y="5272576"/>
            <a:ext cx="5442440" cy="1180978"/>
          </a:xfrm>
        </p:spPr>
        <p:txBody>
          <a:bodyPr>
            <a:normAutofit/>
          </a:bodyPr>
          <a:lstStyle/>
          <a:p>
            <a:r>
              <a:rPr lang="es-CL" dirty="0" smtClean="0"/>
              <a:t>Equipo de Convivencia Escolar </a:t>
            </a:r>
          </a:p>
          <a:p>
            <a:endParaRPr lang="es-CL" dirty="0"/>
          </a:p>
        </p:txBody>
      </p:sp>
      <p:pic>
        <p:nvPicPr>
          <p:cNvPr id="1028" name="Picture 4" descr="Qué significado tienen los colores del mandala? - Foto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0" b="95574" l="0" r="949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4" y="0"/>
            <a:ext cx="564466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63" y="710342"/>
            <a:ext cx="1315914" cy="1565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91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Beneficios de dibujar y pintar </a:t>
            </a:r>
            <a:r>
              <a:rPr lang="es-CL" dirty="0" smtClean="0"/>
              <a:t>mandalas</a:t>
            </a:r>
            <a:r>
              <a:rPr lang="es-CL" dirty="0" smtClean="0"/>
              <a:t>. </a:t>
            </a:r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4111989" y="4261405"/>
            <a:ext cx="3302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L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4 - Estimula la </a:t>
            </a:r>
            <a:r>
              <a:rPr lang="es-CL" sz="20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creatividad.</a:t>
            </a: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91577" y="3140323"/>
            <a:ext cx="3743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L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2 - Fortalece nuestra </a:t>
            </a:r>
            <a:r>
              <a:rPr lang="es-CL" sz="20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s-CL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99591" y="231758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 Nos permite </a:t>
            </a:r>
            <a:r>
              <a:rPr lang="es-CL" sz="20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expresar nuestras emociones</a:t>
            </a:r>
            <a:r>
              <a:rPr lang="es-CL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 través de los colores.</a:t>
            </a: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90963" y="3700864"/>
            <a:ext cx="3544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L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– Nos ayuda a </a:t>
            </a:r>
            <a:r>
              <a:rPr lang="es-CL" sz="20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calmarnos.</a:t>
            </a:r>
            <a:r>
              <a:rPr lang="es-CL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00974"/>
            <a:ext cx="2543175" cy="18002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985" y="3140323"/>
            <a:ext cx="370669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1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Ahora nos toca a nosotras crear nuestra </a:t>
            </a:r>
            <a:r>
              <a:rPr lang="es-CL" dirty="0" smtClean="0"/>
              <a:t>mandalas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808" y="1772871"/>
            <a:ext cx="6696362" cy="2130913"/>
          </a:xfrm>
        </p:spPr>
        <p:txBody>
          <a:bodyPr/>
          <a:lstStyle/>
          <a:p>
            <a:r>
              <a:rPr lang="es-CL" dirty="0" smtClean="0"/>
              <a:t>Paso 1. Los materiales.</a:t>
            </a:r>
          </a:p>
          <a:p>
            <a:r>
              <a:rPr lang="es-CL" dirty="0" smtClean="0"/>
              <a:t>-Una hoja</a:t>
            </a:r>
          </a:p>
          <a:p>
            <a:r>
              <a:rPr lang="es-CL" dirty="0" smtClean="0"/>
              <a:t>-Lápices de colores </a:t>
            </a:r>
          </a:p>
          <a:p>
            <a:r>
              <a:rPr lang="es-CL" dirty="0" smtClean="0"/>
              <a:t>Paso 2. Elige uno de los siguientes diseños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2" y="3903784"/>
            <a:ext cx="3046902" cy="29014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4629" b="13406"/>
          <a:stretch/>
        </p:blipFill>
        <p:spPr>
          <a:xfrm>
            <a:off x="3216886" y="3903784"/>
            <a:ext cx="2879114" cy="29014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02" y="3903784"/>
            <a:ext cx="3082072" cy="29014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476" y="3903784"/>
            <a:ext cx="2700338" cy="2901462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7482537" y="2162663"/>
            <a:ext cx="4583277" cy="2130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 smtClean="0"/>
              <a:t>Paso 3. Ahora te toca a ti.</a:t>
            </a:r>
          </a:p>
          <a:p>
            <a:pPr marL="0" indent="0">
              <a:buNone/>
            </a:pPr>
            <a:r>
              <a:rPr lang="es-CL" dirty="0" smtClean="0"/>
              <a:t>Comienza a dibujar y pintar tu mándala.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225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¿Qué fue lo que te gusto de crear </a:t>
            </a:r>
            <a:r>
              <a:rPr lang="es-CL" dirty="0" smtClean="0"/>
              <a:t>mandalas</a:t>
            </a:r>
            <a:r>
              <a:rPr lang="es-CL" dirty="0" smtClean="0"/>
              <a:t>?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31" y="1690688"/>
            <a:ext cx="8626445" cy="47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58876"/>
      </p:ext>
    </p:extLst>
  </p:cSld>
  <p:clrMapOvr>
    <a:masterClrMapping/>
  </p:clrMapOvr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undidad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Profundidad</Template>
  <TotalTime>36</TotalTime>
  <Words>91</Words>
  <Application>Microsoft Office PowerPoint</Application>
  <PresentationFormat>Panorámica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Corbel</vt:lpstr>
      <vt:lpstr>Profundidad</vt:lpstr>
      <vt:lpstr>Mandalas </vt:lpstr>
      <vt:lpstr>Beneficios de dibujar y pintar mandalas. </vt:lpstr>
      <vt:lpstr>Ahora nos toca a nosotras crear nuestra mandalas.</vt:lpstr>
      <vt:lpstr>¿Qué fue lo que te gusto de crear mandalas?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Mándalas </dc:title>
  <dc:creator>Usuario de Windows</dc:creator>
  <cp:lastModifiedBy>Usuario de Windows</cp:lastModifiedBy>
  <cp:revision>5</cp:revision>
  <dcterms:created xsi:type="dcterms:W3CDTF">2021-03-02T11:50:33Z</dcterms:created>
  <dcterms:modified xsi:type="dcterms:W3CDTF">2021-03-02T16:04:57Z</dcterms:modified>
</cp:coreProperties>
</file>