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9883C82-DBAD-48B4-8C1D-BF95586B8782}" type="datetimeFigureOut">
              <a:rPr lang="es-CL" smtClean="0"/>
              <a:t>08-03-2021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E9E023-7884-4393-A360-0392BC90A48D}" type="slidenum">
              <a:rPr lang="es-CL" smtClean="0"/>
              <a:t>‹Nº›</a:t>
            </a:fld>
            <a:endParaRPr lang="es-CL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6160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83C82-DBAD-48B4-8C1D-BF95586B8782}" type="datetimeFigureOut">
              <a:rPr lang="es-CL" smtClean="0"/>
              <a:t>08-03-2021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9E023-7884-4393-A360-0392BC90A4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6055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83C82-DBAD-48B4-8C1D-BF95586B8782}" type="datetimeFigureOut">
              <a:rPr lang="es-CL" smtClean="0"/>
              <a:t>08-03-2021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9E023-7884-4393-A360-0392BC90A4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1496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83C82-DBAD-48B4-8C1D-BF95586B8782}" type="datetimeFigureOut">
              <a:rPr lang="es-CL" smtClean="0"/>
              <a:t>08-03-2021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9E023-7884-4393-A360-0392BC90A4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8984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83C82-DBAD-48B4-8C1D-BF95586B8782}" type="datetimeFigureOut">
              <a:rPr lang="es-CL" smtClean="0"/>
              <a:t>08-03-2021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9E023-7884-4393-A360-0392BC90A48D}" type="slidenum">
              <a:rPr lang="es-CL" smtClean="0"/>
              <a:t>‹Nº›</a:t>
            </a:fld>
            <a:endParaRPr lang="es-CL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5627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83C82-DBAD-48B4-8C1D-BF95586B8782}" type="datetimeFigureOut">
              <a:rPr lang="es-CL" smtClean="0"/>
              <a:t>08-03-2021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9E023-7884-4393-A360-0392BC90A4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1861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83C82-DBAD-48B4-8C1D-BF95586B8782}" type="datetimeFigureOut">
              <a:rPr lang="es-CL" smtClean="0"/>
              <a:t>08-03-2021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9E023-7884-4393-A360-0392BC90A4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7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83C82-DBAD-48B4-8C1D-BF95586B8782}" type="datetimeFigureOut">
              <a:rPr lang="es-CL" smtClean="0"/>
              <a:t>08-03-2021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9E023-7884-4393-A360-0392BC90A4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0066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83C82-DBAD-48B4-8C1D-BF95586B8782}" type="datetimeFigureOut">
              <a:rPr lang="es-CL" smtClean="0"/>
              <a:t>08-03-2021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9E023-7884-4393-A360-0392BC90A4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3689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83C82-DBAD-48B4-8C1D-BF95586B8782}" type="datetimeFigureOut">
              <a:rPr lang="es-CL" smtClean="0"/>
              <a:t>08-03-2021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9E023-7884-4393-A360-0392BC90A4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26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83C82-DBAD-48B4-8C1D-BF95586B8782}" type="datetimeFigureOut">
              <a:rPr lang="es-CL" smtClean="0"/>
              <a:t>08-03-2021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9E023-7884-4393-A360-0392BC90A4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3924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79883C82-DBAD-48B4-8C1D-BF95586B8782}" type="datetimeFigureOut">
              <a:rPr lang="es-CL" smtClean="0"/>
              <a:t>08-03-2021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F6E9E023-7884-4393-A360-0392BC90A4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7990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1&#176;%20a%205&#176;.mp4" TargetMode="External"/><Relationship Id="rId2" Type="http://schemas.openxmlformats.org/officeDocument/2006/relationships/hyperlink" Target="1%20a%205%20.mp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497015"/>
            <a:ext cx="9144000" cy="1012948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Comencemos este día con energía 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12070" y="5689642"/>
            <a:ext cx="8767860" cy="1388165"/>
          </a:xfrm>
        </p:spPr>
        <p:txBody>
          <a:bodyPr/>
          <a:lstStyle/>
          <a:p>
            <a:r>
              <a:rPr lang="es-CL" dirty="0" smtClean="0"/>
              <a:t>Equipo de Convivencia Escolar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9293" y="3758721"/>
            <a:ext cx="3926498" cy="1930921"/>
          </a:xfrm>
          <a:prstGeom prst="rect">
            <a:avLst/>
          </a:prstGeom>
        </p:spPr>
      </p:pic>
      <p:pic>
        <p:nvPicPr>
          <p:cNvPr id="5" name="Imagen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080" y="404446"/>
            <a:ext cx="1617282" cy="15650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67505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93531" y="1145931"/>
            <a:ext cx="9875520" cy="1356360"/>
          </a:xfrm>
        </p:spPr>
        <p:txBody>
          <a:bodyPr>
            <a:normAutofit/>
          </a:bodyPr>
          <a:lstStyle/>
          <a:p>
            <a:r>
              <a:rPr lang="es-CL" dirty="0" smtClean="0"/>
              <a:t>Veamos el siguiente video que nos ayudará a comenzar este día con energía. </a:t>
            </a:r>
            <a:endParaRPr lang="es-CL" dirty="0"/>
          </a:p>
        </p:txBody>
      </p:sp>
      <p:sp>
        <p:nvSpPr>
          <p:cNvPr id="4" name="Sol 3">
            <a:hlinkClick r:id="rId2" action="ppaction://hlinkfile"/>
          </p:cNvPr>
          <p:cNvSpPr/>
          <p:nvPr/>
        </p:nvSpPr>
        <p:spPr>
          <a:xfrm>
            <a:off x="1688121" y="3147647"/>
            <a:ext cx="2998177" cy="2303584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Pincha aquí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5" name="Corazón 4">
            <a:hlinkClick r:id="rId3" action="ppaction://hlinkfile"/>
          </p:cNvPr>
          <p:cNvSpPr/>
          <p:nvPr/>
        </p:nvSpPr>
        <p:spPr>
          <a:xfrm>
            <a:off x="6866793" y="3261946"/>
            <a:ext cx="3006969" cy="2074985"/>
          </a:xfrm>
          <a:prstGeom prst="hear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Pincha aquí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08833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83431" y="583223"/>
            <a:ext cx="6392008" cy="1356360"/>
          </a:xfrm>
        </p:spPr>
        <p:txBody>
          <a:bodyPr/>
          <a:lstStyle/>
          <a:p>
            <a:r>
              <a:rPr lang="es-CL" dirty="0" smtClean="0"/>
              <a:t>¿ Les gustó la actividad?</a:t>
            </a: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4169" y="2223722"/>
            <a:ext cx="4234595" cy="3171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751108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34</TotalTime>
  <Words>33</Words>
  <Application>Microsoft Office PowerPoint</Application>
  <PresentationFormat>Panorámica</PresentationFormat>
  <Paragraphs>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5" baseType="lpstr">
      <vt:lpstr>Corbel</vt:lpstr>
      <vt:lpstr>Base</vt:lpstr>
      <vt:lpstr>Comencemos este día con energía </vt:lpstr>
      <vt:lpstr>Veamos el siguiente video que nos ayudará a comenzar este día con energía. </vt:lpstr>
      <vt:lpstr>¿ Les gustó la actividad?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Técnicas de relajación</dc:title>
  <dc:creator>Usuario de Windows</dc:creator>
  <cp:lastModifiedBy>Usuario de Windows</cp:lastModifiedBy>
  <cp:revision>8</cp:revision>
  <dcterms:created xsi:type="dcterms:W3CDTF">2021-03-02T12:59:37Z</dcterms:created>
  <dcterms:modified xsi:type="dcterms:W3CDTF">2021-03-08T14:47:30Z</dcterms:modified>
</cp:coreProperties>
</file>