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2" autoAdjust="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529490-64E7-427C-B132-7979B5A53EF1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F0C4EE36-CF4C-434A-8F5C-DCEB63680BF2}">
      <dgm:prSet phldrT="[Texto]"/>
      <dgm:spPr/>
      <dgm:t>
        <a:bodyPr/>
        <a:lstStyle/>
        <a:p>
          <a:r>
            <a:rPr lang="es-CL" b="0" i="0" dirty="0" smtClean="0"/>
            <a:t>RELAJACIÓN MUSCULAR</a:t>
          </a:r>
          <a:endParaRPr lang="es-ES" dirty="0"/>
        </a:p>
      </dgm:t>
    </dgm:pt>
    <dgm:pt modelId="{C0A8F5A1-7BF5-4810-81AA-57BF54FDD4BF}" type="parTrans" cxnId="{5ECCAE44-0C94-49A0-B8FB-C5526A86F866}">
      <dgm:prSet/>
      <dgm:spPr/>
      <dgm:t>
        <a:bodyPr/>
        <a:lstStyle/>
        <a:p>
          <a:endParaRPr lang="es-ES"/>
        </a:p>
      </dgm:t>
    </dgm:pt>
    <dgm:pt modelId="{6257E0F1-3AFD-4F02-8259-2B3C8A3693C9}" type="sibTrans" cxnId="{5ECCAE44-0C94-49A0-B8FB-C5526A86F866}">
      <dgm:prSet/>
      <dgm:spPr/>
      <dgm:t>
        <a:bodyPr/>
        <a:lstStyle/>
        <a:p>
          <a:endParaRPr lang="es-ES"/>
        </a:p>
      </dgm:t>
    </dgm:pt>
    <dgm:pt modelId="{1876FD0D-8B00-4547-B2C7-0640B4446699}">
      <dgm:prSet phldrT="[Texto]"/>
      <dgm:spPr/>
      <dgm:t>
        <a:bodyPr/>
        <a:lstStyle/>
        <a:p>
          <a:r>
            <a:rPr lang="es-CL" b="0" i="0" dirty="0" smtClean="0"/>
            <a:t>El ritmo lento y el llenado de los pulmones permite disminuir la velocidad de los latidos y con ello aflojando los músculos.</a:t>
          </a:r>
          <a:endParaRPr lang="es-ES" dirty="0"/>
        </a:p>
      </dgm:t>
    </dgm:pt>
    <dgm:pt modelId="{7C323B6A-D70D-426F-8A8B-6003CE67473C}" type="parTrans" cxnId="{0BF79045-7D98-4611-B49B-14E288DA23A1}">
      <dgm:prSet/>
      <dgm:spPr/>
      <dgm:t>
        <a:bodyPr/>
        <a:lstStyle/>
        <a:p>
          <a:endParaRPr lang="es-ES"/>
        </a:p>
      </dgm:t>
    </dgm:pt>
    <dgm:pt modelId="{800DE9B0-38CA-4413-A776-CCE11BF3FB68}" type="sibTrans" cxnId="{0BF79045-7D98-4611-B49B-14E288DA23A1}">
      <dgm:prSet/>
      <dgm:spPr/>
      <dgm:t>
        <a:bodyPr/>
        <a:lstStyle/>
        <a:p>
          <a:endParaRPr lang="es-ES"/>
        </a:p>
      </dgm:t>
    </dgm:pt>
    <dgm:pt modelId="{4B3AA28F-6249-4ED1-9F24-C430880AE8FF}">
      <dgm:prSet phldrT="[Texto]"/>
      <dgm:spPr/>
      <dgm:t>
        <a:bodyPr/>
        <a:lstStyle/>
        <a:p>
          <a:r>
            <a:rPr lang="es-CL" b="0" i="0" dirty="0" smtClean="0"/>
            <a:t>CONTROL EMOCIONAL</a:t>
          </a:r>
          <a:endParaRPr lang="es-ES" dirty="0"/>
        </a:p>
      </dgm:t>
    </dgm:pt>
    <dgm:pt modelId="{A2B7A73C-FD36-47CC-829A-D577A2B8485D}" type="parTrans" cxnId="{68B8D6DB-B8DB-4344-A2D7-1ED688CCAE55}">
      <dgm:prSet/>
      <dgm:spPr/>
      <dgm:t>
        <a:bodyPr/>
        <a:lstStyle/>
        <a:p>
          <a:endParaRPr lang="es-ES"/>
        </a:p>
      </dgm:t>
    </dgm:pt>
    <dgm:pt modelId="{707B4667-7858-422F-A3A3-9CA293D62487}" type="sibTrans" cxnId="{68B8D6DB-B8DB-4344-A2D7-1ED688CCAE55}">
      <dgm:prSet/>
      <dgm:spPr/>
      <dgm:t>
        <a:bodyPr/>
        <a:lstStyle/>
        <a:p>
          <a:endParaRPr lang="es-ES"/>
        </a:p>
      </dgm:t>
    </dgm:pt>
    <dgm:pt modelId="{67FB939B-F918-42B5-859C-CB577E631CA9}">
      <dgm:prSet phldrT="[Texto]"/>
      <dgm:spPr/>
      <dgm:t>
        <a:bodyPr/>
        <a:lstStyle/>
        <a:p>
          <a:r>
            <a:rPr lang="es-CL" b="0" i="0" dirty="0" smtClean="0"/>
            <a:t>Respirar pensando en esa acción, controlando el ritmo y profundidad ayuda a la mente a centrarse con su propio cuerpo, un estado que logra anclar el pensamiento.</a:t>
          </a:r>
          <a:endParaRPr lang="es-ES" dirty="0"/>
        </a:p>
      </dgm:t>
    </dgm:pt>
    <dgm:pt modelId="{78285499-5F53-4115-88C0-172D804970DE}" type="parTrans" cxnId="{4695D6BE-545C-4329-AD2F-501029CEFD8D}">
      <dgm:prSet/>
      <dgm:spPr/>
      <dgm:t>
        <a:bodyPr/>
        <a:lstStyle/>
        <a:p>
          <a:endParaRPr lang="es-ES"/>
        </a:p>
      </dgm:t>
    </dgm:pt>
    <dgm:pt modelId="{CF5C25A7-73C5-47AA-82B0-CBA492C06843}" type="sibTrans" cxnId="{4695D6BE-545C-4329-AD2F-501029CEFD8D}">
      <dgm:prSet/>
      <dgm:spPr/>
      <dgm:t>
        <a:bodyPr/>
        <a:lstStyle/>
        <a:p>
          <a:endParaRPr lang="es-ES"/>
        </a:p>
      </dgm:t>
    </dgm:pt>
    <dgm:pt modelId="{DF9ECAFD-FC7B-499F-BA3C-77A824929EA8}">
      <dgm:prSet/>
      <dgm:spPr/>
      <dgm:t>
        <a:bodyPr/>
        <a:lstStyle/>
        <a:p>
          <a:r>
            <a:rPr lang="es-CL" b="0" i="0" dirty="0" smtClean="0"/>
            <a:t>Algo útil para momentos de aceleración por el </a:t>
          </a:r>
          <a:r>
            <a:rPr lang="es-CL" b="1" i="0" dirty="0" smtClean="0"/>
            <a:t>estrés</a:t>
          </a:r>
          <a:r>
            <a:rPr lang="es-CL" b="0" i="0" dirty="0" smtClean="0"/>
            <a:t> diario.</a:t>
          </a:r>
          <a:endParaRPr lang="es-CL" b="0" i="0" dirty="0"/>
        </a:p>
      </dgm:t>
    </dgm:pt>
    <dgm:pt modelId="{6310CAF2-12D3-48AA-9338-DF1173E11849}" type="parTrans" cxnId="{8CA616E4-9FDF-4D2C-9280-5D4ED3791075}">
      <dgm:prSet/>
      <dgm:spPr/>
      <dgm:t>
        <a:bodyPr/>
        <a:lstStyle/>
        <a:p>
          <a:endParaRPr lang="es-ES"/>
        </a:p>
      </dgm:t>
    </dgm:pt>
    <dgm:pt modelId="{46EDBA33-CAE2-4E4F-9084-253327770572}" type="sibTrans" cxnId="{8CA616E4-9FDF-4D2C-9280-5D4ED3791075}">
      <dgm:prSet/>
      <dgm:spPr/>
      <dgm:t>
        <a:bodyPr/>
        <a:lstStyle/>
        <a:p>
          <a:endParaRPr lang="es-ES"/>
        </a:p>
      </dgm:t>
    </dgm:pt>
    <dgm:pt modelId="{E96DCCF1-423B-49A1-B110-76572D00BF01}">
      <dgm:prSet/>
      <dgm:spPr/>
      <dgm:t>
        <a:bodyPr/>
        <a:lstStyle/>
        <a:p>
          <a:r>
            <a:rPr lang="es-CL" b="0" i="0" dirty="0" smtClean="0"/>
            <a:t>Este efecto es maravilloso para dominar las nuestras respuestas cuando los sentimientos parecen llevar por delante lo racional</a:t>
          </a:r>
          <a:endParaRPr lang="es-CL" b="0" i="0" dirty="0"/>
        </a:p>
      </dgm:t>
    </dgm:pt>
    <dgm:pt modelId="{2BB3AF4E-0AA6-4FD2-BCC0-F4098CFFEDD2}" type="parTrans" cxnId="{6AF815FD-0C51-4691-A0B1-CD77EF0C696F}">
      <dgm:prSet/>
      <dgm:spPr/>
      <dgm:t>
        <a:bodyPr/>
        <a:lstStyle/>
        <a:p>
          <a:endParaRPr lang="es-ES"/>
        </a:p>
      </dgm:t>
    </dgm:pt>
    <dgm:pt modelId="{FB53ECC4-3983-4806-A7AC-06F456013B65}" type="sibTrans" cxnId="{6AF815FD-0C51-4691-A0B1-CD77EF0C696F}">
      <dgm:prSet/>
      <dgm:spPr/>
      <dgm:t>
        <a:bodyPr/>
        <a:lstStyle/>
        <a:p>
          <a:endParaRPr lang="es-ES"/>
        </a:p>
      </dgm:t>
    </dgm:pt>
    <dgm:pt modelId="{7DAC4124-DEA1-440B-B6EE-89697BA0CC32}">
      <dgm:prSet/>
      <dgm:spPr/>
      <dgm:t>
        <a:bodyPr/>
        <a:lstStyle/>
        <a:p>
          <a:r>
            <a:rPr lang="es-CL" b="0" i="0" smtClean="0"/>
            <a:t>CONCENTRACIÓN</a:t>
          </a:r>
          <a:endParaRPr lang="es-CL" b="0" i="0"/>
        </a:p>
      </dgm:t>
    </dgm:pt>
    <dgm:pt modelId="{9D928A3E-6ECE-4795-B0DE-C0E25047E480}" type="parTrans" cxnId="{F859AA9C-CB34-452F-A746-32C652F4633E}">
      <dgm:prSet/>
      <dgm:spPr/>
      <dgm:t>
        <a:bodyPr/>
        <a:lstStyle/>
        <a:p>
          <a:endParaRPr lang="es-ES"/>
        </a:p>
      </dgm:t>
    </dgm:pt>
    <dgm:pt modelId="{7A06CBB4-8FF1-421D-84DF-FE9038EE4817}" type="sibTrans" cxnId="{F859AA9C-CB34-452F-A746-32C652F4633E}">
      <dgm:prSet/>
      <dgm:spPr/>
      <dgm:t>
        <a:bodyPr/>
        <a:lstStyle/>
        <a:p>
          <a:endParaRPr lang="es-ES"/>
        </a:p>
      </dgm:t>
    </dgm:pt>
    <dgm:pt modelId="{4ED230C1-9121-48F4-B8A7-53E43AEEB79C}">
      <dgm:prSet/>
      <dgm:spPr/>
      <dgm:t>
        <a:bodyPr/>
        <a:lstStyle/>
        <a:p>
          <a:r>
            <a:rPr lang="es-CL" b="0" i="0" smtClean="0"/>
            <a:t>Si logras centrar tus pensamientos en respirar, tu mente se estará entrenando progresivamente para poder prestar toda su atención a una acción por vez cada vez que sea necesario</a:t>
          </a:r>
          <a:endParaRPr lang="es-ES"/>
        </a:p>
      </dgm:t>
    </dgm:pt>
    <dgm:pt modelId="{23DCFFF2-0CFE-439D-BE0E-DC7089D7E68B}" type="parTrans" cxnId="{DD9D09BB-0C24-42E2-8996-ADCB898853A7}">
      <dgm:prSet/>
      <dgm:spPr/>
      <dgm:t>
        <a:bodyPr/>
        <a:lstStyle/>
        <a:p>
          <a:endParaRPr lang="es-ES"/>
        </a:p>
      </dgm:t>
    </dgm:pt>
    <dgm:pt modelId="{61465099-E120-42C9-ABA7-3A8FE7548736}" type="sibTrans" cxnId="{DD9D09BB-0C24-42E2-8996-ADCB898853A7}">
      <dgm:prSet/>
      <dgm:spPr/>
      <dgm:t>
        <a:bodyPr/>
        <a:lstStyle/>
        <a:p>
          <a:endParaRPr lang="es-ES"/>
        </a:p>
      </dgm:t>
    </dgm:pt>
    <dgm:pt modelId="{B332380F-D9CA-4481-9990-F4F9F7FFABC0}">
      <dgm:prSet/>
      <dgm:spPr/>
      <dgm:t>
        <a:bodyPr/>
        <a:lstStyle/>
        <a:p>
          <a:r>
            <a:rPr lang="es-CL" b="0" i="0" smtClean="0"/>
            <a:t>TRANQUILIDAD</a:t>
          </a:r>
          <a:endParaRPr lang="es-CL" b="0" i="0"/>
        </a:p>
      </dgm:t>
    </dgm:pt>
    <dgm:pt modelId="{BCC61882-0A06-4D6D-90D2-614F58C46586}" type="parTrans" cxnId="{2CAF9AA1-DE0A-4395-B2D0-6A4D16EB6F34}">
      <dgm:prSet/>
      <dgm:spPr/>
      <dgm:t>
        <a:bodyPr/>
        <a:lstStyle/>
        <a:p>
          <a:endParaRPr lang="es-ES"/>
        </a:p>
      </dgm:t>
    </dgm:pt>
    <dgm:pt modelId="{310BCC9D-B679-4410-9834-47655E5FAACE}" type="sibTrans" cxnId="{2CAF9AA1-DE0A-4395-B2D0-6A4D16EB6F34}">
      <dgm:prSet/>
      <dgm:spPr/>
      <dgm:t>
        <a:bodyPr/>
        <a:lstStyle/>
        <a:p>
          <a:endParaRPr lang="es-ES"/>
        </a:p>
      </dgm:t>
    </dgm:pt>
    <dgm:pt modelId="{D39338B9-4842-4590-8007-6AC7A702F3EF}">
      <dgm:prSet/>
      <dgm:spPr/>
      <dgm:t>
        <a:bodyPr/>
        <a:lstStyle/>
        <a:p>
          <a:r>
            <a:rPr lang="es-CL" b="0" i="0" dirty="0" smtClean="0"/>
            <a:t>La respiración consciente puede dar una sensación de calma, placentera y relajante que logra frenar la ansiedad de los problemas diarios</a:t>
          </a:r>
          <a:endParaRPr lang="es-ES" dirty="0"/>
        </a:p>
      </dgm:t>
    </dgm:pt>
    <dgm:pt modelId="{FDDE9E5E-59FC-4FD2-AC26-D72532E75AAF}" type="parTrans" cxnId="{3F6DE6C8-FE8B-4E23-A1BD-2662524D50D2}">
      <dgm:prSet/>
      <dgm:spPr/>
      <dgm:t>
        <a:bodyPr/>
        <a:lstStyle/>
        <a:p>
          <a:endParaRPr lang="es-ES"/>
        </a:p>
      </dgm:t>
    </dgm:pt>
    <dgm:pt modelId="{1EFD096D-787D-41EB-876C-10355FD7EF13}" type="sibTrans" cxnId="{3F6DE6C8-FE8B-4E23-A1BD-2662524D50D2}">
      <dgm:prSet/>
      <dgm:spPr/>
      <dgm:t>
        <a:bodyPr/>
        <a:lstStyle/>
        <a:p>
          <a:endParaRPr lang="es-ES"/>
        </a:p>
      </dgm:t>
    </dgm:pt>
    <dgm:pt modelId="{D31D4442-3921-40EF-B805-022F2ED2E40A}" type="pres">
      <dgm:prSet presAssocID="{72529490-64E7-427C-B132-7979B5A53EF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87C3EE1-647A-4CBF-AEE4-B3C3EB7BB662}" type="pres">
      <dgm:prSet presAssocID="{F0C4EE36-CF4C-434A-8F5C-DCEB63680BF2}" presName="linNode" presStyleCnt="0"/>
      <dgm:spPr/>
    </dgm:pt>
    <dgm:pt modelId="{487DDDD9-DD61-4D2B-8AFF-43C9FE4E3418}" type="pres">
      <dgm:prSet presAssocID="{F0C4EE36-CF4C-434A-8F5C-DCEB63680BF2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16F05B-C57D-4DCA-9A06-7371DCC63DD8}" type="pres">
      <dgm:prSet presAssocID="{F0C4EE36-CF4C-434A-8F5C-DCEB63680BF2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C9A6B5-5A22-4443-9EF2-525EA9E664A2}" type="pres">
      <dgm:prSet presAssocID="{6257E0F1-3AFD-4F02-8259-2B3C8A3693C9}" presName="spacing" presStyleCnt="0"/>
      <dgm:spPr/>
    </dgm:pt>
    <dgm:pt modelId="{454CEF2A-4329-457F-A3DB-4396D98FD518}" type="pres">
      <dgm:prSet presAssocID="{B332380F-D9CA-4481-9990-F4F9F7FFABC0}" presName="linNode" presStyleCnt="0"/>
      <dgm:spPr/>
    </dgm:pt>
    <dgm:pt modelId="{E07C52E5-E50D-4CBB-99AD-CC4E996111FD}" type="pres">
      <dgm:prSet presAssocID="{B332380F-D9CA-4481-9990-F4F9F7FFABC0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0C2DCB-8414-417C-B7AC-A390217DD32C}" type="pres">
      <dgm:prSet presAssocID="{B332380F-D9CA-4481-9990-F4F9F7FFABC0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34DA63-7F1B-46F7-A72E-F8A2EEA5DC4F}" type="pres">
      <dgm:prSet presAssocID="{310BCC9D-B679-4410-9834-47655E5FAACE}" presName="spacing" presStyleCnt="0"/>
      <dgm:spPr/>
    </dgm:pt>
    <dgm:pt modelId="{AB75E9F6-456D-4507-B3E1-973BD95FE682}" type="pres">
      <dgm:prSet presAssocID="{7DAC4124-DEA1-440B-B6EE-89697BA0CC32}" presName="linNode" presStyleCnt="0"/>
      <dgm:spPr/>
    </dgm:pt>
    <dgm:pt modelId="{145B1428-96B7-4EC5-AC74-C665BC6A0DFC}" type="pres">
      <dgm:prSet presAssocID="{7DAC4124-DEA1-440B-B6EE-89697BA0CC32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3E4DAB-EC1D-4ABC-ABC4-0E4DCE1DFDD8}" type="pres">
      <dgm:prSet presAssocID="{7DAC4124-DEA1-440B-B6EE-89697BA0CC32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14B447-F334-47A2-A336-2BE5D19181E2}" type="pres">
      <dgm:prSet presAssocID="{7A06CBB4-8FF1-421D-84DF-FE9038EE4817}" presName="spacing" presStyleCnt="0"/>
      <dgm:spPr/>
    </dgm:pt>
    <dgm:pt modelId="{067C4C05-7FBD-4613-A6E8-53A2844E9740}" type="pres">
      <dgm:prSet presAssocID="{4B3AA28F-6249-4ED1-9F24-C430880AE8FF}" presName="linNode" presStyleCnt="0"/>
      <dgm:spPr/>
    </dgm:pt>
    <dgm:pt modelId="{0F85F3A0-26E1-4C7B-89E3-1FFEAAD03F6B}" type="pres">
      <dgm:prSet presAssocID="{4B3AA28F-6249-4ED1-9F24-C430880AE8FF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5A26A9-2DA5-4201-AD0A-B2BE6779FFE5}" type="pres">
      <dgm:prSet presAssocID="{4B3AA28F-6249-4ED1-9F24-C430880AE8FF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D5E905D-EDA4-4EFA-B90E-086C2C73F57C}" type="presOf" srcId="{72529490-64E7-427C-B132-7979B5A53EF1}" destId="{D31D4442-3921-40EF-B805-022F2ED2E40A}" srcOrd="0" destOrd="0" presId="urn:microsoft.com/office/officeart/2005/8/layout/vList6"/>
    <dgm:cxn modelId="{0BF79045-7D98-4611-B49B-14E288DA23A1}" srcId="{F0C4EE36-CF4C-434A-8F5C-DCEB63680BF2}" destId="{1876FD0D-8B00-4547-B2C7-0640B4446699}" srcOrd="0" destOrd="0" parTransId="{7C323B6A-D70D-426F-8A8B-6003CE67473C}" sibTransId="{800DE9B0-38CA-4413-A776-CCE11BF3FB68}"/>
    <dgm:cxn modelId="{2CAF9AA1-DE0A-4395-B2D0-6A4D16EB6F34}" srcId="{72529490-64E7-427C-B132-7979B5A53EF1}" destId="{B332380F-D9CA-4481-9990-F4F9F7FFABC0}" srcOrd="1" destOrd="0" parTransId="{BCC61882-0A06-4D6D-90D2-614F58C46586}" sibTransId="{310BCC9D-B679-4410-9834-47655E5FAACE}"/>
    <dgm:cxn modelId="{258EB48A-E291-4069-9821-5F71FFA40AC4}" type="presOf" srcId="{4ED230C1-9121-48F4-B8A7-53E43AEEB79C}" destId="{683E4DAB-EC1D-4ABC-ABC4-0E4DCE1DFDD8}" srcOrd="0" destOrd="0" presId="urn:microsoft.com/office/officeart/2005/8/layout/vList6"/>
    <dgm:cxn modelId="{4695D6BE-545C-4329-AD2F-501029CEFD8D}" srcId="{4B3AA28F-6249-4ED1-9F24-C430880AE8FF}" destId="{67FB939B-F918-42B5-859C-CB577E631CA9}" srcOrd="0" destOrd="0" parTransId="{78285499-5F53-4115-88C0-172D804970DE}" sibTransId="{CF5C25A7-73C5-47AA-82B0-CBA492C06843}"/>
    <dgm:cxn modelId="{AE6E9F7D-2426-426C-94C7-033A8BAFC60F}" type="presOf" srcId="{1876FD0D-8B00-4547-B2C7-0640B4446699}" destId="{1216F05B-C57D-4DCA-9A06-7371DCC63DD8}" srcOrd="0" destOrd="0" presId="urn:microsoft.com/office/officeart/2005/8/layout/vList6"/>
    <dgm:cxn modelId="{DD9D09BB-0C24-42E2-8996-ADCB898853A7}" srcId="{7DAC4124-DEA1-440B-B6EE-89697BA0CC32}" destId="{4ED230C1-9121-48F4-B8A7-53E43AEEB79C}" srcOrd="0" destOrd="0" parTransId="{23DCFFF2-0CFE-439D-BE0E-DC7089D7E68B}" sibTransId="{61465099-E120-42C9-ABA7-3A8FE7548736}"/>
    <dgm:cxn modelId="{6AF815FD-0C51-4691-A0B1-CD77EF0C696F}" srcId="{4B3AA28F-6249-4ED1-9F24-C430880AE8FF}" destId="{E96DCCF1-423B-49A1-B110-76572D00BF01}" srcOrd="1" destOrd="0" parTransId="{2BB3AF4E-0AA6-4FD2-BCC0-F4098CFFEDD2}" sibTransId="{FB53ECC4-3983-4806-A7AC-06F456013B65}"/>
    <dgm:cxn modelId="{994EE3A1-3586-465B-A04E-2DA53B79647F}" type="presOf" srcId="{7DAC4124-DEA1-440B-B6EE-89697BA0CC32}" destId="{145B1428-96B7-4EC5-AC74-C665BC6A0DFC}" srcOrd="0" destOrd="0" presId="urn:microsoft.com/office/officeart/2005/8/layout/vList6"/>
    <dgm:cxn modelId="{34B3791B-2C8D-402E-9179-A68A36C96BAF}" type="presOf" srcId="{B332380F-D9CA-4481-9990-F4F9F7FFABC0}" destId="{E07C52E5-E50D-4CBB-99AD-CC4E996111FD}" srcOrd="0" destOrd="0" presId="urn:microsoft.com/office/officeart/2005/8/layout/vList6"/>
    <dgm:cxn modelId="{5A514B0F-70BD-40EF-AA5B-BE06FA8E2F98}" type="presOf" srcId="{E96DCCF1-423B-49A1-B110-76572D00BF01}" destId="{8F5A26A9-2DA5-4201-AD0A-B2BE6779FFE5}" srcOrd="0" destOrd="1" presId="urn:microsoft.com/office/officeart/2005/8/layout/vList6"/>
    <dgm:cxn modelId="{68B8D6DB-B8DB-4344-A2D7-1ED688CCAE55}" srcId="{72529490-64E7-427C-B132-7979B5A53EF1}" destId="{4B3AA28F-6249-4ED1-9F24-C430880AE8FF}" srcOrd="3" destOrd="0" parTransId="{A2B7A73C-FD36-47CC-829A-D577A2B8485D}" sibTransId="{707B4667-7858-422F-A3A3-9CA293D62487}"/>
    <dgm:cxn modelId="{5ECCAE44-0C94-49A0-B8FB-C5526A86F866}" srcId="{72529490-64E7-427C-B132-7979B5A53EF1}" destId="{F0C4EE36-CF4C-434A-8F5C-DCEB63680BF2}" srcOrd="0" destOrd="0" parTransId="{C0A8F5A1-7BF5-4810-81AA-57BF54FDD4BF}" sibTransId="{6257E0F1-3AFD-4F02-8259-2B3C8A3693C9}"/>
    <dgm:cxn modelId="{1188D7D8-FDC4-4C83-876C-3C64B5DB78D2}" type="presOf" srcId="{4B3AA28F-6249-4ED1-9F24-C430880AE8FF}" destId="{0F85F3A0-26E1-4C7B-89E3-1FFEAAD03F6B}" srcOrd="0" destOrd="0" presId="urn:microsoft.com/office/officeart/2005/8/layout/vList6"/>
    <dgm:cxn modelId="{8CA616E4-9FDF-4D2C-9280-5D4ED3791075}" srcId="{F0C4EE36-CF4C-434A-8F5C-DCEB63680BF2}" destId="{DF9ECAFD-FC7B-499F-BA3C-77A824929EA8}" srcOrd="1" destOrd="0" parTransId="{6310CAF2-12D3-48AA-9338-DF1173E11849}" sibTransId="{46EDBA33-CAE2-4E4F-9084-253327770572}"/>
    <dgm:cxn modelId="{B6CEBEEE-2A22-4381-81B3-9AA23963C386}" type="presOf" srcId="{D39338B9-4842-4590-8007-6AC7A702F3EF}" destId="{370C2DCB-8414-417C-B7AC-A390217DD32C}" srcOrd="0" destOrd="0" presId="urn:microsoft.com/office/officeart/2005/8/layout/vList6"/>
    <dgm:cxn modelId="{7D62D234-64D7-43BB-8C6B-786F9799CEE2}" type="presOf" srcId="{67FB939B-F918-42B5-859C-CB577E631CA9}" destId="{8F5A26A9-2DA5-4201-AD0A-B2BE6779FFE5}" srcOrd="0" destOrd="0" presId="urn:microsoft.com/office/officeart/2005/8/layout/vList6"/>
    <dgm:cxn modelId="{3F6DE6C8-FE8B-4E23-A1BD-2662524D50D2}" srcId="{B332380F-D9CA-4481-9990-F4F9F7FFABC0}" destId="{D39338B9-4842-4590-8007-6AC7A702F3EF}" srcOrd="0" destOrd="0" parTransId="{FDDE9E5E-59FC-4FD2-AC26-D72532E75AAF}" sibTransId="{1EFD096D-787D-41EB-876C-10355FD7EF13}"/>
    <dgm:cxn modelId="{B94CD127-7736-43EE-A5F7-D58EE44439EE}" type="presOf" srcId="{DF9ECAFD-FC7B-499F-BA3C-77A824929EA8}" destId="{1216F05B-C57D-4DCA-9A06-7371DCC63DD8}" srcOrd="0" destOrd="1" presId="urn:microsoft.com/office/officeart/2005/8/layout/vList6"/>
    <dgm:cxn modelId="{46A514D1-2536-4AC5-AB3D-FB0DF43D77FF}" type="presOf" srcId="{F0C4EE36-CF4C-434A-8F5C-DCEB63680BF2}" destId="{487DDDD9-DD61-4D2B-8AFF-43C9FE4E3418}" srcOrd="0" destOrd="0" presId="urn:microsoft.com/office/officeart/2005/8/layout/vList6"/>
    <dgm:cxn modelId="{F859AA9C-CB34-452F-A746-32C652F4633E}" srcId="{72529490-64E7-427C-B132-7979B5A53EF1}" destId="{7DAC4124-DEA1-440B-B6EE-89697BA0CC32}" srcOrd="2" destOrd="0" parTransId="{9D928A3E-6ECE-4795-B0DE-C0E25047E480}" sibTransId="{7A06CBB4-8FF1-421D-84DF-FE9038EE4817}"/>
    <dgm:cxn modelId="{B44A37AC-0E02-44E1-8189-3799E522561C}" type="presParOf" srcId="{D31D4442-3921-40EF-B805-022F2ED2E40A}" destId="{A87C3EE1-647A-4CBF-AEE4-B3C3EB7BB662}" srcOrd="0" destOrd="0" presId="urn:microsoft.com/office/officeart/2005/8/layout/vList6"/>
    <dgm:cxn modelId="{3A9047D6-CFED-4AFD-B120-6C5C5D49A66F}" type="presParOf" srcId="{A87C3EE1-647A-4CBF-AEE4-B3C3EB7BB662}" destId="{487DDDD9-DD61-4D2B-8AFF-43C9FE4E3418}" srcOrd="0" destOrd="0" presId="urn:microsoft.com/office/officeart/2005/8/layout/vList6"/>
    <dgm:cxn modelId="{D60D2FF0-4648-43F4-A2C2-FC13C383713C}" type="presParOf" srcId="{A87C3EE1-647A-4CBF-AEE4-B3C3EB7BB662}" destId="{1216F05B-C57D-4DCA-9A06-7371DCC63DD8}" srcOrd="1" destOrd="0" presId="urn:microsoft.com/office/officeart/2005/8/layout/vList6"/>
    <dgm:cxn modelId="{EE25B0EE-B95D-4B9C-BC4A-7E95FE0CB15A}" type="presParOf" srcId="{D31D4442-3921-40EF-B805-022F2ED2E40A}" destId="{65C9A6B5-5A22-4443-9EF2-525EA9E664A2}" srcOrd="1" destOrd="0" presId="urn:microsoft.com/office/officeart/2005/8/layout/vList6"/>
    <dgm:cxn modelId="{3E504D90-DA95-4862-A136-EA38535DF299}" type="presParOf" srcId="{D31D4442-3921-40EF-B805-022F2ED2E40A}" destId="{454CEF2A-4329-457F-A3DB-4396D98FD518}" srcOrd="2" destOrd="0" presId="urn:microsoft.com/office/officeart/2005/8/layout/vList6"/>
    <dgm:cxn modelId="{D5AA6BB8-25C2-4E5E-8D15-B160A62A0681}" type="presParOf" srcId="{454CEF2A-4329-457F-A3DB-4396D98FD518}" destId="{E07C52E5-E50D-4CBB-99AD-CC4E996111FD}" srcOrd="0" destOrd="0" presId="urn:microsoft.com/office/officeart/2005/8/layout/vList6"/>
    <dgm:cxn modelId="{A9C3586E-5462-48CB-BD7A-8B04A001E4E7}" type="presParOf" srcId="{454CEF2A-4329-457F-A3DB-4396D98FD518}" destId="{370C2DCB-8414-417C-B7AC-A390217DD32C}" srcOrd="1" destOrd="0" presId="urn:microsoft.com/office/officeart/2005/8/layout/vList6"/>
    <dgm:cxn modelId="{19036C85-3566-49CC-9899-AAFA04CBB201}" type="presParOf" srcId="{D31D4442-3921-40EF-B805-022F2ED2E40A}" destId="{D534DA63-7F1B-46F7-A72E-F8A2EEA5DC4F}" srcOrd="3" destOrd="0" presId="urn:microsoft.com/office/officeart/2005/8/layout/vList6"/>
    <dgm:cxn modelId="{16CB0E46-833F-4CC2-862C-11EF6C91B749}" type="presParOf" srcId="{D31D4442-3921-40EF-B805-022F2ED2E40A}" destId="{AB75E9F6-456D-4507-B3E1-973BD95FE682}" srcOrd="4" destOrd="0" presId="urn:microsoft.com/office/officeart/2005/8/layout/vList6"/>
    <dgm:cxn modelId="{08FBF68F-9504-4068-BBE9-EDD5306777ED}" type="presParOf" srcId="{AB75E9F6-456D-4507-B3E1-973BD95FE682}" destId="{145B1428-96B7-4EC5-AC74-C665BC6A0DFC}" srcOrd="0" destOrd="0" presId="urn:microsoft.com/office/officeart/2005/8/layout/vList6"/>
    <dgm:cxn modelId="{E937EE64-28BA-459C-AE6E-3EB1E7AD5D84}" type="presParOf" srcId="{AB75E9F6-456D-4507-B3E1-973BD95FE682}" destId="{683E4DAB-EC1D-4ABC-ABC4-0E4DCE1DFDD8}" srcOrd="1" destOrd="0" presId="urn:microsoft.com/office/officeart/2005/8/layout/vList6"/>
    <dgm:cxn modelId="{CB21A065-44D4-417B-944D-A531A769DA2E}" type="presParOf" srcId="{D31D4442-3921-40EF-B805-022F2ED2E40A}" destId="{BF14B447-F334-47A2-A336-2BE5D19181E2}" srcOrd="5" destOrd="0" presId="urn:microsoft.com/office/officeart/2005/8/layout/vList6"/>
    <dgm:cxn modelId="{583582AF-3B46-4FF8-9E85-083E21194805}" type="presParOf" srcId="{D31D4442-3921-40EF-B805-022F2ED2E40A}" destId="{067C4C05-7FBD-4613-A6E8-53A2844E9740}" srcOrd="6" destOrd="0" presId="urn:microsoft.com/office/officeart/2005/8/layout/vList6"/>
    <dgm:cxn modelId="{F73497F6-1266-4D56-AA07-8DADCE770126}" type="presParOf" srcId="{067C4C05-7FBD-4613-A6E8-53A2844E9740}" destId="{0F85F3A0-26E1-4C7B-89E3-1FFEAAD03F6B}" srcOrd="0" destOrd="0" presId="urn:microsoft.com/office/officeart/2005/8/layout/vList6"/>
    <dgm:cxn modelId="{FA3E74F9-C211-4FDA-9493-0525BD995FBB}" type="presParOf" srcId="{067C4C05-7FBD-4613-A6E8-53A2844E9740}" destId="{8F5A26A9-2DA5-4201-AD0A-B2BE6779FFE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6F05B-C57D-4DCA-9A06-7371DCC63DD8}">
      <dsp:nvSpPr>
        <dsp:cNvPr id="0" name=""/>
        <dsp:cNvSpPr/>
      </dsp:nvSpPr>
      <dsp:spPr>
        <a:xfrm>
          <a:off x="4188264" y="1314"/>
          <a:ext cx="6282397" cy="10425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b="0" i="0" kern="1200" dirty="0" smtClean="0"/>
            <a:t>El ritmo lento y el llenado de los pulmones permite disminuir la velocidad de los latidos y con ello aflojando los músculos.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b="0" i="0" kern="1200" dirty="0" smtClean="0"/>
            <a:t>Algo útil para momentos de aceleración por el </a:t>
          </a:r>
          <a:r>
            <a:rPr lang="es-CL" sz="1100" b="1" i="0" kern="1200" dirty="0" smtClean="0"/>
            <a:t>estrés</a:t>
          </a:r>
          <a:r>
            <a:rPr lang="es-CL" sz="1100" b="0" i="0" kern="1200" dirty="0" smtClean="0"/>
            <a:t> diario.</a:t>
          </a:r>
          <a:endParaRPr lang="es-CL" sz="1100" b="0" i="0" kern="1200" dirty="0"/>
        </a:p>
      </dsp:txBody>
      <dsp:txXfrm>
        <a:off x="4188264" y="131627"/>
        <a:ext cx="5891460" cy="781875"/>
      </dsp:txXfrm>
    </dsp:sp>
    <dsp:sp modelId="{487DDDD9-DD61-4D2B-8AFF-43C9FE4E3418}">
      <dsp:nvSpPr>
        <dsp:cNvPr id="0" name=""/>
        <dsp:cNvSpPr/>
      </dsp:nvSpPr>
      <dsp:spPr>
        <a:xfrm>
          <a:off x="0" y="1314"/>
          <a:ext cx="4188264" cy="1042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b="0" i="0" kern="1200" dirty="0" smtClean="0"/>
            <a:t>RELAJACIÓN MUSCULAR</a:t>
          </a:r>
          <a:endParaRPr lang="es-ES" sz="3000" kern="1200" dirty="0"/>
        </a:p>
      </dsp:txBody>
      <dsp:txXfrm>
        <a:off x="50891" y="52205"/>
        <a:ext cx="4086482" cy="940718"/>
      </dsp:txXfrm>
    </dsp:sp>
    <dsp:sp modelId="{370C2DCB-8414-417C-B7AC-A390217DD32C}">
      <dsp:nvSpPr>
        <dsp:cNvPr id="0" name=""/>
        <dsp:cNvSpPr/>
      </dsp:nvSpPr>
      <dsp:spPr>
        <a:xfrm>
          <a:off x="4188264" y="1148064"/>
          <a:ext cx="6282397" cy="10425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883928"/>
            <a:satOff val="-9276"/>
            <a:lumOff val="-608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883928"/>
              <a:satOff val="-9276"/>
              <a:lumOff val="-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b="0" i="0" kern="1200" dirty="0" smtClean="0"/>
            <a:t>La respiración consciente puede dar una sensación de calma, placentera y relajante que logra frenar la ansiedad de los problemas diarios</a:t>
          </a:r>
          <a:endParaRPr lang="es-ES" sz="1100" kern="1200" dirty="0"/>
        </a:p>
      </dsp:txBody>
      <dsp:txXfrm>
        <a:off x="4188264" y="1278377"/>
        <a:ext cx="5891460" cy="781875"/>
      </dsp:txXfrm>
    </dsp:sp>
    <dsp:sp modelId="{E07C52E5-E50D-4CBB-99AD-CC4E996111FD}">
      <dsp:nvSpPr>
        <dsp:cNvPr id="0" name=""/>
        <dsp:cNvSpPr/>
      </dsp:nvSpPr>
      <dsp:spPr>
        <a:xfrm>
          <a:off x="0" y="1148064"/>
          <a:ext cx="4188264" cy="1042500"/>
        </a:xfrm>
        <a:prstGeom prst="roundRect">
          <a:avLst/>
        </a:prstGeom>
        <a:solidFill>
          <a:schemeClr val="accent5">
            <a:hueOff val="831752"/>
            <a:satOff val="-16830"/>
            <a:lumOff val="5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b="0" i="0" kern="1200" smtClean="0"/>
            <a:t>TRANQUILIDAD</a:t>
          </a:r>
          <a:endParaRPr lang="es-CL" sz="3000" b="0" i="0" kern="1200"/>
        </a:p>
      </dsp:txBody>
      <dsp:txXfrm>
        <a:off x="50891" y="1198955"/>
        <a:ext cx="4086482" cy="940718"/>
      </dsp:txXfrm>
    </dsp:sp>
    <dsp:sp modelId="{683E4DAB-EC1D-4ABC-ABC4-0E4DCE1DFDD8}">
      <dsp:nvSpPr>
        <dsp:cNvPr id="0" name=""/>
        <dsp:cNvSpPr/>
      </dsp:nvSpPr>
      <dsp:spPr>
        <a:xfrm>
          <a:off x="4188264" y="2294815"/>
          <a:ext cx="6282397" cy="10425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767856"/>
            <a:satOff val="-18552"/>
            <a:lumOff val="-1217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1767856"/>
              <a:satOff val="-18552"/>
              <a:lumOff val="-12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b="0" i="0" kern="1200" smtClean="0"/>
            <a:t>Si logras centrar tus pensamientos en respirar, tu mente se estará entrenando progresivamente para poder prestar toda su atención a una acción por vez cada vez que sea necesario</a:t>
          </a:r>
          <a:endParaRPr lang="es-ES" sz="1100" kern="1200"/>
        </a:p>
      </dsp:txBody>
      <dsp:txXfrm>
        <a:off x="4188264" y="2425128"/>
        <a:ext cx="5891460" cy="781875"/>
      </dsp:txXfrm>
    </dsp:sp>
    <dsp:sp modelId="{145B1428-96B7-4EC5-AC74-C665BC6A0DFC}">
      <dsp:nvSpPr>
        <dsp:cNvPr id="0" name=""/>
        <dsp:cNvSpPr/>
      </dsp:nvSpPr>
      <dsp:spPr>
        <a:xfrm>
          <a:off x="0" y="2294815"/>
          <a:ext cx="4188264" cy="1042500"/>
        </a:xfrm>
        <a:prstGeom prst="roundRect">
          <a:avLst/>
        </a:prstGeom>
        <a:solidFill>
          <a:schemeClr val="accent5">
            <a:hueOff val="1663504"/>
            <a:satOff val="-33659"/>
            <a:lumOff val="104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b="0" i="0" kern="1200" smtClean="0"/>
            <a:t>CONCENTRACIÓN</a:t>
          </a:r>
          <a:endParaRPr lang="es-CL" sz="3000" b="0" i="0" kern="1200"/>
        </a:p>
      </dsp:txBody>
      <dsp:txXfrm>
        <a:off x="50891" y="2345706"/>
        <a:ext cx="4086482" cy="940718"/>
      </dsp:txXfrm>
    </dsp:sp>
    <dsp:sp modelId="{8F5A26A9-2DA5-4201-AD0A-B2BE6779FFE5}">
      <dsp:nvSpPr>
        <dsp:cNvPr id="0" name=""/>
        <dsp:cNvSpPr/>
      </dsp:nvSpPr>
      <dsp:spPr>
        <a:xfrm>
          <a:off x="4188264" y="3441565"/>
          <a:ext cx="6282397" cy="10425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2651784"/>
            <a:satOff val="-27828"/>
            <a:lumOff val="-1825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2651784"/>
              <a:satOff val="-27828"/>
              <a:lumOff val="-18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b="0" i="0" kern="1200" dirty="0" smtClean="0"/>
            <a:t>Respirar pensando en esa acción, controlando el ritmo y profundidad ayuda a la mente a centrarse con su propio cuerpo, un estado que logra anclar el pensamiento.</a:t>
          </a: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b="0" i="0" kern="1200" dirty="0" smtClean="0"/>
            <a:t>Este efecto es maravilloso para dominar las nuestras respuestas cuando los sentimientos parecen llevar por delante lo racional</a:t>
          </a:r>
          <a:endParaRPr lang="es-CL" sz="1100" b="0" i="0" kern="1200" dirty="0"/>
        </a:p>
      </dsp:txBody>
      <dsp:txXfrm>
        <a:off x="4188264" y="3571878"/>
        <a:ext cx="5891460" cy="781875"/>
      </dsp:txXfrm>
    </dsp:sp>
    <dsp:sp modelId="{0F85F3A0-26E1-4C7B-89E3-1FFEAAD03F6B}">
      <dsp:nvSpPr>
        <dsp:cNvPr id="0" name=""/>
        <dsp:cNvSpPr/>
      </dsp:nvSpPr>
      <dsp:spPr>
        <a:xfrm>
          <a:off x="0" y="3441565"/>
          <a:ext cx="4188264" cy="1042500"/>
        </a:xfrm>
        <a:prstGeom prst="roundRect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b="0" i="0" kern="1200" dirty="0" smtClean="0"/>
            <a:t>CONTROL EMOCIONAL</a:t>
          </a:r>
          <a:endParaRPr lang="es-ES" sz="3000" kern="1200" dirty="0"/>
        </a:p>
      </dsp:txBody>
      <dsp:txXfrm>
        <a:off x="50891" y="3492456"/>
        <a:ext cx="4086482" cy="94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888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6033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0956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299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572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4547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23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49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98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542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467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153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27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341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5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461BE-C51B-43A1-B0E6-411BDC44C7EB}" type="datetimeFigureOut">
              <a:rPr lang="es-CL" smtClean="0"/>
              <a:t>08-03-2021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EA8D8B-691B-4E4B-A8B8-32B22624185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786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6%20a%208&#176;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7139" y="2318117"/>
            <a:ext cx="8367346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Comencemos el día en forma positiva.</a:t>
            </a:r>
            <a:br>
              <a:rPr lang="es-CL" dirty="0" smtClean="0"/>
            </a:br>
            <a:r>
              <a:rPr lang="es-CL" dirty="0" smtClean="0"/>
              <a:t>Aprendamos a respirar en forma controlada.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577362" y="5650646"/>
            <a:ext cx="9144000" cy="1655762"/>
          </a:xfrm>
        </p:spPr>
        <p:txBody>
          <a:bodyPr/>
          <a:lstStyle/>
          <a:p>
            <a:r>
              <a:rPr lang="es-CL" dirty="0" smtClean="0"/>
              <a:t>Equipo de Convivencia Escolar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590" y="167054"/>
            <a:ext cx="1657348" cy="1565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804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296" y="246795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s-CL" sz="4400" dirty="0" smtClean="0"/>
              <a:t>¿Qué beneficios tiene la respiración guiada? </a:t>
            </a:r>
            <a:endParaRPr lang="es-CL" sz="4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240660583"/>
              </p:ext>
            </p:extLst>
          </p:nvPr>
        </p:nvGraphicFramePr>
        <p:xfrm>
          <a:off x="554892" y="1690688"/>
          <a:ext cx="10470662" cy="4485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817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750277"/>
            <a:ext cx="8596668" cy="59494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Escuchemos el siguiente video. </a:t>
            </a:r>
            <a:endParaRPr lang="es-CL" dirty="0"/>
          </a:p>
        </p:txBody>
      </p:sp>
      <p:pic>
        <p:nvPicPr>
          <p:cNvPr id="4" name="Imagen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082" y="1345223"/>
            <a:ext cx="5524500" cy="3676650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77334" y="5319346"/>
            <a:ext cx="8596668" cy="59494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dirty="0" smtClean="0"/>
              <a:t>¿Qué les pareció el ejercicio de respiración 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89871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170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Comencemos el día en forma positiva. Aprendamos a respirar en forma controlada.</vt:lpstr>
      <vt:lpstr>¿Qué beneficios tiene la respiración guiada? </vt:lpstr>
      <vt:lpstr>Escuchemos el siguiente video.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Comencemos el día de forma positiva. Aprendamos a respirara de forma controlada.</dc:title>
  <dc:creator>Usuario de Windows</dc:creator>
  <cp:lastModifiedBy>Usuario de Windows</cp:lastModifiedBy>
  <cp:revision>10</cp:revision>
  <dcterms:created xsi:type="dcterms:W3CDTF">2021-03-02T13:34:57Z</dcterms:created>
  <dcterms:modified xsi:type="dcterms:W3CDTF">2021-03-08T14:43:22Z</dcterms:modified>
</cp:coreProperties>
</file>