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7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12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318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84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96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5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398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83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1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09354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8442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27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4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19058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9000"/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15900F-7BBA-4C06-B660-E8EC981DCA2F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9F89-E554-4181-8A25-AA5D1DBD6C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968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Relationship Id="rId9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Uso responsable de las tecnologías.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1282146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Semana contra el Ciberacoso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1° a 4° básico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EQUIPO DE CONVIVENCIA ESCOLAR 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33" b="95208" l="1597" r="56550">
                        <a14:foregroundMark x1="5751" y1="74281" x2="14696" y2="89617"/>
                        <a14:foregroundMark x1="15815" y1="91693" x2="17252" y2="88658"/>
                        <a14:foregroundMark x1="14377" y1="92652" x2="14377" y2="92652"/>
                        <a14:foregroundMark x1="8307" y1="91214" x2="10383" y2="84824"/>
                        <a14:foregroundMark x1="34665" y1="89617" x2="34665" y2="89617"/>
                        <a14:foregroundMark x1="26038" y1="89617" x2="26038" y2="89617"/>
                        <a14:foregroundMark x1="45847" y1="76198" x2="46805" y2="78435"/>
                        <a14:foregroundMark x1="48882" y1="83706" x2="43770" y2="90415"/>
                        <a14:foregroundMark x1="46006" y1="91693" x2="46006" y2="91693"/>
                        <a14:foregroundMark x1="52396" y1="90256" x2="50000" y2="84345"/>
                        <a14:foregroundMark x1="30351" y1="69169" x2="30351" y2="69169"/>
                        <a14:foregroundMark x1="31310" y1="62780" x2="31310" y2="62780"/>
                        <a14:foregroundMark x1="31310" y1="62780" x2="31310" y2="62780"/>
                        <a14:foregroundMark x1="17412" y1="68530" x2="42812" y2="69968"/>
                        <a14:foregroundMark x1="27476" y1="71406" x2="23003" y2="67572"/>
                        <a14:foregroundMark x1="15974" y1="67412" x2="16454" y2="71246"/>
                      </a14:backgroundRemoval>
                    </a14:imgEffect>
                  </a14:imgLayer>
                </a14:imgProps>
              </a:ext>
            </a:extLst>
          </a:blip>
          <a:srcRect t="53274" r="42138"/>
          <a:stretch/>
        </p:blipFill>
        <p:spPr>
          <a:xfrm>
            <a:off x="8508685" y="1447800"/>
            <a:ext cx="3450131" cy="2786136"/>
          </a:xfrm>
          <a:prstGeom prst="rect">
            <a:avLst/>
          </a:prstGeom>
        </p:spPr>
      </p:pic>
      <p:pic>
        <p:nvPicPr>
          <p:cNvPr id="1026" name="Picture 2" descr="Ilustración vectorial de tecnología para niños | Vector Prem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50" b="95367" l="62141" r="98243">
                        <a14:foregroundMark x1="79872" y1="68850" x2="78914" y2="71246"/>
                        <a14:foregroundMark x1="85942" y1="69649" x2="84824" y2="71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96" t="55296"/>
          <a:stretch/>
        </p:blipFill>
        <p:spPr bwMode="auto">
          <a:xfrm>
            <a:off x="6650705" y="4619624"/>
            <a:ext cx="2504587" cy="26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ión vectorial de tecnología para niños | Vector Premi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6" b="43794" l="73875" r="97097">
                        <a14:foregroundMark x1="84665" y1="19808" x2="82109" y2="18051"/>
                        <a14:foregroundMark x1="82428" y1="19329" x2="82588" y2="20447"/>
                        <a14:foregroundMark x1="81789" y1="17572" x2="79393" y2="14058"/>
                        <a14:foregroundMark x1="89137" y1="13898" x2="85783" y2="1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72" b="51340"/>
          <a:stretch/>
        </p:blipFill>
        <p:spPr bwMode="auto">
          <a:xfrm>
            <a:off x="5785273" y="354289"/>
            <a:ext cx="1730863" cy="29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ustración vectorial de tecnología para niños | Vector Premi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71" b="44569" l="36262" r="67572">
                        <a14:foregroundMark x1="41693" y1="23962" x2="39297" y2="20767"/>
                        <a14:foregroundMark x1="57348" y1="22524" x2="60863" y2="20607"/>
                        <a14:foregroundMark x1="62141" y1="32748" x2="62141" y2="32748"/>
                        <a14:foregroundMark x1="65495" y1="33546" x2="65495" y2="33546"/>
                        <a14:foregroundMark x1="41693" y1="36741" x2="41693" y2="36741"/>
                        <a14:foregroundMark x1="38658" y1="38498" x2="38658" y2="3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4" t="15187" r="29922" b="52077"/>
          <a:stretch/>
        </p:blipFill>
        <p:spPr bwMode="auto">
          <a:xfrm>
            <a:off x="1573824" y="1035161"/>
            <a:ext cx="2233246" cy="19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28" y="1565058"/>
            <a:ext cx="3263125" cy="190071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¿Cuáles son los aparatos tecnológicos que utilizamos?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3" b="98929" l="556" r="98889">
                        <a14:foregroundMark x1="27222" y1="31786" x2="25556" y2="42500"/>
                        <a14:foregroundMark x1="63889" y1="30714" x2="73333" y2="39643"/>
                        <a14:foregroundMark x1="65556" y1="54643" x2="68889" y2="61429"/>
                        <a14:foregroundMark x1="63889" y1="34286" x2="67778" y2="36071"/>
                        <a14:foregroundMark x1="80000" y1="77143" x2="23889" y2="75714"/>
                        <a14:foregroundMark x1="16667" y1="29643" x2="31667" y2="36429"/>
                        <a14:foregroundMark x1="83333" y1="7857" x2="40000" y2="5714"/>
                        <a14:foregroundMark x1="83333" y1="9286" x2="81667" y2="6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2769" y="688730"/>
            <a:ext cx="1714500" cy="2667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0" b="94350" l="4561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4111" y="801198"/>
            <a:ext cx="2714625" cy="16859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00" b="84889" l="17333" r="86667">
                        <a14:foregroundMark x1="40444" y1="69333" x2="40444" y2="69333"/>
                        <a14:foregroundMark x1="69778" y1="76889" x2="69778" y2="76889"/>
                      </a14:backgroundRemoval>
                    </a14:imgEffect>
                  </a14:imgLayer>
                </a14:imgProps>
              </a:ext>
            </a:extLst>
          </a:blip>
          <a:srcRect l="13351" t="17180" r="16495" b="15948"/>
          <a:stretch/>
        </p:blipFill>
        <p:spPr>
          <a:xfrm>
            <a:off x="4870939" y="4343400"/>
            <a:ext cx="1503484" cy="14331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0" b="69778" l="6667" r="91556"/>
                    </a14:imgEffect>
                  </a14:imgLayer>
                </a14:imgProps>
              </a:ext>
            </a:extLst>
          </a:blip>
          <a:srcRect l="9657" t="30199" r="10342" b="31647"/>
          <a:stretch/>
        </p:blipFill>
        <p:spPr>
          <a:xfrm>
            <a:off x="3756698" y="4343400"/>
            <a:ext cx="1714500" cy="8176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89778" l="9778" r="89778">
                        <a14:foregroundMark x1="56000" y1="53778" x2="51556" y2="47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267" y="4140444"/>
            <a:ext cx="2143125" cy="21431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471198" y="1380392"/>
            <a:ext cx="1051891" cy="3693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Celular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524392" y="1354015"/>
            <a:ext cx="1140056" cy="3693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Televisor</a:t>
            </a:r>
            <a:endParaRPr lang="es-CL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45822" y="3912577"/>
            <a:ext cx="1696915" cy="3693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Video juegos</a:t>
            </a:r>
            <a:endParaRPr lang="es-CL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398736" y="3664899"/>
            <a:ext cx="857927" cy="3693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Tablet</a:t>
            </a:r>
            <a:endParaRPr lang="es-C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145823" y="115312"/>
            <a:ext cx="227684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Ejemplos</a:t>
            </a:r>
            <a:endParaRPr lang="es-CL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311735" y="570365"/>
            <a:ext cx="1061509" cy="5232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800" b="1" dirty="0" smtClean="0"/>
              <a:t>Día 1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443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Realicemos la siguiente actividad.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43101" y="1337108"/>
            <a:ext cx="8308729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Dibuja </a:t>
            </a:r>
            <a:r>
              <a:rPr lang="es-CL" dirty="0" smtClean="0">
                <a:solidFill>
                  <a:schemeClr val="bg1"/>
                </a:solidFill>
              </a:rPr>
              <a:t>cuáles</a:t>
            </a:r>
            <a:r>
              <a:rPr lang="es-CL" dirty="0" smtClean="0"/>
              <a:t> son los aparatos tecnológicos que utilizas  tú</a:t>
            </a:r>
            <a:r>
              <a:rPr lang="es-CL" dirty="0" smtClean="0">
                <a:solidFill>
                  <a:schemeClr val="bg1"/>
                </a:solidFill>
              </a:rPr>
              <a:t>,</a:t>
            </a:r>
            <a:r>
              <a:rPr lang="es-CL" dirty="0" smtClean="0"/>
              <a:t> diariamente.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5" b="94828" l="9217" r="89862">
                        <a14:foregroundMark x1="62673" y1="46983" x2="62673" y2="46983"/>
                        <a14:foregroundMark x1="59447" y1="44828" x2="61751" y2="51293"/>
                        <a14:foregroundMark x1="40553" y1="45690" x2="40553" y2="45690"/>
                        <a14:foregroundMark x1="40553" y1="46983" x2="40553" y2="46983"/>
                        <a14:foregroundMark x1="41014" y1="50000" x2="41014" y2="50862"/>
                        <a14:backgroundMark x1="67742" y1="43534" x2="67742" y2="43534"/>
                      </a14:backgroundRemoval>
                    </a14:imgEffect>
                  </a14:imgLayer>
                </a14:imgProps>
              </a:ext>
            </a:extLst>
          </a:blip>
          <a:srcRect b="8223"/>
          <a:stretch/>
        </p:blipFill>
        <p:spPr>
          <a:xfrm>
            <a:off x="1703877" y="3232813"/>
            <a:ext cx="3574654" cy="35074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33231" y="2003790"/>
            <a:ext cx="1032846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Paso 1: </a:t>
            </a:r>
            <a:r>
              <a:rPr lang="es-CL" dirty="0" smtClean="0">
                <a:solidFill>
                  <a:schemeClr val="bg1"/>
                </a:solidFill>
              </a:rPr>
              <a:t>Toma </a:t>
            </a:r>
            <a:r>
              <a:rPr lang="es-CL" dirty="0" smtClean="0">
                <a:solidFill>
                  <a:schemeClr val="bg1"/>
                </a:solidFill>
              </a:rPr>
              <a:t>el </a:t>
            </a:r>
            <a:r>
              <a:rPr lang="es-CL" dirty="0" smtClean="0">
                <a:solidFill>
                  <a:schemeClr val="bg1"/>
                </a:solidFill>
              </a:rPr>
              <a:t>cuaderno de Orientación y un lápiz.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Paso 2: Con </a:t>
            </a:r>
            <a:r>
              <a:rPr lang="es-CL" dirty="0" smtClean="0">
                <a:solidFill>
                  <a:schemeClr val="bg1"/>
                </a:solidFill>
              </a:rPr>
              <a:t>mucho </a:t>
            </a:r>
            <a:r>
              <a:rPr lang="es-CL" dirty="0" smtClean="0">
                <a:solidFill>
                  <a:schemeClr val="bg1"/>
                </a:solidFill>
              </a:rPr>
              <a:t>ánimo dibuja todos los aparatos tecnológicos que utilizas en </a:t>
            </a:r>
            <a:r>
              <a:rPr lang="es-CL" dirty="0" smtClean="0">
                <a:solidFill>
                  <a:schemeClr val="bg1"/>
                </a:solidFill>
              </a:rPr>
              <a:t>tu </a:t>
            </a:r>
            <a:r>
              <a:rPr lang="es-CL" dirty="0" smtClean="0">
                <a:solidFill>
                  <a:schemeClr val="bg1"/>
                </a:solidFill>
              </a:rPr>
              <a:t>hogar.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9778" r="91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3530" y="3468199"/>
            <a:ext cx="3389801" cy="33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b="1" i="1" dirty="0" smtClean="0">
                <a:solidFill>
                  <a:schemeClr val="bg1"/>
                </a:solidFill>
              </a:rPr>
              <a:t>Día 2</a:t>
            </a:r>
            <a:r>
              <a:rPr lang="es-CL" dirty="0" smtClean="0">
                <a:solidFill>
                  <a:schemeClr val="bg1"/>
                </a:solidFill>
              </a:rPr>
              <a:t>. ¿Cuáles son las cosas buenas de usar la Tablet, el celular o la televisión?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83120" y="2840385"/>
            <a:ext cx="3792387" cy="353943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Estudiar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Jugar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Divertirnos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Aprender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Escuchar música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smtClean="0"/>
              <a:t>Ver videos </a:t>
            </a:r>
            <a:endParaRPr lang="es-CL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645492" y="2339423"/>
            <a:ext cx="3767145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bg1"/>
                </a:solidFill>
              </a:rPr>
              <a:t>Consejos.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bg1"/>
                </a:solidFill>
              </a:rPr>
              <a:t>Todas estas actividades deben realizarse con la compañía de un adulto, para que te cuiden. </a:t>
            </a:r>
          </a:p>
          <a:p>
            <a:pPr algn="just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03" y1="47881" x2="9859" y2="89407"/>
                        <a14:foregroundMark x1="6103" y1="43644" x2="10798" y2="47034"/>
                        <a14:foregroundMark x1="89202" y1="44068" x2="83099" y2="77119"/>
                        <a14:foregroundMark x1="86854" y1="61864" x2="87324" y2="85169"/>
                        <a14:foregroundMark x1="94366" y1="50424" x2="92019" y2="94492"/>
                        <a14:foregroundMark x1="56338" y1="75000" x2="49765" y2="68220"/>
                        <a14:foregroundMark x1="71362" y1="96610" x2="71362" y2="966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086" y="4610100"/>
            <a:ext cx="2028825" cy="2247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3450622"/>
            <a:ext cx="2867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167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Actividad del día.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1338" y="1377607"/>
            <a:ext cx="7792262" cy="1291701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Comenta con tus compañeras y docente, que actividades realizas tú en el teléfono, la Tablet, computador y/o televisión. 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29" y="4297880"/>
            <a:ext cx="21431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13842"/>
          <a:stretch/>
        </p:blipFill>
        <p:spPr>
          <a:xfrm>
            <a:off x="7526868" y="4645948"/>
            <a:ext cx="3165710" cy="1930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25" y="2888180"/>
            <a:ext cx="32289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es-CL" b="1" i="1" dirty="0" smtClean="0">
                <a:solidFill>
                  <a:schemeClr val="bg1"/>
                </a:solidFill>
              </a:rPr>
              <a:t>Día 3.</a:t>
            </a:r>
            <a:r>
              <a:rPr lang="es-CL" dirty="0" smtClean="0">
                <a:solidFill>
                  <a:schemeClr val="bg1"/>
                </a:solidFill>
              </a:rPr>
              <a:t> ¿Qué cosas </a:t>
            </a:r>
            <a:r>
              <a:rPr lang="es-CL" sz="4400" b="1" dirty="0" smtClean="0">
                <a:solidFill>
                  <a:schemeClr val="bg1"/>
                </a:solidFill>
              </a:rPr>
              <a:t>NO</a:t>
            </a:r>
            <a:r>
              <a:rPr lang="es-CL" dirty="0" smtClean="0">
                <a:solidFill>
                  <a:schemeClr val="bg1"/>
                </a:solidFill>
              </a:rPr>
              <a:t> debemos hacer cuando utilizamos el celular, la Tablet o el computador?.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111" y="2066194"/>
            <a:ext cx="11078308" cy="360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>
                <a:solidFill>
                  <a:schemeClr val="bg1"/>
                </a:solidFill>
              </a:rPr>
              <a:t>Conversar con gente desconocida</a:t>
            </a:r>
            <a:r>
              <a:rPr lang="es-CL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>
                <a:solidFill>
                  <a:schemeClr val="bg1"/>
                </a:solidFill>
              </a:rPr>
              <a:t>Dejar de utilizar tu aparato tecnológico dos horas antes de dormir.</a:t>
            </a:r>
            <a:endParaRPr lang="es-C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>
                <a:solidFill>
                  <a:schemeClr val="bg1"/>
                </a:solidFill>
              </a:rPr>
              <a:t>Estar </a:t>
            </a:r>
            <a:r>
              <a:rPr lang="es-CL" sz="2400" dirty="0" smtClean="0">
                <a:solidFill>
                  <a:schemeClr val="bg1"/>
                </a:solidFill>
              </a:rPr>
              <a:t>mucho tiempo utilizando la Tablet, el computador, la televisión y/o el celular.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 smtClean="0">
                <a:solidFill>
                  <a:schemeClr val="bg1"/>
                </a:solidFill>
              </a:rPr>
              <a:t>Estar utilizando la Tablet, el celular y/o el computador sin la compañía de un adulto. </a:t>
            </a:r>
            <a:endParaRPr lang="es-CL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bg1"/>
                </a:solidFill>
              </a:rPr>
              <a:t>No utilizar los dispositivos </a:t>
            </a:r>
            <a:r>
              <a:rPr lang="es-CL" sz="2400" dirty="0" smtClean="0">
                <a:solidFill>
                  <a:schemeClr val="bg1"/>
                </a:solidFill>
              </a:rPr>
              <a:t>electrónicos mientras almuerzas.</a:t>
            </a:r>
          </a:p>
          <a:p>
            <a:endParaRPr lang="es-CL" sz="2400" dirty="0" smtClean="0">
              <a:solidFill>
                <a:schemeClr val="bg1"/>
              </a:solidFill>
            </a:endParaRP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9043" b="2613"/>
          <a:stretch/>
        </p:blipFill>
        <p:spPr>
          <a:xfrm>
            <a:off x="6953494" y="5049874"/>
            <a:ext cx="2590433" cy="15583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436" y="4312218"/>
            <a:ext cx="3033701" cy="30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Actividad del día.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560549"/>
            <a:ext cx="8946541" cy="989219"/>
          </a:xfrm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Comenta cosas que </a:t>
            </a:r>
            <a:r>
              <a:rPr lang="es-CL" sz="3200" b="1" i="1" dirty="0" smtClean="0">
                <a:solidFill>
                  <a:schemeClr val="bg1"/>
                </a:solidFill>
              </a:rPr>
              <a:t>NO</a:t>
            </a:r>
            <a:r>
              <a:rPr lang="es-CL" sz="2800" dirty="0" smtClean="0">
                <a:solidFill>
                  <a:schemeClr val="bg1"/>
                </a:solidFill>
              </a:rPr>
              <a:t> debemos realizar con el celular, la Tablet y/o el computador .</a:t>
            </a:r>
            <a:endParaRPr lang="es-CL" sz="2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906" y="3515546"/>
            <a:ext cx="2181225" cy="2095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19" r="90977">
                        <a14:foregroundMark x1="20677" y1="90476" x2="20677" y2="90476"/>
                        <a14:foregroundMark x1="25564" y1="84127" x2="25564" y2="84127"/>
                        <a14:backgroundMark x1="26692" y1="5291" x2="26692" y2="5291"/>
                        <a14:backgroundMark x1="37970" y1="92063" x2="37970" y2="92063"/>
                      </a14:backgroundRemoval>
                    </a14:imgEffect>
                  </a14:imgLayer>
                </a14:imgProps>
              </a:ext>
            </a:extLst>
          </a:blip>
          <a:srcRect l="10671" r="8126"/>
          <a:stretch/>
        </p:blipFill>
        <p:spPr>
          <a:xfrm>
            <a:off x="9111140" y="3330819"/>
            <a:ext cx="2057400" cy="1800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763" l="0" r="100000">
                        <a14:backgroundMark x1="13551" y1="26695" x2="13551" y2="26695"/>
                        <a14:backgroundMark x1="15888" y1="57627" x2="16355" y2="24576"/>
                        <a14:backgroundMark x1="14486" y1="90254" x2="10748" y2="68644"/>
                        <a14:backgroundMark x1="9346" y1="21610" x2="11682" y2="3390"/>
                        <a14:backgroundMark x1="84579" y1="39407" x2="82710" y2="14407"/>
                        <a14:backgroundMark x1="88785" y1="39831" x2="97196" y2="13559"/>
                        <a14:backgroundMark x1="89720" y1="68220" x2="87850" y2="80085"/>
                        <a14:backgroundMark x1="74766" y1="79661" x2="92523" y2="78814"/>
                        <a14:backgroundMark x1="51402" y1="78814" x2="51402" y2="91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61" y="2961079"/>
            <a:ext cx="2038350" cy="2247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78" l="0" r="100000">
                        <a14:foregroundMark x1="26222" y1="59556" x2="24889" y2="38222"/>
                        <a14:foregroundMark x1="15111" y1="35111" x2="15111" y2="35111"/>
                        <a14:foregroundMark x1="12889" y1="38667" x2="12889" y2="38667"/>
                        <a14:foregroundMark x1="8444" y1="40889" x2="8444" y2="40889"/>
                        <a14:foregroundMark x1="45778" y1="39556" x2="45778" y2="39556"/>
                        <a14:foregroundMark x1="45333" y1="39556" x2="75556" y2="48444"/>
                        <a14:foregroundMark x1="69778" y1="39111" x2="37333" y2="55556"/>
                        <a14:foregroundMark x1="42222" y1="56444" x2="37333" y2="32444"/>
                        <a14:foregroundMark x1="58222" y1="51111" x2="56000" y2="53778"/>
                        <a14:foregroundMark x1="69333" y1="75111" x2="69333" y2="75111"/>
                        <a14:foregroundMark x1="19111" y1="59556" x2="13333" y2="54222"/>
                        <a14:foregroundMark x1="35111" y1="44889" x2="28444" y2="39556"/>
                        <a14:foregroundMark x1="21333" y1="15556" x2="21333" y2="15556"/>
                        <a14:foregroundMark x1="26222" y1="26667" x2="26222" y2="26667"/>
                        <a14:foregroundMark x1="40000" y1="18667" x2="40000" y2="18667"/>
                        <a14:foregroundMark x1="10667" y1="26667" x2="9333" y2="29778"/>
                        <a14:foregroundMark x1="88000" y1="25333" x2="89333" y2="33333"/>
                        <a14:foregroundMark x1="90222" y1="39111" x2="90222" y2="39111"/>
                        <a14:foregroundMark x1="89333" y1="41778" x2="89333" y2="41778"/>
                        <a14:foregroundMark x1="89778" y1="48889" x2="92000" y2="50667"/>
                        <a14:foregroundMark x1="25778" y1="33333" x2="25778" y2="33333"/>
                        <a14:backgroundMark x1="9333" y1="28000" x2="9333" y2="28000"/>
                        <a14:backgroundMark x1="20889" y1="15111" x2="20889" y2="15111"/>
                        <a14:backgroundMark x1="40444" y1="18667" x2="40444" y2="18667"/>
                        <a14:backgroundMark x1="88000" y1="28000" x2="92444" y2="49778"/>
                        <a14:backgroundMark x1="88889" y1="23111" x2="90222" y2="5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643" y="29879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652388"/>
            <a:ext cx="9404723" cy="1400530"/>
          </a:xfrm>
        </p:spPr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</a:rPr>
              <a:t>Día 4. Las redes sociales 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0" y="1609887"/>
            <a:ext cx="8946541" cy="261579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¿Qué son las redes sociales?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bg1"/>
                </a:solidFill>
              </a:rPr>
              <a:t>Son espacios virtuales que sirven para conversar con personas que están lejos, para compartir cosas divertidas y buenas, además te permite aprender cosas nuevas.</a:t>
            </a:r>
          </a:p>
          <a:p>
            <a:pPr marL="0" indent="0">
              <a:buNone/>
            </a:pPr>
            <a:r>
              <a:rPr lang="es-CL" dirty="0" smtClean="0">
                <a:solidFill>
                  <a:schemeClr val="bg1"/>
                </a:solidFill>
              </a:rPr>
              <a:t>Actividad 1: Comenta con tus compañeras y docente lo que tú conoces sobre las redes sociales, cuáles conoces y si utilizas alguna de ellas.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endParaRPr lang="es-CL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81" y="4482612"/>
            <a:ext cx="2847975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08" y="448261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>
                <a:solidFill>
                  <a:schemeClr val="bg1"/>
                </a:solidFill>
              </a:rPr>
              <a:t>Día 5</a:t>
            </a:r>
            <a:r>
              <a:rPr lang="es-CL" dirty="0" smtClean="0">
                <a:solidFill>
                  <a:schemeClr val="bg1"/>
                </a:solidFill>
              </a:rPr>
              <a:t>. Actividad.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4912" y="1431636"/>
            <a:ext cx="8946541" cy="125339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Dibuja sobre lo que </a:t>
            </a:r>
            <a:r>
              <a:rPr lang="es-CL" sz="2400" b="1" dirty="0" smtClean="0">
                <a:solidFill>
                  <a:schemeClr val="bg1"/>
                </a:solidFill>
              </a:rPr>
              <a:t>has </a:t>
            </a:r>
            <a:r>
              <a:rPr lang="es-CL" sz="2400" b="1" dirty="0" smtClean="0">
                <a:solidFill>
                  <a:schemeClr val="bg1"/>
                </a:solidFill>
              </a:rPr>
              <a:t>aprendido del uso de las tecnologías y las redes sociales, durante esta semana y coméntalo con la docente.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657" t="11026" r="10342" b="8154"/>
          <a:stretch/>
        </p:blipFill>
        <p:spPr>
          <a:xfrm>
            <a:off x="4816298" y="3073905"/>
            <a:ext cx="2184865" cy="22072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950" y="3833891"/>
            <a:ext cx="3041303" cy="18247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57" y="4177542"/>
            <a:ext cx="3628793" cy="16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351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Uso responsable de las tecnologías.</vt:lpstr>
      <vt:lpstr>¿Cuáles son los aparatos tecnológicos que utilizamos?</vt:lpstr>
      <vt:lpstr>Realicemos la siguiente actividad. </vt:lpstr>
      <vt:lpstr>Día 2. ¿Cuáles son las cosas buenas de usar la Tablet, el celular o la televisión?</vt:lpstr>
      <vt:lpstr>Actividad del día. </vt:lpstr>
      <vt:lpstr>Día 3. ¿Qué cosas NO debemos hacer cuando utilizamos el celular, la Tablet o el computador?.</vt:lpstr>
      <vt:lpstr>Actividad del día.</vt:lpstr>
      <vt:lpstr>Día 4. Las redes sociales </vt:lpstr>
      <vt:lpstr>Día 5. Actividad.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responsable de las tecnologías</dc:title>
  <dc:creator>Usuario de Windows</dc:creator>
  <cp:lastModifiedBy>Usuario de Windows</cp:lastModifiedBy>
  <cp:revision>21</cp:revision>
  <dcterms:created xsi:type="dcterms:W3CDTF">2021-03-11T19:57:38Z</dcterms:created>
  <dcterms:modified xsi:type="dcterms:W3CDTF">2021-03-12T15:04:47Z</dcterms:modified>
</cp:coreProperties>
</file>