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6" y="1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59421-3883-4939-979A-012FEB739490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D4BC7-F941-4D85-8C7E-3ECE255E895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0783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D4BC7-F941-4D85-8C7E-3ECE255E8958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4418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448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562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95261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82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999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49585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5448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851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82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43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3152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4616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792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9377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5428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7878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9346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6D43A-FDB7-452B-A136-187BC121E405}" type="datetimeFigureOut">
              <a:rPr lang="es-CL" smtClean="0"/>
              <a:t>12-03-2021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FF0B5-5859-41EC-B23B-A7F69D0DAF2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24249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S&#233;%20un%20h&#233;roe%20contra%20el%20ciberbullying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BG_PUo01rq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191;Qu&#233;%20es%20el%20ciberacoso_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E235oRqubv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y2mate.com%20-%20Campa&#241;a%20prevenci&#243;n%20Grooming%20%20PDI_360p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c1dEKmA8vVw" TargetMode="Externa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&#191;Se%20te%20ha%20pasado%20por%20la%20cabeza%20enviar%20esa%20foto_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CPxLQUEU1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0961" y="2340787"/>
            <a:ext cx="8791575" cy="2387600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Semana contra el ciberacoso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0960" y="4728387"/>
            <a:ext cx="8791575" cy="1655762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rgbClr val="FFC000"/>
                </a:solidFill>
              </a:rPr>
              <a:t>Equipo de convivencia escolar</a:t>
            </a:r>
            <a:endParaRPr lang="es-CL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94" y="5050902"/>
            <a:ext cx="1406506" cy="169072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61" y="429499"/>
            <a:ext cx="5425951" cy="286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74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8508" y="310018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Día 5. Campaña contra el ciberacoso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5904" y="1573823"/>
            <a:ext cx="9905999" cy="2252175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De acuerdo a lo trabajado durante la semana del Ciberacoso, te invitamos a confeccionar un afiche contra estas temáticas.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Puedes desarrollarlo donde tu estimes conveniente. 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Después de desarrollarlo, coméntalo con tus compañeras y docente.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3794" t="6330" r="11590" b="12538"/>
          <a:stretch/>
        </p:blipFill>
        <p:spPr>
          <a:xfrm>
            <a:off x="1248508" y="3825998"/>
            <a:ext cx="3455377" cy="27927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8008" t="18112" r="14891" b="9091"/>
          <a:stretch/>
        </p:blipFill>
        <p:spPr>
          <a:xfrm>
            <a:off x="5741377" y="3653960"/>
            <a:ext cx="4844561" cy="296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8263" y="-232752"/>
            <a:ext cx="12546623" cy="1325563"/>
          </a:xfrm>
        </p:spPr>
        <p:txBody>
          <a:bodyPr/>
          <a:lstStyle/>
          <a:p>
            <a:pPr algn="ctr"/>
            <a:r>
              <a:rPr lang="es-CL" dirty="0" smtClean="0">
                <a:solidFill>
                  <a:schemeClr val="bg1"/>
                </a:solidFill>
              </a:rPr>
              <a:t>Día 1. Presentación de la semana contra el Ciberacoso.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b="39386"/>
          <a:stretch/>
        </p:blipFill>
        <p:spPr>
          <a:xfrm>
            <a:off x="124125" y="809624"/>
            <a:ext cx="5453128" cy="58725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69"/>
          <a:stretch/>
        </p:blipFill>
        <p:spPr>
          <a:xfrm>
            <a:off x="5731012" y="712176"/>
            <a:ext cx="6395554" cy="596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93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Mira el siguiente video de presentación.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1028" name="Picture 4" descr="Una hora más de clase si no se permitiera el móvil - Magisnet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98" y="1690688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87729" y="2936631"/>
            <a:ext cx="130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Haz clic en la imagen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29653" y="6057873"/>
            <a:ext cx="4185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Enlace: https</a:t>
            </a:r>
            <a:r>
              <a:rPr lang="es-CL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://youtu.be/BG_PUo01rqE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66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Día 2. Ciberbullying.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230923" y="1855177"/>
            <a:ext cx="6173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Mira el siguiente video para conocer mas sobre el Ciberbullying..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0706" y="2388998"/>
            <a:ext cx="7330587" cy="377865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44929" y="3138002"/>
            <a:ext cx="130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Haz clic en la imagen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116521" y="6274895"/>
            <a:ext cx="4121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Enlace: https</a:t>
            </a:r>
            <a:r>
              <a:rPr lang="es-CL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://youtu.be/E235oRqubv4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1840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Momento de reflexión.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89075"/>
          </a:xfrm>
        </p:spPr>
        <p:txBody>
          <a:bodyPr>
            <a:normAutofit lnSpcReduction="10000"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Comenta que puedes hacer para evitar el Ciberbullying.</a:t>
            </a:r>
          </a:p>
          <a:p>
            <a:r>
              <a:rPr lang="es-CL" dirty="0" smtClean="0">
                <a:solidFill>
                  <a:schemeClr val="bg1"/>
                </a:solidFill>
              </a:rPr>
              <a:t>¿Qué acciones he realizado para evitar que alguna persona sea víctima o cómplice de Ciberbullying?.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007" y="3314700"/>
            <a:ext cx="7027985" cy="31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66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298205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Día 3. Grooming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41413" y="1784811"/>
            <a:ext cx="289880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CL" sz="2400" dirty="0" smtClean="0"/>
              <a:t>¿Qué es el Grooming?</a:t>
            </a:r>
            <a:endParaRPr lang="es-CL" sz="2400" dirty="0"/>
          </a:p>
        </p:txBody>
      </p:sp>
      <p:sp>
        <p:nvSpPr>
          <p:cNvPr id="5" name="Rectángulo 4"/>
          <p:cNvSpPr/>
          <p:nvPr/>
        </p:nvSpPr>
        <p:spPr>
          <a:xfrm>
            <a:off x="1069730" y="2347602"/>
            <a:ext cx="3567357" cy="4154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400" dirty="0" smtClean="0"/>
              <a:t>El Grooming es un fenómeno de engaño en el que un adulto se pone en contacto a través de la red con un menor de edad (normalmente una niña) haciéndose pasar normalmente por un adolescente con el objetivo de abusar sexualmente de él o ella.</a:t>
            </a:r>
            <a:endParaRPr lang="es-CL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31" y="534212"/>
            <a:ext cx="3405885" cy="146681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>
                        <a14:backgroundMark x1="49375" y1="6588" x2="44000" y2="18581"/>
                        <a14:backgroundMark x1="46125" y1="62669" x2="47000" y2="78041"/>
                        <a14:backgroundMark x1="64375" y1="48986" x2="59250" y2="5523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36757" y="2336116"/>
            <a:ext cx="6110654" cy="452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9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98612" y="202901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Analicemos  y reflexionemos sobre el siguiente video </a:t>
            </a:r>
            <a:endParaRPr lang="es-CL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181" r="97752">
                        <a14:foregroundMark x1="86022" y1="51111" x2="85924" y2="75397"/>
                        <a14:foregroundMark x1="86804" y1="75873" x2="87977" y2="98889"/>
                        <a14:foregroundMark x1="75758" y1="89524" x2="64907" y2="89841"/>
                        <a14:foregroundMark x1="62952" y1="89841" x2="58651" y2="66032"/>
                        <a14:foregroundMark x1="60508" y1="72857" x2="64809" y2="76984"/>
                        <a14:foregroundMark x1="66080" y1="76984" x2="70870" y2="68254"/>
                        <a14:foregroundMark x1="72630" y1="79841" x2="72630" y2="798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58461" y="1536456"/>
            <a:ext cx="8075368" cy="497310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44929" y="3138002"/>
            <a:ext cx="130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Haz clic en la imagen</a:t>
            </a:r>
            <a:endParaRPr lang="es-CL" dirty="0"/>
          </a:p>
        </p:txBody>
      </p:sp>
      <p:sp>
        <p:nvSpPr>
          <p:cNvPr id="3" name="Rectángulo 2"/>
          <p:cNvSpPr/>
          <p:nvPr/>
        </p:nvSpPr>
        <p:spPr>
          <a:xfrm>
            <a:off x="3494741" y="6388878"/>
            <a:ext cx="42498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Enlace: https</a:t>
            </a:r>
            <a:r>
              <a:rPr lang="es-CL" dirty="0">
                <a:solidFill>
                  <a:srgbClr val="1155CC"/>
                </a:solidFill>
                <a:latin typeface="Arial" panose="020B0604020202020204" pitchFamily="34" charset="0"/>
                <a:hlinkClick r:id="rId5"/>
              </a:rPr>
              <a:t>://youtu.be/c1dEKmA8vVw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930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7066" y="181570"/>
            <a:ext cx="9905998" cy="1478570"/>
          </a:xfrm>
        </p:spPr>
        <p:txBody>
          <a:bodyPr/>
          <a:lstStyle/>
          <a:p>
            <a:r>
              <a:rPr lang="es-CL" dirty="0" smtClean="0">
                <a:solidFill>
                  <a:schemeClr val="bg1"/>
                </a:solidFill>
              </a:rPr>
              <a:t>Día 4. Sexting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11705" y="1681495"/>
            <a:ext cx="2588016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1"/>
                </a:solidFill>
              </a:rPr>
              <a:t>¿Qué es el Sexting?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4773" y="2195482"/>
            <a:ext cx="4021941" cy="193899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s-CL" sz="2000" dirty="0" smtClean="0">
                <a:solidFill>
                  <a:schemeClr val="bg1"/>
                </a:solidFill>
              </a:rPr>
              <a:t>Es un término, que implica la recepción o transmisión de imágenes o videos que llevan contenido sexual a través de las redes sociales, ya sea con o sin autorización de quien los coloca en el medio.</a:t>
            </a:r>
            <a:endParaRPr lang="es-CL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278387" y="1731784"/>
            <a:ext cx="4769024" cy="344709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000" b="1" i="1" dirty="0" smtClean="0">
                <a:solidFill>
                  <a:schemeClr val="bg1"/>
                </a:solidFill>
              </a:rPr>
              <a:t>Riesgo del Sexting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bg1"/>
                </a:solidFill>
              </a:rPr>
              <a:t>Pérdida  de la privacidad: No conocemos que puede hacer la persona con la foto que recibe.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bg1"/>
                </a:solidFill>
              </a:rPr>
              <a:t>Pornografía: las imágenes pueden difundirse como pornografía.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bg1"/>
                </a:solidFill>
              </a:rPr>
              <a:t>Extorción: la persona te puede amenazar para obtener cosas en el ámbito sexual.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CL" sz="2000" dirty="0" smtClean="0">
                <a:solidFill>
                  <a:schemeClr val="bg1"/>
                </a:solidFill>
              </a:rPr>
              <a:t>Humillación: burlas públicas y/o acoso por las imágenes difundidas.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1004" y1="33922" x2="61004" y2="33922"/>
                        <a14:foregroundMark x1="59509" y1="24912" x2="77137" y2="30035"/>
                        <a14:foregroundMark x1="77350" y1="34099" x2="77137" y2="48940"/>
                        <a14:foregroundMark x1="84615" y1="34806" x2="70192" y2="46113"/>
                        <a14:foregroundMark x1="73397" y1="33569" x2="76175" y2="45936"/>
                        <a14:foregroundMark x1="61432" y1="29859" x2="59188" y2="42580"/>
                        <a14:foregroundMark x1="56944" y1="29152" x2="58654" y2="30389"/>
                        <a14:foregroundMark x1="46795" y1="80212" x2="69124" y2="87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43831" y="4171218"/>
            <a:ext cx="4050581" cy="244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8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3451" y="0"/>
            <a:ext cx="5435233" cy="928928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Momento de reflexión.</a:t>
            </a:r>
          </a:p>
        </p:txBody>
      </p:sp>
      <p:pic>
        <p:nvPicPr>
          <p:cNvPr id="2050" name="Picture 2" descr="Sexting adolescente: ¿Deberían los padres entrar en pánico al respecto?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629" y="928928"/>
            <a:ext cx="65436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944929" y="3296263"/>
            <a:ext cx="1307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>
                <a:solidFill>
                  <a:schemeClr val="bg1"/>
                </a:solidFill>
              </a:rPr>
              <a:t>Haz clic en la imagen</a:t>
            </a:r>
            <a:endParaRPr lang="es-CL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396389" y="5280939"/>
            <a:ext cx="9623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dirty="0" smtClean="0">
                <a:solidFill>
                  <a:schemeClr val="bg1"/>
                </a:solidFill>
              </a:rPr>
              <a:t>Las redes sociales no son malas. Confiar en cualquiera, SÍ.</a:t>
            </a:r>
            <a:endParaRPr lang="es-CL" sz="3200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822752" y="6125056"/>
            <a:ext cx="423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 smtClean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Enlace: https</a:t>
            </a:r>
            <a:r>
              <a:rPr lang="es-CL" dirty="0">
                <a:solidFill>
                  <a:srgbClr val="1155CC"/>
                </a:solidFill>
                <a:latin typeface="Arial" panose="020B0604020202020204" pitchFamily="34" charset="0"/>
                <a:hlinkClick r:id="rId4"/>
              </a:rPr>
              <a:t>://youtu.be/XCPxLQUEU1I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69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Azul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Circuito</Template>
  <TotalTime>403</TotalTime>
  <Words>346</Words>
  <Application>Microsoft Office PowerPoint</Application>
  <PresentationFormat>Panorámica</PresentationFormat>
  <Paragraphs>36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Trebuchet MS</vt:lpstr>
      <vt:lpstr>Tw Cen MT</vt:lpstr>
      <vt:lpstr>Wingdings</vt:lpstr>
      <vt:lpstr>Circuito</vt:lpstr>
      <vt:lpstr>Semana contra el ciberacoso</vt:lpstr>
      <vt:lpstr>Día 1. Presentación de la semana contra el Ciberacoso.</vt:lpstr>
      <vt:lpstr>Mira el siguiente video de presentación. </vt:lpstr>
      <vt:lpstr>Día 2. Ciberbullying.</vt:lpstr>
      <vt:lpstr>Momento de reflexión.</vt:lpstr>
      <vt:lpstr>Día 3. Grooming</vt:lpstr>
      <vt:lpstr>Analicemos  y reflexionemos sobre el siguiente video </vt:lpstr>
      <vt:lpstr>Día 4. Sexting</vt:lpstr>
      <vt:lpstr>Momento de reflexión.</vt:lpstr>
      <vt:lpstr>Día 5. Campaña contra el ciberacoso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20</cp:revision>
  <dcterms:created xsi:type="dcterms:W3CDTF">2021-03-11T13:39:54Z</dcterms:created>
  <dcterms:modified xsi:type="dcterms:W3CDTF">2021-03-12T15:05:09Z</dcterms:modified>
</cp:coreProperties>
</file>