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F6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75436-1B7D-4B5A-B036-58D6EB9EF775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5D43D-7E59-4F72-8A02-C00BEEBFB8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613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5D43D-7E59-4F72-8A02-C00BEEBFB819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126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19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15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754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254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64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216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41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44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63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011DB5-6C1B-4C4D-A3BD-7C9AF2F85D10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291AEA6-4078-4B01-9BEB-30AEB92A24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35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y2mate.com%20-%20La%20autoestima%20video%20para%20ni&#241;os_360p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1999" y="2760784"/>
            <a:ext cx="4463806" cy="1837593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/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YO ME QUIERO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84375" y="4104062"/>
            <a:ext cx="4739055" cy="1655762"/>
          </a:xfrm>
        </p:spPr>
        <p:txBody>
          <a:bodyPr/>
          <a:lstStyle/>
          <a:p>
            <a:r>
              <a:rPr lang="es-CL" b="1" dirty="0" smtClean="0">
                <a:solidFill>
                  <a:schemeClr val="tx1"/>
                </a:solidFill>
              </a:rPr>
              <a:t>1° a 4° básico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Equipo de Convivencia Escolar 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83" y="341313"/>
            <a:ext cx="6147410" cy="614741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657" y="502089"/>
            <a:ext cx="1198520" cy="15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1</a:t>
            </a:r>
            <a:r>
              <a:rPr lang="es-CL" dirty="0" smtClean="0">
                <a:solidFill>
                  <a:schemeClr val="tx1"/>
                </a:solidFill>
              </a:rPr>
              <a:t>. </a:t>
            </a:r>
            <a:r>
              <a:rPr lang="es-CL" dirty="0" smtClean="0"/>
              <a:t>¿Cómo soy?</a:t>
            </a:r>
            <a:endParaRPr lang="es-CL" dirty="0"/>
          </a:p>
        </p:txBody>
      </p:sp>
      <p:sp>
        <p:nvSpPr>
          <p:cNvPr id="5" name="Corazón 4"/>
          <p:cNvSpPr/>
          <p:nvPr/>
        </p:nvSpPr>
        <p:spPr>
          <a:xfrm>
            <a:off x="921123" y="1722383"/>
            <a:ext cx="4152900" cy="3645524"/>
          </a:xfrm>
          <a:prstGeom prst="heart">
            <a:avLst/>
          </a:prstGeom>
          <a:solidFill>
            <a:srgbClr val="CF61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 smtClean="0"/>
          </a:p>
          <a:p>
            <a:pPr algn="ctr"/>
            <a:endParaRPr lang="es-CL" b="1" dirty="0" smtClean="0"/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Cada persona nos puede ver de forma distinta, por ejemplo, la mamá nos puede ver como una niña simpática o una amiga nos puede ver como una niña divertida. </a:t>
            </a:r>
          </a:p>
          <a:p>
            <a:pPr algn="ctr"/>
            <a:endParaRPr lang="es-CL" sz="1400" dirty="0"/>
          </a:p>
        </p:txBody>
      </p:sp>
      <p:sp>
        <p:nvSpPr>
          <p:cNvPr id="6" name="Sol 5"/>
          <p:cNvSpPr/>
          <p:nvPr/>
        </p:nvSpPr>
        <p:spPr>
          <a:xfrm>
            <a:off x="6311154" y="1287780"/>
            <a:ext cx="4329952" cy="3567953"/>
          </a:xfrm>
          <a:prstGeom prst="su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Pero es importante saber como nos vemos nosotras mismas.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074023" y="5506757"/>
            <a:ext cx="6499412" cy="10195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Por eso te invito a realizar la siguiente actividad. </a:t>
            </a:r>
          </a:p>
          <a:p>
            <a:pPr algn="ctr"/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8810" l="33000" r="64000">
                        <a14:foregroundMark x1="56333" y1="90476" x2="56333" y2="90476"/>
                        <a14:foregroundMark x1="55667" y1="96429" x2="55667" y2="96429"/>
                        <a14:foregroundMark x1="54000" y1="92857" x2="54000" y2="92857"/>
                        <a14:foregroundMark x1="53667" y1="89286" x2="53667" y2="89286"/>
                        <a14:foregroundMark x1="49667" y1="37500" x2="49667" y2="37500"/>
                      </a14:backgroundRemoval>
                    </a14:imgEffect>
                  </a14:imgLayer>
                </a14:imgProps>
              </a:ext>
            </a:extLst>
          </a:blip>
          <a:srcRect l="31664" r="34693"/>
          <a:stretch/>
        </p:blipFill>
        <p:spPr>
          <a:xfrm>
            <a:off x="537795" y="4040299"/>
            <a:ext cx="1362809" cy="22684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7653" l="3376" r="987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8052" y="273367"/>
            <a:ext cx="2257425" cy="20288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2199" y1="30303" x2="76440" y2="22348"/>
                        <a14:foregroundMark x1="88482" y1="28788" x2="78534" y2="21591"/>
                        <a14:foregroundMark x1="72251" y1="22348" x2="77487" y2="359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429" y="3071756"/>
            <a:ext cx="1560775" cy="21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 AUTO RETRATO.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046" y="1867250"/>
            <a:ext cx="6664569" cy="1658057"/>
          </a:xfrm>
        </p:spPr>
        <p:txBody>
          <a:bodyPr>
            <a:normAutofit fontScale="92500"/>
          </a:bodyPr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Paso 1- Saca tu cuaderno de Orientación y  lápices.</a:t>
            </a:r>
          </a:p>
          <a:p>
            <a:r>
              <a:rPr lang="es-CL" sz="2400" b="1" dirty="0" smtClean="0">
                <a:solidFill>
                  <a:schemeClr val="tx1"/>
                </a:solidFill>
              </a:rPr>
              <a:t>Paso 2- </a:t>
            </a:r>
            <a:r>
              <a:rPr lang="es-CL" sz="2400" b="1" dirty="0">
                <a:solidFill>
                  <a:schemeClr val="tx1"/>
                </a:solidFill>
              </a:rPr>
              <a:t>C</a:t>
            </a:r>
            <a:r>
              <a:rPr lang="es-CL" sz="2400" b="1" dirty="0" smtClean="0">
                <a:solidFill>
                  <a:schemeClr val="tx1"/>
                </a:solidFill>
              </a:rPr>
              <a:t>on mucho amor haz un dibujo de ti, en tu cuaderno de Orientación.</a:t>
            </a:r>
          </a:p>
          <a:p>
            <a:r>
              <a:rPr lang="es-CL" sz="2400" b="1" dirty="0" smtClean="0">
                <a:solidFill>
                  <a:schemeClr val="tx1"/>
                </a:solidFill>
              </a:rPr>
              <a:t>Paso 3-Guarda tu dibujo para el día siguiente</a:t>
            </a:r>
            <a:r>
              <a:rPr lang="es-CL" b="1" dirty="0" smtClean="0"/>
              <a:t>.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42" y="3778830"/>
            <a:ext cx="3458400" cy="2301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53" y="3778830"/>
            <a:ext cx="1819275" cy="2505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661" y="105833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10561320" cy="1356360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2.  </a:t>
            </a:r>
            <a:r>
              <a:rPr lang="es-CL" dirty="0" smtClean="0"/>
              <a:t>CARACTERÍSTICAS POSITIVAS DE MÍ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2855432" y="1965960"/>
            <a:ext cx="60220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800" b="1" dirty="0" smtClean="0"/>
              <a:t>¿Qué son las características positivas?</a:t>
            </a:r>
            <a:endParaRPr lang="es-CL" sz="28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942938" y="2641431"/>
            <a:ext cx="784702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b="1" dirty="0" smtClean="0"/>
              <a:t>Son palabras que describen cosas buenas de las personas. </a:t>
            </a:r>
            <a:endParaRPr lang="es-CL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3321307"/>
            <a:ext cx="1099621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b="1" dirty="0" smtClean="0"/>
              <a:t>Por ejemplo: podemos decir que una compañera es simpática, divertida y cariñosa.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1667" l="4667" r="95000">
                        <a14:foregroundMark x1="75000" y1="16000" x2="75000" y2="16000"/>
                        <a14:foregroundMark x1="76333" y1="13333" x2="76333" y2="13333"/>
                        <a14:foregroundMark x1="76667" y1="19000" x2="76667" y2="19000"/>
                        <a14:foregroundMark x1="73333" y1="16000" x2="73333" y2="16000"/>
                        <a14:foregroundMark x1="65333" y1="22333" x2="51667" y2="22667"/>
                        <a14:foregroundMark x1="51667" y1="22667" x2="51667" y2="76667"/>
                        <a14:foregroundMark x1="52667" y1="78000" x2="81333" y2="76667"/>
                        <a14:foregroundMark x1="81667" y1="76000" x2="84667" y2="22333"/>
                        <a14:foregroundMark x1="84667" y1="22333" x2="67333" y2="21667"/>
                        <a14:foregroundMark x1="87333" y1="59333" x2="87333" y2="59333"/>
                        <a14:foregroundMark x1="86333" y1="61667" x2="85667" y2="68000"/>
                        <a14:foregroundMark x1="86667" y1="54333" x2="86667" y2="54333"/>
                        <a14:foregroundMark x1="88000" y1="15000" x2="88000" y2="1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9474" y="3844527"/>
            <a:ext cx="2857500" cy="2857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69" y="4159861"/>
            <a:ext cx="21431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06" y="41598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6979" y="574948"/>
            <a:ext cx="3936367" cy="663388"/>
          </a:xfrm>
        </p:spPr>
        <p:txBody>
          <a:bodyPr>
            <a:noAutofit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>Yo me conozco</a:t>
            </a:r>
            <a:br>
              <a:rPr lang="es-CL" b="1" dirty="0" smtClean="0"/>
            </a:b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552" y="3165231"/>
            <a:ext cx="5488126" cy="3332455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Paso 1- Mira tu auto retrato dibujado el día anterior.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2- Piensa cuáles son las características positivas que encuentro en mí.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3 – Levanta la mano para poder hablar con tus compañeras y profesores, las características positivas que encuentro en mí.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4739" b="7168"/>
          <a:stretch/>
        </p:blipFill>
        <p:spPr>
          <a:xfrm>
            <a:off x="5855678" y="1445039"/>
            <a:ext cx="5846884" cy="44721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01" y="456286"/>
            <a:ext cx="2857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9715" y="108438"/>
            <a:ext cx="9875520" cy="1356360"/>
          </a:xfrm>
        </p:spPr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3. </a:t>
            </a:r>
            <a:r>
              <a:rPr lang="es-CL" b="1" dirty="0" smtClean="0"/>
              <a:t>Veamos el siguiente video</a:t>
            </a:r>
            <a:endParaRPr lang="es-CL" b="1" dirty="0"/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28" y="1142999"/>
            <a:ext cx="9940703" cy="50819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057873" y="6224953"/>
            <a:ext cx="584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Enlace: https://www.youtube.com/watch?v=pR6MtDZs_eM</a:t>
            </a:r>
          </a:p>
        </p:txBody>
      </p:sp>
    </p:spTree>
    <p:extLst>
      <p:ext uri="{BB962C8B-B14F-4D97-AF65-F5344CB8AC3E}">
        <p14:creationId xmlns:p14="http://schemas.microsoft.com/office/powerpoint/2010/main" val="2164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2377" y="104174"/>
            <a:ext cx="7323992" cy="920262"/>
          </a:xfrm>
        </p:spPr>
        <p:txBody>
          <a:bodyPr/>
          <a:lstStyle/>
          <a:p>
            <a:r>
              <a:rPr lang="es-CL" dirty="0" smtClean="0"/>
              <a:t>¿Conversemos sobre el video?</a:t>
            </a: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1195753" y="2382660"/>
            <a:ext cx="204575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¿Te gustó el video?</a:t>
            </a:r>
            <a:endParaRPr lang="es-CL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373923" y="3156438"/>
            <a:ext cx="384509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¿Cuáles son los personajes del video?</a:t>
            </a:r>
            <a:endParaRPr lang="es-CL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963054" y="3921369"/>
            <a:ext cx="40342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¿Qué hacía cada personaje en el video?</a:t>
            </a:r>
            <a:endParaRPr lang="es-CL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065126" y="4510481"/>
            <a:ext cx="493834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¿Qué piensas sobre el cambio que tuvo la oveja?</a:t>
            </a:r>
            <a:endParaRPr lang="es-CL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5766" t="16229" r="23555"/>
          <a:stretch/>
        </p:blipFill>
        <p:spPr>
          <a:xfrm>
            <a:off x="578016" y="928322"/>
            <a:ext cx="1477107" cy="1308588"/>
          </a:xfrm>
          <a:prstGeom prst="rect">
            <a:avLst/>
          </a:prstGeom>
        </p:spPr>
      </p:pic>
      <p:pic>
        <p:nvPicPr>
          <p:cNvPr id="1026" name="Picture 2" descr="Área de Atención Educativa - 20 de mayo - Colegio Las Dunas | El Puerto de  Santa Marí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26627" r="10035"/>
          <a:stretch/>
        </p:blipFill>
        <p:spPr bwMode="auto">
          <a:xfrm>
            <a:off x="3963054" y="989757"/>
            <a:ext cx="1266093" cy="19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t="7691" r="34872" b="7949"/>
          <a:stretch/>
        </p:blipFill>
        <p:spPr>
          <a:xfrm>
            <a:off x="823546" y="3609297"/>
            <a:ext cx="2977662" cy="289266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1185790"/>
            <a:ext cx="2914650" cy="15716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49804"/>
          <a:stretch/>
        </p:blipFill>
        <p:spPr>
          <a:xfrm>
            <a:off x="8932984" y="1646795"/>
            <a:ext cx="2523992" cy="264390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39569" r="14793"/>
          <a:stretch/>
        </p:blipFill>
        <p:spPr>
          <a:xfrm>
            <a:off x="4132385" y="4986259"/>
            <a:ext cx="1556238" cy="13430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t="7685" b="8291"/>
          <a:stretch/>
        </p:blipFill>
        <p:spPr>
          <a:xfrm>
            <a:off x="6236677" y="5170770"/>
            <a:ext cx="2781300" cy="12485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9"/>
          <a:srcRect l="11709" t="27025"/>
          <a:stretch/>
        </p:blipFill>
        <p:spPr>
          <a:xfrm>
            <a:off x="9504484" y="4986259"/>
            <a:ext cx="1774214" cy="14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4. </a:t>
            </a:r>
            <a:r>
              <a:rPr lang="es-CL" b="1" dirty="0" smtClean="0"/>
              <a:t>Buscando en tu familia o amigos</a:t>
            </a:r>
            <a:r>
              <a:rPr lang="es-CL" dirty="0" smtClean="0"/>
              <a:t>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263" y="1793631"/>
            <a:ext cx="8370276" cy="14683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tx1"/>
                </a:solidFill>
              </a:rPr>
              <a:t>Tu familia y amigas también tienen características positivas.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b="1" dirty="0" smtClean="0">
                <a:solidFill>
                  <a:schemeClr val="tx1"/>
                </a:solidFill>
              </a:rPr>
              <a:t>Por ejemplo tus hermanos pueden ser divertidos, tu abuelo puede ser tierno y tu tío puede ser simpático.</a:t>
            </a:r>
          </a:p>
          <a:p>
            <a:pPr marL="45720" indent="0">
              <a:buNone/>
            </a:pPr>
            <a:endParaRPr lang="es-CL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931984" y="3335869"/>
            <a:ext cx="4068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b="1" dirty="0" smtClean="0"/>
              <a:t>Ahora realicemos la siguiente actividad</a:t>
            </a:r>
            <a:endParaRPr lang="es-CL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53916" y="4051740"/>
            <a:ext cx="5867400" cy="1362635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b="1" dirty="0" smtClean="0">
                <a:solidFill>
                  <a:schemeClr val="tx1"/>
                </a:solidFill>
              </a:rPr>
              <a:t>Paso 1- Busca tu cuaderno de Orientación y un lápiz.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2- Con mucho amor haz un dibujo de una persona de tu familia o un amigo.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3-Guarda tu dibujo para el día siguiente.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705201"/>
            <a:ext cx="4860841" cy="27220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222" l="2667" r="98667">
                        <a14:foregroundMark x1="22222" y1="75111" x2="22222" y2="75111"/>
                        <a14:foregroundMark x1="15556" y1="81333" x2="15556" y2="81333"/>
                        <a14:foregroundMark x1="19556" y1="80444" x2="19556" y2="80444"/>
                        <a14:foregroundMark x1="29778" y1="84444" x2="29778" y2="84444"/>
                        <a14:foregroundMark x1="26667" y1="72444" x2="26667" y2="72444"/>
                        <a14:foregroundMark x1="26667" y1="74222" x2="26667" y2="74222"/>
                        <a14:foregroundMark x1="89778" y1="20889" x2="61333" y2="43111"/>
                        <a14:foregroundMark x1="44000" y1="31111" x2="61333" y2="32444"/>
                        <a14:foregroundMark x1="57333" y1="65333" x2="68889" y2="46222"/>
                        <a14:backgroundMark x1="81778" y1="48889" x2="81778" y2="48889"/>
                        <a14:backgroundMark x1="17778" y1="77333" x2="17778" y2="7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4582" y="750277"/>
            <a:ext cx="3128963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i="1" dirty="0" smtClean="0">
                <a:solidFill>
                  <a:schemeClr val="tx1"/>
                </a:solidFill>
              </a:rPr>
              <a:t>Día 5</a:t>
            </a:r>
            <a:r>
              <a:rPr lang="es-CL" dirty="0" smtClean="0"/>
              <a:t>. Conociendo las características positivas de los demás.</a:t>
            </a:r>
            <a:endParaRPr lang="es-C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718633" y="2655106"/>
            <a:ext cx="5204012" cy="2875256"/>
          </a:xfrm>
        </p:spPr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Paso 1- Observa el dibujo de tu familia o amigas del día anterior. 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2- Piensa cuáles son las características positivas de esa persona.</a:t>
            </a:r>
          </a:p>
          <a:p>
            <a:r>
              <a:rPr lang="es-CL" b="1" dirty="0" smtClean="0">
                <a:solidFill>
                  <a:schemeClr val="tx1"/>
                </a:solidFill>
              </a:rPr>
              <a:t>Paso 3 – Levanta la mano para poder hablar y comentar con tus compañeras y profesor (a) las características positivas de esa persona.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45" y="2064360"/>
            <a:ext cx="50958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242</TotalTime>
  <Words>393</Words>
  <Application>Microsoft Office PowerPoint</Application>
  <PresentationFormat>Panorámica</PresentationFormat>
  <Paragraphs>41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Corbel</vt:lpstr>
      <vt:lpstr>Wingdings</vt:lpstr>
      <vt:lpstr>Base</vt:lpstr>
      <vt:lpstr>   YO ME QUIERO </vt:lpstr>
      <vt:lpstr>Día 1. ¿Cómo soy?</vt:lpstr>
      <vt:lpstr>MI AUTO RETRATO. </vt:lpstr>
      <vt:lpstr>Día 2.  CARACTERÍSTICAS POSITIVAS DE MÍ</vt:lpstr>
      <vt:lpstr> Yo me conozco </vt:lpstr>
      <vt:lpstr>Día 3. Veamos el siguiente video</vt:lpstr>
      <vt:lpstr>¿Conversemos sobre el video?</vt:lpstr>
      <vt:lpstr>Día 4. Buscando en tu familia o amigos. </vt:lpstr>
      <vt:lpstr>Día 5. Conociendo las características positivas de los demás.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31</cp:revision>
  <dcterms:created xsi:type="dcterms:W3CDTF">2021-03-11T11:42:26Z</dcterms:created>
  <dcterms:modified xsi:type="dcterms:W3CDTF">2021-03-19T13:00:13Z</dcterms:modified>
</cp:coreProperties>
</file>