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16/03/2021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16/03/2021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16/03/2021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16/03/2021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16/03/2021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16/03/2021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16/03/2021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D&#237;a%201.mp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D&#237;a%202.mp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D&#237;a%203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D&#237;a%203.1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D&#237;a%204%20de%201%20y%202%20b&#225;sico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CL" dirty="0"/>
              <a:t>IMPORTANCIA DE LA ACTIVIDAD </a:t>
            </a:r>
            <a:r>
              <a:rPr lang="es-CL" dirty="0" smtClean="0"/>
              <a:t>FÍSICA </a:t>
            </a:r>
            <a:r>
              <a:rPr lang="es-CL" dirty="0"/>
              <a:t>EN TIEMPOS DE CUARENTENA.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55776" y="4653136"/>
            <a:ext cx="6400800" cy="1054968"/>
          </a:xfrm>
        </p:spPr>
        <p:txBody>
          <a:bodyPr>
            <a:normAutofit/>
          </a:bodyPr>
          <a:lstStyle/>
          <a:p>
            <a:r>
              <a:rPr lang="es-CL" sz="2400" dirty="0" smtClean="0"/>
              <a:t>De 1° </a:t>
            </a:r>
            <a:r>
              <a:rPr lang="es-CL" sz="2400" dirty="0"/>
              <a:t>y</a:t>
            </a:r>
            <a:r>
              <a:rPr lang="es-CL" sz="2400" dirty="0" smtClean="0"/>
              <a:t> </a:t>
            </a:r>
            <a:r>
              <a:rPr lang="es-CL" sz="2400" dirty="0"/>
              <a:t>2</a:t>
            </a:r>
            <a:r>
              <a:rPr lang="es-CL" sz="2400" dirty="0" smtClean="0"/>
              <a:t>° básico</a:t>
            </a:r>
          </a:p>
          <a:p>
            <a:r>
              <a:rPr lang="es-CL" sz="2400" dirty="0" smtClean="0"/>
              <a:t>Equipo de Convivencia Escolar 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383533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Día 1. Observa el siguiente video y comenta con tus compañeras</a:t>
            </a:r>
            <a:endParaRPr lang="es-CL" dirty="0"/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038" y="1927310"/>
            <a:ext cx="3597858" cy="2206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99592" y="2835342"/>
            <a:ext cx="184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Clic en la imagen</a:t>
            </a:r>
            <a:endParaRPr lang="es-CL" dirty="0"/>
          </a:p>
        </p:txBody>
      </p:sp>
      <p:sp>
        <p:nvSpPr>
          <p:cNvPr id="5" name="4 CuadroTexto"/>
          <p:cNvSpPr txBox="1"/>
          <p:nvPr/>
        </p:nvSpPr>
        <p:spPr>
          <a:xfrm>
            <a:off x="1822280" y="5589240"/>
            <a:ext cx="6889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1-Según el video cuáles son los beneficios de realizar actividad física.</a:t>
            </a:r>
          </a:p>
          <a:p>
            <a:r>
              <a:rPr lang="es-CL" dirty="0" smtClean="0"/>
              <a:t>2-Realizas algún tipo de actividad física, comenta.  </a:t>
            </a:r>
            <a:endParaRPr lang="es-CL" dirty="0"/>
          </a:p>
        </p:txBody>
      </p:sp>
      <p:sp>
        <p:nvSpPr>
          <p:cNvPr id="6" name="CuadroTexto 5"/>
          <p:cNvSpPr txBox="1"/>
          <p:nvPr/>
        </p:nvSpPr>
        <p:spPr>
          <a:xfrm>
            <a:off x="1907704" y="4413490"/>
            <a:ext cx="5791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Enlace</a:t>
            </a:r>
            <a:r>
              <a:rPr lang="es-CL" dirty="0" smtClean="0"/>
              <a:t>: https</a:t>
            </a:r>
            <a:r>
              <a:rPr lang="es-CL" dirty="0"/>
              <a:t>://www.youtube.com/watch?v=FaXkb7yXJl4 </a:t>
            </a:r>
          </a:p>
        </p:txBody>
      </p:sp>
    </p:spTree>
    <p:extLst>
      <p:ext uri="{BB962C8B-B14F-4D97-AF65-F5344CB8AC3E}">
        <p14:creationId xmlns:p14="http://schemas.microsoft.com/office/powerpoint/2010/main" val="331643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/>
              <a:t>Día 2. </a:t>
            </a:r>
            <a:r>
              <a:rPr lang="en-US" dirty="0" err="1"/>
              <a:t>Asereje</a:t>
            </a:r>
            <a:r>
              <a:rPr lang="en-US" dirty="0"/>
              <a:t> -</a:t>
            </a:r>
            <a:r>
              <a:rPr lang="en-US" dirty="0" smtClean="0"/>
              <a:t> </a:t>
            </a:r>
            <a:r>
              <a:rPr lang="en-US" dirty="0"/>
              <a:t>Just Dance </a:t>
            </a:r>
            <a:br>
              <a:rPr lang="en-US" dirty="0"/>
            </a:br>
            <a:endParaRPr lang="es-CL" dirty="0"/>
          </a:p>
        </p:txBody>
      </p:sp>
      <p:pic>
        <p:nvPicPr>
          <p:cNvPr id="205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" t="1904" r="1787" b="3104"/>
          <a:stretch/>
        </p:blipFill>
        <p:spPr bwMode="auto">
          <a:xfrm>
            <a:off x="905522" y="1136343"/>
            <a:ext cx="7519387" cy="3804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779912" y="5661248"/>
            <a:ext cx="4436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dirty="0" smtClean="0"/>
              <a:t>Aprende los siguientes pasos del video.</a:t>
            </a:r>
            <a:endParaRPr lang="es-CL" sz="2000" dirty="0"/>
          </a:p>
        </p:txBody>
      </p:sp>
      <p:sp>
        <p:nvSpPr>
          <p:cNvPr id="5" name="4 CuadroTexto"/>
          <p:cNvSpPr txBox="1"/>
          <p:nvPr/>
        </p:nvSpPr>
        <p:spPr>
          <a:xfrm>
            <a:off x="15769" y="5136037"/>
            <a:ext cx="184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Clic en la imagen</a:t>
            </a:r>
            <a:endParaRPr lang="es-CL" dirty="0"/>
          </a:p>
        </p:txBody>
      </p:sp>
      <p:sp>
        <p:nvSpPr>
          <p:cNvPr id="6" name="CuadroTexto 5"/>
          <p:cNvSpPr txBox="1"/>
          <p:nvPr/>
        </p:nvSpPr>
        <p:spPr>
          <a:xfrm>
            <a:off x="2469304" y="5063322"/>
            <a:ext cx="5955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Enlace</a:t>
            </a:r>
            <a:r>
              <a:rPr lang="es-CL" dirty="0" smtClean="0"/>
              <a:t>: https</a:t>
            </a:r>
            <a:r>
              <a:rPr lang="es-CL" dirty="0"/>
              <a:t>://www.youtube.com/watch?v=QCKKGMfFa9c </a:t>
            </a:r>
          </a:p>
        </p:txBody>
      </p:sp>
    </p:spTree>
    <p:extLst>
      <p:ext uri="{BB962C8B-B14F-4D97-AF65-F5344CB8AC3E}">
        <p14:creationId xmlns:p14="http://schemas.microsoft.com/office/powerpoint/2010/main" val="382120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Día 3. sigamos bailando.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638378" y="1209814"/>
            <a:ext cx="2475756" cy="356270"/>
          </a:xfrm>
        </p:spPr>
        <p:txBody>
          <a:bodyPr/>
          <a:lstStyle/>
          <a:p>
            <a:r>
              <a:rPr lang="en-US" b="0" dirty="0"/>
              <a:t> Macarena - </a:t>
            </a:r>
            <a:r>
              <a:rPr lang="en-US" b="0" dirty="0" smtClean="0"/>
              <a:t>Just </a:t>
            </a:r>
            <a:r>
              <a:rPr lang="en-US" b="0" dirty="0"/>
              <a:t>Dance</a:t>
            </a:r>
          </a:p>
          <a:p>
            <a:endParaRPr lang="es-CL" dirty="0"/>
          </a:p>
        </p:txBody>
      </p:sp>
      <p:pic>
        <p:nvPicPr>
          <p:cNvPr id="4098" name="Picture 2" descr="Just Dance: El Baile del Gorila - YouTube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9" b="12403"/>
          <a:stretch/>
        </p:blipFill>
        <p:spPr bwMode="auto">
          <a:xfrm>
            <a:off x="323528" y="1953087"/>
            <a:ext cx="4320480" cy="260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920652" y="1196752"/>
            <a:ext cx="3081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/>
              <a:t>Just Dance: El Baile del Gorila</a:t>
            </a:r>
          </a:p>
        </p:txBody>
      </p:sp>
      <p:pic>
        <p:nvPicPr>
          <p:cNvPr id="4099" name="Picture 3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53087"/>
            <a:ext cx="4176464" cy="2601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5697934" y="1514678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Clic en cada imagen</a:t>
            </a:r>
            <a:endParaRPr lang="es-CL" dirty="0"/>
          </a:p>
        </p:txBody>
      </p:sp>
      <p:sp>
        <p:nvSpPr>
          <p:cNvPr id="8" name="CuadroTexto 7"/>
          <p:cNvSpPr txBox="1"/>
          <p:nvPr/>
        </p:nvSpPr>
        <p:spPr>
          <a:xfrm>
            <a:off x="51710" y="4570031"/>
            <a:ext cx="46063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dirty="0"/>
              <a:t>Enlace: https://www.youtube.com/watch?v=BU7IQFZtp4o </a:t>
            </a:r>
          </a:p>
        </p:txBody>
      </p:sp>
      <p:sp>
        <p:nvSpPr>
          <p:cNvPr id="9" name="6 CuadroTexto"/>
          <p:cNvSpPr txBox="1"/>
          <p:nvPr/>
        </p:nvSpPr>
        <p:spPr>
          <a:xfrm>
            <a:off x="1387927" y="1574919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Clic en cada imagen</a:t>
            </a:r>
            <a:endParaRPr lang="es-CL" dirty="0"/>
          </a:p>
        </p:txBody>
      </p:sp>
      <p:sp>
        <p:nvSpPr>
          <p:cNvPr id="10" name="CuadroTexto 9"/>
          <p:cNvSpPr txBox="1"/>
          <p:nvPr/>
        </p:nvSpPr>
        <p:spPr>
          <a:xfrm>
            <a:off x="4583430" y="4590408"/>
            <a:ext cx="4699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dirty="0" smtClean="0"/>
              <a:t>Enlace: https</a:t>
            </a:r>
            <a:r>
              <a:rPr lang="es-CL" sz="1400" dirty="0"/>
              <a:t>://www.youtube.com/watch?v=SWHS4HsgnUk</a:t>
            </a:r>
          </a:p>
        </p:txBody>
      </p:sp>
    </p:spTree>
    <p:extLst>
      <p:ext uri="{BB962C8B-B14F-4D97-AF65-F5344CB8AC3E}">
        <p14:creationId xmlns:p14="http://schemas.microsoft.com/office/powerpoint/2010/main" val="367568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692696"/>
            <a:ext cx="7520940" cy="548640"/>
          </a:xfrm>
        </p:spPr>
        <p:txBody>
          <a:bodyPr/>
          <a:lstStyle/>
          <a:p>
            <a:pPr algn="ctr"/>
            <a:r>
              <a:rPr lang="es-CL" dirty="0" smtClean="0"/>
              <a:t>Día 4. </a:t>
            </a:r>
            <a:br>
              <a:rPr lang="es-CL" dirty="0" smtClean="0"/>
            </a:br>
            <a:r>
              <a:rPr lang="es-CL" dirty="0" smtClean="0"/>
              <a:t>EJERCICIO PARA </a:t>
            </a:r>
            <a:r>
              <a:rPr lang="es-CL" dirty="0" smtClean="0"/>
              <a:t>EL CEREBRO </a:t>
            </a:r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pic>
        <p:nvPicPr>
          <p:cNvPr id="3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91406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16832"/>
            <a:ext cx="3057715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22666" y="2000715"/>
            <a:ext cx="184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Clic en la imagen</a:t>
            </a:r>
            <a:endParaRPr lang="es-CL" dirty="0"/>
          </a:p>
        </p:txBody>
      </p:sp>
      <p:sp>
        <p:nvSpPr>
          <p:cNvPr id="5" name="Flecha derecha 4"/>
          <p:cNvSpPr/>
          <p:nvPr/>
        </p:nvSpPr>
        <p:spPr>
          <a:xfrm>
            <a:off x="683568" y="2780928"/>
            <a:ext cx="936104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/>
          <p:cNvSpPr/>
          <p:nvPr/>
        </p:nvSpPr>
        <p:spPr>
          <a:xfrm>
            <a:off x="1548765" y="4190629"/>
            <a:ext cx="6190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 smtClean="0"/>
              <a:t>Enlace: https</a:t>
            </a:r>
            <a:r>
              <a:rPr lang="es-CL" dirty="0"/>
              <a:t>://www.youtube.com/watch?v=9__168bBW_c</a:t>
            </a:r>
          </a:p>
        </p:txBody>
      </p:sp>
    </p:spTree>
    <p:extLst>
      <p:ext uri="{BB962C8B-B14F-4D97-AF65-F5344CB8AC3E}">
        <p14:creationId xmlns:p14="http://schemas.microsoft.com/office/powerpoint/2010/main" val="225277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43</TotalTime>
  <Words>124</Words>
  <Application>Microsoft Office PowerPoint</Application>
  <PresentationFormat>Presentación en pantalla (4:3)</PresentationFormat>
  <Paragraphs>22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Franklin Gothic Book</vt:lpstr>
      <vt:lpstr>Franklin Gothic Medium</vt:lpstr>
      <vt:lpstr>Tunga</vt:lpstr>
      <vt:lpstr>Wingdings</vt:lpstr>
      <vt:lpstr>Ángulos</vt:lpstr>
      <vt:lpstr>IMPORTANCIA DE LA ACTIVIDAD FÍSICA EN TIEMPOS DE CUARENTENA.</vt:lpstr>
      <vt:lpstr>Día 1. Observa el siguiente video y comenta con tus compañeras</vt:lpstr>
      <vt:lpstr> Día 2. Asereje - Just Dance  </vt:lpstr>
      <vt:lpstr>Día 3. sigamos bailando.</vt:lpstr>
      <vt:lpstr>Día 4.  EJERCICIO PARA EL CEREBRO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IMPORTANCIA DE LA ACTIVIDAD FISICA EN TIEMPOS DE CUARENTENA.</dc:title>
  <dc:creator>convivencia-escolar</dc:creator>
  <cp:lastModifiedBy>Usuario de Windows</cp:lastModifiedBy>
  <cp:revision>11</cp:revision>
  <dcterms:created xsi:type="dcterms:W3CDTF">2021-03-16T18:41:15Z</dcterms:created>
  <dcterms:modified xsi:type="dcterms:W3CDTF">2021-03-16T20:09:56Z</dcterms:modified>
</cp:coreProperties>
</file>