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5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696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13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57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17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070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234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454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239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81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480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22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4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4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50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37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71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CC5D-5314-4387-8416-90F13000D7CB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C5E9-2BC1-4981-9540-63D9AA2FE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601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D&#237;a%204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Semana de las emociones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Equipo de Convivencia Escolar</a:t>
            </a:r>
          </a:p>
          <a:p>
            <a:r>
              <a:rPr lang="es-CL" dirty="0" smtClean="0"/>
              <a:t>De 5° a 8</a:t>
            </a:r>
            <a:r>
              <a:rPr lang="es-CL" dirty="0"/>
              <a:t>°</a:t>
            </a:r>
            <a:r>
              <a:rPr lang="es-CL" dirty="0" smtClean="0"/>
              <a:t> básico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74" y="2133030"/>
            <a:ext cx="1255615" cy="1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077" y="716321"/>
            <a:ext cx="10143392" cy="1293028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Día 1. Martes 5 de abril. </a:t>
            </a:r>
            <a:br>
              <a:rPr lang="es-CL" dirty="0" smtClean="0"/>
            </a:br>
            <a:r>
              <a:rPr lang="es-CL" dirty="0" smtClean="0"/>
              <a:t>Miremos el siguiente video y opina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3471775" y="6242511"/>
            <a:ext cx="6625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Enlace: https</a:t>
            </a:r>
            <a:r>
              <a:rPr lang="es-CL" dirty="0"/>
              <a:t>://www.youtube.com/watch?v=se62UwCxUrI</a:t>
            </a:r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8324" t="17560" r="30458" b="26879"/>
          <a:stretch/>
        </p:blipFill>
        <p:spPr>
          <a:xfrm>
            <a:off x="4044461" y="2734394"/>
            <a:ext cx="5301761" cy="27080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47092" y="3130061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la imagen </a:t>
            </a:r>
            <a:endParaRPr lang="es-CL" dirty="0"/>
          </a:p>
        </p:txBody>
      </p:sp>
      <p:sp>
        <p:nvSpPr>
          <p:cNvPr id="7" name="Flecha derecha 6"/>
          <p:cNvSpPr/>
          <p:nvPr/>
        </p:nvSpPr>
        <p:spPr>
          <a:xfrm>
            <a:off x="3006969" y="3666392"/>
            <a:ext cx="859000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52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2- miércoles 6 de abril.</a:t>
            </a:r>
            <a:br>
              <a:rPr lang="es-CL" dirty="0" smtClean="0"/>
            </a:br>
            <a:r>
              <a:rPr lang="es-CL" dirty="0" smtClean="0"/>
              <a:t>3 consejos para ser feliz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3568538" y="5969949"/>
            <a:ext cx="659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Enlace: https</a:t>
            </a:r>
            <a:r>
              <a:rPr lang="es-CL" dirty="0"/>
              <a:t>://www.youtube.com/watch?v=cbSUTnnLc-s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334" t="5946" r="8321" b="13354"/>
          <a:stretch/>
        </p:blipFill>
        <p:spPr>
          <a:xfrm>
            <a:off x="3568538" y="2127738"/>
            <a:ext cx="6690947" cy="36441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57914" y="2716824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en la imagen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211016" y="4244368"/>
            <a:ext cx="3279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Actividad: </a:t>
            </a:r>
            <a:r>
              <a:rPr lang="es-CL" dirty="0" smtClean="0"/>
              <a:t>Después del video comenta que hábitos o actitudes realizas tú, para ser feliz durante esta cuarentena. </a:t>
            </a:r>
            <a:endParaRPr lang="es-CL" dirty="0"/>
          </a:p>
        </p:txBody>
      </p:sp>
      <p:sp>
        <p:nvSpPr>
          <p:cNvPr id="8" name="Flecha derecha 7"/>
          <p:cNvSpPr/>
          <p:nvPr/>
        </p:nvSpPr>
        <p:spPr>
          <a:xfrm>
            <a:off x="2611315" y="3092548"/>
            <a:ext cx="782516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32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107" y="-211573"/>
            <a:ext cx="11005038" cy="1293028"/>
          </a:xfrm>
        </p:spPr>
        <p:txBody>
          <a:bodyPr>
            <a:noAutofit/>
          </a:bodyPr>
          <a:lstStyle/>
          <a:p>
            <a:pPr algn="ctr"/>
            <a:r>
              <a:rPr lang="es-CL" sz="3200" dirty="0" smtClean="0"/>
              <a:t>Día 3- jueves 7 de abril.</a:t>
            </a:r>
            <a:br>
              <a:rPr lang="es-CL" sz="3200" dirty="0" smtClean="0"/>
            </a:br>
            <a:r>
              <a:rPr lang="es-CL" sz="2400" dirty="0" smtClean="0"/>
              <a:t>Identifiquemos nuestras emociones durante esta pandemia.</a:t>
            </a:r>
            <a:endParaRPr lang="es-CL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3683" y="795703"/>
            <a:ext cx="9847385" cy="61853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6332" y="2435469"/>
            <a:ext cx="3341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1-Mira la siguiente ruleta de las emociones.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2-Identifica cuáles de estas emociones has experimentado durante esta pandemia.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3-Comenta con tus compañeras en que momentos las sentiste.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9562" y="127004"/>
            <a:ext cx="8610600" cy="1293028"/>
          </a:xfrm>
        </p:spPr>
        <p:txBody>
          <a:bodyPr/>
          <a:lstStyle/>
          <a:p>
            <a:r>
              <a:rPr lang="es-CL" dirty="0" smtClean="0"/>
              <a:t>Día 4-Viernes 9 de abril.</a:t>
            </a:r>
            <a:br>
              <a:rPr lang="es-CL" dirty="0" smtClean="0"/>
            </a:br>
            <a:r>
              <a:rPr lang="es-CL" dirty="0" smtClean="0"/>
              <a:t>8 técnicas de autocontrol. 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3605919" y="5846857"/>
            <a:ext cx="679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Enlace: https</a:t>
            </a:r>
            <a:r>
              <a:rPr lang="es-CL" dirty="0"/>
              <a:t>://www.youtube.com/watch?v=TlhGY24OSkQ</a:t>
            </a:r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34095" t="19286" r="33824" b="23426"/>
          <a:stretch/>
        </p:blipFill>
        <p:spPr>
          <a:xfrm>
            <a:off x="4598376" y="2057401"/>
            <a:ext cx="3200401" cy="32147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73923" y="2262771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Pincha la imagen</a:t>
            </a:r>
            <a:endParaRPr lang="es-CL" dirty="0"/>
          </a:p>
        </p:txBody>
      </p:sp>
      <p:sp>
        <p:nvSpPr>
          <p:cNvPr id="7" name="Flecha derecha 6"/>
          <p:cNvSpPr/>
          <p:nvPr/>
        </p:nvSpPr>
        <p:spPr>
          <a:xfrm>
            <a:off x="3165231" y="3024554"/>
            <a:ext cx="1169377" cy="386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659423" y="3560885"/>
            <a:ext cx="3455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Actividad: </a:t>
            </a:r>
            <a:r>
              <a:rPr lang="es-CL" dirty="0" smtClean="0"/>
              <a:t>comenta con tus </a:t>
            </a:r>
            <a:r>
              <a:rPr lang="es-CL" smtClean="0"/>
              <a:t>compañeras cuáles </a:t>
            </a:r>
            <a:r>
              <a:rPr lang="es-CL" dirty="0" smtClean="0"/>
              <a:t>son las técnicas que te podrían servir o que has utilizado, para controlar tus emociones.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5222717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155</TotalTime>
  <Words>141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Semana de las emociones</vt:lpstr>
      <vt:lpstr>Día 1. Martes 5 de abril.  Miremos el siguiente video y opina  </vt:lpstr>
      <vt:lpstr>Día 2- miércoles 6 de abril. 3 consejos para ser feliz</vt:lpstr>
      <vt:lpstr>Día 3- jueves 7 de abril. Identifiquemos nuestras emociones durante esta pandemia.</vt:lpstr>
      <vt:lpstr>Día 4-Viernes 9 de abril. 8 técnicas de autocontrol.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las emociones</dc:title>
  <dc:creator>Usuario de Windows</dc:creator>
  <cp:lastModifiedBy>Usuario de Windows</cp:lastModifiedBy>
  <cp:revision>7</cp:revision>
  <dcterms:created xsi:type="dcterms:W3CDTF">2021-03-31T15:23:31Z</dcterms:created>
  <dcterms:modified xsi:type="dcterms:W3CDTF">2021-03-31T19:35:00Z</dcterms:modified>
</cp:coreProperties>
</file>