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89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608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80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74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015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72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207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852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1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373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36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503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804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05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690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1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25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74013F-16BB-4DD4-AFAE-12771B145BB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4B8427-469A-47E9-B9CE-1C2016DFE7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51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D&#237;a%201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D&#237;a%202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D&#237;a%203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D&#237;a%205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7285" y="2300533"/>
            <a:ext cx="9144000" cy="2387600"/>
          </a:xfrm>
        </p:spPr>
        <p:txBody>
          <a:bodyPr/>
          <a:lstStyle/>
          <a:p>
            <a:r>
              <a:rPr lang="es-CL" dirty="0" smtClean="0"/>
              <a:t>Musicoterapia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14315"/>
            <a:ext cx="9144000" cy="1655762"/>
          </a:xfrm>
        </p:spPr>
        <p:txBody>
          <a:bodyPr/>
          <a:lstStyle/>
          <a:p>
            <a:r>
              <a:rPr lang="es-CL" b="1" dirty="0" smtClean="0"/>
              <a:t>Equipo de Convivencia Escolar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64" y="551656"/>
            <a:ext cx="8379071" cy="30715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1" y="4049411"/>
            <a:ext cx="1891288" cy="22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</a:t>
            </a:r>
            <a:r>
              <a:rPr lang="es-CL" dirty="0" smtClean="0"/>
              <a:t>Qué es la Musicoterapia?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269267"/>
          </a:xfrm>
        </p:spPr>
        <p:txBody>
          <a:bodyPr/>
          <a:lstStyle/>
          <a:p>
            <a:r>
              <a:rPr lang="es-CL" dirty="0" smtClean="0"/>
              <a:t>Es el uso de la música y sus elementos (sonido, ritmo, armonía, melodía) para facilitar la comunicación, las relaciones, el aprendizaje, el movimiento y la expresión de tus emociones. 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08" y="3552092"/>
            <a:ext cx="9161584" cy="28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3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Actividad Día 1: Aserrín aserrÁn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967153" y="1450731"/>
            <a:ext cx="409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Observa el video y sigue las instrucciones.</a:t>
            </a:r>
            <a:endParaRPr lang="es-CL" dirty="0"/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95" y="2250830"/>
            <a:ext cx="5981909" cy="33498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77148" y="5846800"/>
            <a:ext cx="566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Enlace: https://www.youtube.com/watch?v=pKz6LzOU7pU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967153" y="308610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Pincha el enlace.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263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2: Mejora la memoria y la concentración a través de la música.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729761" y="2057399"/>
            <a:ext cx="480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Actividad: Mira el video y sigue las instrucciones. </a:t>
            </a:r>
            <a:endParaRPr lang="es-CL" dirty="0"/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611" y="2549768"/>
            <a:ext cx="4458955" cy="24970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13765" y="3428943"/>
            <a:ext cx="176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Pincha la imagen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3685728" y="5301704"/>
            <a:ext cx="568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Enlace: https://www.youtube.com/watch?v=cgEnBkmcpuQ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967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3.  </a:t>
            </a:r>
            <a:r>
              <a:rPr lang="es-CL" dirty="0"/>
              <a:t>L</a:t>
            </a:r>
            <a:r>
              <a:rPr lang="es-CL" dirty="0" smtClean="0"/>
              <a:t>a felicidad de mover mi cuerpo.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967153" y="1837592"/>
            <a:ext cx="405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Actividad: Mira el video y sigue los pasos.</a:t>
            </a:r>
            <a:endParaRPr lang="es-CL" dirty="0"/>
          </a:p>
        </p:txBody>
      </p:sp>
      <p:pic>
        <p:nvPicPr>
          <p:cNvPr id="7" name="Imagen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30" y="2353828"/>
            <a:ext cx="5856305" cy="327953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91408" y="3640015"/>
            <a:ext cx="18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Pincha la imagen: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3734361" y="5927167"/>
            <a:ext cx="564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Enlace: https://www.youtube.com/watch?v=pc06kmPcNkk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605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4114" y="214588"/>
            <a:ext cx="10364451" cy="1596177"/>
          </a:xfrm>
        </p:spPr>
        <p:txBody>
          <a:bodyPr/>
          <a:lstStyle/>
          <a:p>
            <a:r>
              <a:rPr lang="es-CL" dirty="0" smtClean="0"/>
              <a:t>Día 4: Cómo expresar las emociones a través de la música 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140677" y="2007661"/>
            <a:ext cx="30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Mira el video y sigue los pasos: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234570" y="3145135"/>
            <a:ext cx="20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Pincha en la imagen</a:t>
            </a:r>
            <a:endParaRPr lang="es-CL" dirty="0"/>
          </a:p>
        </p:txBody>
      </p:sp>
      <p:pic>
        <p:nvPicPr>
          <p:cNvPr id="2050" name="Picture 2" descr="Si Estás Feliz | Canciones Infantiles | Super Simple Español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29" y="1930842"/>
            <a:ext cx="7142040" cy="401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567199" y="6188394"/>
            <a:ext cx="559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Enlace: https://www.youtube.com/watch?v=lU8zZjBV53M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947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5: Los tiburones de las emociones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624254" y="1845362"/>
            <a:ext cx="894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Escucha la canción y después comenta con tus compañeras cuando has sentido estas emociones.  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3402623" y="5891681"/>
            <a:ext cx="567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Enlace: https://www.youtube.com/watch?v=qA4BhaaGqdE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931985" y="3408274"/>
            <a:ext cx="182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Pincha la imagen.</a:t>
            </a:r>
            <a:endParaRPr lang="es-CL" dirty="0"/>
          </a:p>
        </p:txBody>
      </p:sp>
      <p:pic>
        <p:nvPicPr>
          <p:cNvPr id="7" name="Imagen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137" y="2250887"/>
            <a:ext cx="6126945" cy="34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681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29</TotalTime>
  <Words>189</Words>
  <Application>Microsoft Office PowerPoint</Application>
  <PresentationFormat>Panorámica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Gota</vt:lpstr>
      <vt:lpstr>Musicoterapia</vt:lpstr>
      <vt:lpstr>¿Qué es la Musicoterapia?</vt:lpstr>
      <vt:lpstr> Actividad Día 1: Aserrín aserrÁn </vt:lpstr>
      <vt:lpstr>Día 2: Mejora la memoria y la concentración a través de la música.</vt:lpstr>
      <vt:lpstr>Día 3.  La felicidad de mover mi cuerpo.</vt:lpstr>
      <vt:lpstr>Día 4: Cómo expresar las emociones a través de la música </vt:lpstr>
      <vt:lpstr>Día 5: Los tiburones de las emociones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Musicoterapia</dc:title>
  <dc:creator>Usuario de Windows</dc:creator>
  <cp:lastModifiedBy>Usuario de Windows</cp:lastModifiedBy>
  <cp:revision>5</cp:revision>
  <dcterms:created xsi:type="dcterms:W3CDTF">2021-04-09T19:45:47Z</dcterms:created>
  <dcterms:modified xsi:type="dcterms:W3CDTF">2021-04-09T20:16:33Z</dcterms:modified>
</cp:coreProperties>
</file>