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6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D860D-2A51-4C00-B527-9E11BE006E18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31126-5C55-42BC-B3B5-4F89348B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673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31126-5C55-42BC-B3B5-4F89348B7785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147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8A1-A65B-48AE-9030-BF8BAFBC581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0C9-07EB-46F8-A331-354C9E6989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907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8A1-A65B-48AE-9030-BF8BAFBC581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0C9-07EB-46F8-A331-354C9E6989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744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8A1-A65B-48AE-9030-BF8BAFBC581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0C9-07EB-46F8-A331-354C9E6989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539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8A1-A65B-48AE-9030-BF8BAFBC581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0C9-07EB-46F8-A331-354C9E6989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183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8A1-A65B-48AE-9030-BF8BAFBC581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0C9-07EB-46F8-A331-354C9E6989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4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8A1-A65B-48AE-9030-BF8BAFBC581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0C9-07EB-46F8-A331-354C9E6989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89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8A1-A65B-48AE-9030-BF8BAFBC581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0C9-07EB-46F8-A331-354C9E6989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987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8A1-A65B-48AE-9030-BF8BAFBC581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0C9-07EB-46F8-A331-354C9E6989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495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8A1-A65B-48AE-9030-BF8BAFBC581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0C9-07EB-46F8-A331-354C9E6989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734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8A1-A65B-48AE-9030-BF8BAFBC581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0C9-07EB-46F8-A331-354C9E6989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427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8A1-A65B-48AE-9030-BF8BAFBC581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0C9-07EB-46F8-A331-354C9E6989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763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318A1-A65B-48AE-9030-BF8BAFBC581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A20C9-07EB-46F8-A331-354C9E6989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71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899" y="5782531"/>
            <a:ext cx="5120227" cy="468800"/>
          </a:xfrm>
        </p:spPr>
        <p:txBody>
          <a:bodyPr/>
          <a:lstStyle/>
          <a:p>
            <a:r>
              <a:rPr lang="es-CL" dirty="0" smtClean="0"/>
              <a:t>Equipo de Convivencia Escolar</a:t>
            </a:r>
            <a:endParaRPr lang="es-CL" dirty="0"/>
          </a:p>
        </p:txBody>
      </p:sp>
      <p:pic>
        <p:nvPicPr>
          <p:cNvPr id="1028" name="Picture 4" descr="Arte y creatividad en la tera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26" y="0"/>
            <a:ext cx="54971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88070" y="2721922"/>
            <a:ext cx="5120227" cy="1178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600" dirty="0" smtClean="0"/>
              <a:t>Arteterapia para el corazón </a:t>
            </a:r>
            <a:endParaRPr lang="es-CL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07" y="0"/>
            <a:ext cx="2273183" cy="27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1590" y="-73944"/>
            <a:ext cx="10515600" cy="1325563"/>
          </a:xfrm>
        </p:spPr>
        <p:txBody>
          <a:bodyPr/>
          <a:lstStyle/>
          <a:p>
            <a:r>
              <a:rPr lang="es-CL" dirty="0" smtClean="0"/>
              <a:t>Día 5: Un diario, para aliviar la atención. 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3336757" y="2351599"/>
            <a:ext cx="8053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trata de llevar un cuaderno en el que día a día se plasman pensamientos, deseos, miedos y esperanzas. Es una especie de diario en el que, irónicamente, no tienes que escribir todos los días, si no cuando lo necesites. 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84421" y="4265030"/>
            <a:ext cx="6464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 analizar el pasado, organizar el presente y planear para el futuro.</a:t>
            </a:r>
            <a:r>
              <a:rPr lang="es-CL" b="1" dirty="0">
                <a:solidFill>
                  <a:srgbClr val="212121"/>
                </a:solidFill>
                <a:latin typeface="PT Serif"/>
              </a:rPr>
              <a:t> 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85592">
            <a:off x="459229" y="303046"/>
            <a:ext cx="2775284" cy="2775284"/>
          </a:xfrm>
          <a:prstGeom prst="rect">
            <a:avLst/>
          </a:prstGeom>
        </p:spPr>
      </p:pic>
      <p:pic>
        <p:nvPicPr>
          <p:cNvPr id="1028" name="Picture 4" descr="BuJo Culture: Why more people are turning to art journaling to cope with  lockdown and st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03" y="4033888"/>
            <a:ext cx="3431147" cy="25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208" y="5096027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0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474" y="252830"/>
            <a:ext cx="10515600" cy="1325563"/>
          </a:xfrm>
        </p:spPr>
        <p:txBody>
          <a:bodyPr>
            <a:normAutofit/>
          </a:bodyPr>
          <a:lstStyle/>
          <a:p>
            <a:r>
              <a:rPr lang="es-CL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Actividad día 5: El diario del alma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19" b="76204" l="25104" r="37083">
                        <a14:foregroundMark x1="33958" y1="61111" x2="31250" y2="56019"/>
                        <a14:foregroundMark x1="29375" y1="56204" x2="25208" y2="62222"/>
                        <a14:foregroundMark x1="29323" y1="73148" x2="31094" y2="76296"/>
                        <a14:foregroundMark x1="33854" y1="75833" x2="37083" y2="68889"/>
                        <a14:backgroundMark x1="36667" y1="59259" x2="36667" y2="59259"/>
                        <a14:backgroundMark x1="36094" y1="59167" x2="36094" y2="59167"/>
                        <a14:backgroundMark x1="36094" y1="60926" x2="33646" y2="57407"/>
                        <a14:backgroundMark x1="35729" y1="61852" x2="33177" y2="56481"/>
                        <a14:backgroundMark x1="25729" y1="60556" x2="28594" y2="56111"/>
                        <a14:backgroundMark x1="25729" y1="60833" x2="28854" y2="56296"/>
                        <a14:backgroundMark x1="31927" y1="56111" x2="34323" y2="60185"/>
                        <a14:backgroundMark x1="25885" y1="67963" x2="30000" y2="75833"/>
                        <a14:backgroundMark x1="34792" y1="75833" x2="36875" y2="72222"/>
                        <a14:backgroundMark x1="36354" y1="63333" x2="35208" y2="61481"/>
                        <a14:backgroundMark x1="27187" y1="56759" x2="25208" y2="59352"/>
                        <a14:backgroundMark x1="29271" y1="56389" x2="24896" y2="62037"/>
                        <a14:backgroundMark x1="38438" y1="62963" x2="38438" y2="62963"/>
                      </a14:backgroundRemoval>
                    </a14:imgEffect>
                  </a14:imgLayer>
                </a14:imgProps>
              </a:ext>
            </a:extLst>
          </a:blip>
          <a:srcRect l="25617" t="55608" r="63572" b="24129"/>
          <a:stretch/>
        </p:blipFill>
        <p:spPr>
          <a:xfrm>
            <a:off x="7688301" y="0"/>
            <a:ext cx="4503699" cy="47484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17050" y="1578393"/>
            <a:ext cx="5609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Objetivo: Aliviar la tensión, apuntando cualquier cosa que viene a la mente. Puedes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usar las </a:t>
            </a:r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áreas específicas del problema, como enfocar la atención en las metas o en los sentimientos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resueltos.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128855" y="4394506"/>
            <a:ext cx="11253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Pasos:</a:t>
            </a:r>
          </a:p>
          <a:p>
            <a:r>
              <a:rPr lang="es-C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1-Se pide a la niña que piense en algún acontecimiento estresante que les ha perturbado por mucho tiempo.</a:t>
            </a:r>
          </a:p>
          <a:p>
            <a:r>
              <a:rPr lang="es-C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2-Pensar </a:t>
            </a:r>
            <a:r>
              <a:rPr lang="es-C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cada detalle de esta situación ¿Por qué? ¿Cuándo? ¿Dónde? ¿Quiénes</a:t>
            </a:r>
            <a:r>
              <a:rPr lang="es-C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s-C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3-Comentar con tus compañeras que cosas te gustaría plasmar en tu diario del alma.</a:t>
            </a:r>
            <a:endParaRPr lang="es-C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4-Utilizar </a:t>
            </a:r>
            <a:r>
              <a:rPr lang="es-C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técnica en </a:t>
            </a:r>
            <a:r>
              <a:rPr lang="es-C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es-C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casa, en el momento que cada una desee, la idea es seguir plasmando tu </a:t>
            </a:r>
            <a:r>
              <a:rPr lang="es-C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vida en tu diario del alma. </a:t>
            </a:r>
            <a:endParaRPr lang="es-C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2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883" y="255923"/>
            <a:ext cx="6989885" cy="962513"/>
          </a:xfrm>
        </p:spPr>
        <p:txBody>
          <a:bodyPr>
            <a:normAutofit/>
          </a:bodyPr>
          <a:lstStyle/>
          <a:p>
            <a:r>
              <a:rPr lang="es-CL" sz="4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Día 1: </a:t>
            </a:r>
            <a:r>
              <a:rPr lang="es-CL" sz="4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¿Qué </a:t>
            </a:r>
            <a:r>
              <a:rPr lang="es-CL" sz="4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 el Arteterapia?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42546" y="1388910"/>
            <a:ext cx="6749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Proceso creativo para mejorar y realzar el bienestar físico, mental y emocional de los individuos sin importar su edad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82869" y="2658194"/>
            <a:ext cx="6509237" cy="548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¿Cuáles son sus beneficios?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3468029"/>
            <a:ext cx="78163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arteterapia permite conocer nuevas vías para expresar sentimientos y emociones a través de lenguaje verbal y no verbal, es decir, se amplía la capacidad de comunicación.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 a reflexionar sobre aquello que nos preocupa e intentar buscarle unana solución.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Mejora la capacidad de atención y concentración.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Disminuye el estrés, la ansiedad y nerviosismo.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Ampliación de la capacidad intuitiva y sensorial así como mejor desarrollo de la creatividad y la imaginación.</a:t>
            </a:r>
          </a:p>
        </p:txBody>
      </p:sp>
      <p:pic>
        <p:nvPicPr>
          <p:cNvPr id="2050" name="Picture 2" descr="Dibujo vectorial de mano pintandoportafolio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9" y="1276349"/>
            <a:ext cx="4689231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754208" cy="988890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Actividad Día 1: Mapa </a:t>
            </a:r>
            <a:r>
              <a:rPr lang="es-CL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las emociones.</a:t>
            </a:r>
            <a:endParaRPr lang="es-CL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Tinta de color salpicaduras de pincel en blanco — Imagen de stock |  Imagenes de pinceles, Pinceles, Dibujos o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29397"/>
            <a:ext cx="5292969" cy="37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0682" t="36697" r="31275" b="20586"/>
          <a:stretch/>
        </p:blipFill>
        <p:spPr>
          <a:xfrm>
            <a:off x="8907639" y="1234610"/>
            <a:ext cx="3284361" cy="529807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0094" y="1528243"/>
            <a:ext cx="8658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Pasos:</a:t>
            </a:r>
          </a:p>
          <a:p>
            <a:pPr algn="just"/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1-Dibuja tu silueta en tu cuaderno de Orientación.</a:t>
            </a:r>
          </a:p>
          <a:p>
            <a:pPr algn="just"/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2-Ahora piensa en las emociones que has sentido durante el último mes, anotándola al lado de la silueta y en qué situaciones determinadas.</a:t>
            </a:r>
          </a:p>
          <a:p>
            <a:pPr algn="just"/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Asigna a cada emoción un color especifico.</a:t>
            </a:r>
          </a:p>
          <a:p>
            <a:pPr algn="just"/>
            <a:endParaRPr lang="es-C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46483" y="51607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De acuerdo al color que le asignaste a cada emoción ubícalas en la silueta que dibujaste.</a:t>
            </a:r>
          </a:p>
          <a:p>
            <a:pPr algn="just"/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4-Comenta diferentes experiencias y situaciones en las que se sentiste la emoción.</a:t>
            </a:r>
          </a:p>
        </p:txBody>
      </p:sp>
    </p:spTree>
    <p:extLst>
      <p:ext uri="{BB962C8B-B14F-4D97-AF65-F5344CB8AC3E}">
        <p14:creationId xmlns:p14="http://schemas.microsoft.com/office/powerpoint/2010/main" val="268649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Día 2: Más beneficios del Arteterapia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83930" y="177577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arteterapia sirve a su vez para un mayor autoconocimiento de las emociones de cada uno y de las de los demás, lo que se traduce en una mejora de la autoestima.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Permite abordar la capacidad de frustración y mejorar la habilidad de la resiliencia. Se manejan los límites de cada uno, se conocen y se ubican dentro de la perspectiva que les corresponde.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Arteterapia te ayuda a tener una mayor perseverancia en tus tareas, deseos u objetivos los cuales se plantean como un reto a superar.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cierto, el arteterapia también es excelente para practicarlo en familia.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La mujer en la Historia del Arte | Letras Carmelit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"/>
          <a:stretch/>
        </p:blipFill>
        <p:spPr bwMode="auto">
          <a:xfrm>
            <a:off x="6846276" y="1499333"/>
            <a:ext cx="5345724" cy="5358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7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289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Actividad Día 2: </a:t>
            </a: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 “yo” fuerte - mí “yo” débil</a:t>
            </a:r>
            <a:b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1330758" y="994135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Objetivo: </a:t>
            </a: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Trabajar en la expresividad de cada estudiante, entender 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significado de sus propias </a:t>
            </a:r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imagenes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conciencia de sus fortalezas, para poder utilizarlas en su vida diaria sin tener que evadirse.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75187" y="5381974"/>
            <a:ext cx="1030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Pasos: </a:t>
            </a:r>
          </a:p>
          <a:p>
            <a:pPr algn="just"/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En tu cuaderno de Orientación dibujar 3 fortalezas (Mi yo fuerte).</a:t>
            </a:r>
          </a:p>
          <a:p>
            <a:pPr algn="just"/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En tu cuaderno de Orientación dibuja 3 debilidades en las cuales piensas que deben trabajar (Mi yo débil). </a:t>
            </a:r>
          </a:p>
          <a:p>
            <a:pPr algn="just"/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Reflexiona junto con tus compañeras cómo podrías trabajar tus debilidades.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558" y="2229946"/>
            <a:ext cx="838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8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Día 3: Autoestima de la mano del </a:t>
            </a:r>
            <a:r>
              <a:rPr lang="es-CL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Arteterapia</a:t>
            </a:r>
            <a:endParaRPr lang="es-CL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rot="10800000" flipV="1">
            <a:off x="469232" y="2255310"/>
            <a:ext cx="5626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desarrollamos nuestra creatividad, nuestra autoestima crecerá y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aumentará </a:t>
            </a:r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inteligencia, la decisión y la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ejecución de tareas.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76230" y="4389593"/>
            <a:ext cx="5145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Primero es necesario conocernos a nosotras mismas para poder conocer a los demás, lo que nos llevará a una mejor convivencia.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569" y="1525520"/>
            <a:ext cx="3517878" cy="51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4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5161" y="162903"/>
            <a:ext cx="10515600" cy="742706"/>
          </a:xfrm>
        </p:spPr>
        <p:txBody>
          <a:bodyPr>
            <a:normAutofit fontScale="90000"/>
          </a:bodyPr>
          <a:lstStyle/>
          <a:p>
            <a:r>
              <a:rPr lang="es-CL" sz="4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Actividad Día </a:t>
            </a:r>
            <a:r>
              <a:rPr lang="es-CL" sz="4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3: </a:t>
            </a:r>
            <a:r>
              <a:rPr lang="es-CL" sz="4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Auto-retrato</a:t>
            </a:r>
          </a:p>
        </p:txBody>
      </p:sp>
      <p:pic>
        <p:nvPicPr>
          <p:cNvPr id="4" name="Picture 2" descr="Cortina transparente Retrato de mujer. Acuarela abstracta. Fondo de moda •  Pixers® - Vivimos para cambi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/>
          <a:stretch/>
        </p:blipFill>
        <p:spPr bwMode="auto">
          <a:xfrm>
            <a:off x="6055124" y="2219324"/>
            <a:ext cx="6136876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6463" y="938510"/>
            <a:ext cx="73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Objetivo: Las niñas podrán representarse a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 </a:t>
            </a:r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mismas en sus propios términos a través del trabajo artístico, fortaleciendo su sentido de identidad, tomando conciencia de sí mismo y de su vivencia.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7152" y="2830502"/>
            <a:ext cx="60572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Pasos:</a:t>
            </a:r>
          </a:p>
          <a:p>
            <a:pPr algn="just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Apaga el micrófono y coloca una canción que te gusta y busca un espejo para mirarte.</a:t>
            </a:r>
          </a:p>
          <a:p>
            <a:pPr algn="just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2-Ahora usa la música para dibujar tu auto-retrato en tu cuaderno de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Orientación</a:t>
            </a:r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3-Comenta con tus compañeras que emociones, sentimientos o pensamientos, pasaron durante la actividad.</a:t>
            </a:r>
          </a:p>
          <a:p>
            <a:pPr algn="just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Si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tú, </a:t>
            </a:r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quieres puedes presentar tu auto-retrato.</a:t>
            </a:r>
          </a:p>
        </p:txBody>
      </p:sp>
    </p:spTree>
    <p:extLst>
      <p:ext uri="{BB962C8B-B14F-4D97-AF65-F5344CB8AC3E}">
        <p14:creationId xmlns:p14="http://schemas.microsoft.com/office/powerpoint/2010/main" val="349900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474" y="63110"/>
            <a:ext cx="11119338" cy="1101425"/>
          </a:xfrm>
        </p:spPr>
        <p:txBody>
          <a:bodyPr>
            <a:noAutofit/>
          </a:bodyPr>
          <a:lstStyle/>
          <a:p>
            <a:pPr marL="228600" indent="-2286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CL" sz="4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Día 4: Cómo afrontar el miedo desde el arteterapia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8987" y="5663806"/>
            <a:ext cx="10515600" cy="904048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Arteterapia proporcionar un espacio donde cada niña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puede </a:t>
            </a:r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expresar y compartir sus emociones y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sentimientos.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5268" y="1208997"/>
            <a:ext cx="1108062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 un relación profunda del  miedo, de los pensamientos y sentimientos con el sistema inmune. Es la fuerza que más nos debilita y hace vulnerables a nivel anímico tanto como a nivel físico. Igual que el bienestar del cuerpo físico influye en nuestro estado anímico , viceversa el equilibrio anímico puede fortalecer nuestro cuerpo físico.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16103" b="20208"/>
          <a:stretch/>
        </p:blipFill>
        <p:spPr>
          <a:xfrm>
            <a:off x="0" y="2742994"/>
            <a:ext cx="12192000" cy="251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3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61123" y="365125"/>
            <a:ext cx="6719507" cy="1410921"/>
          </a:xfrm>
        </p:spPr>
        <p:txBody>
          <a:bodyPr/>
          <a:lstStyle/>
          <a:p>
            <a:r>
              <a:rPr lang="es-CL" dirty="0" smtClean="0"/>
              <a:t>Actividad Día 4: Lo prohibido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5537586" y="1541006"/>
            <a:ext cx="5353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Objetivo: Lograr que cada una supere sus miedo y temores a través de una representación. 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392615" y="3199502"/>
            <a:ext cx="66880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Pasos:</a:t>
            </a:r>
          </a:p>
          <a:p>
            <a:pPr algn="just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Se solicita a las niñas cerrar sus ojos y que reflexionen en lo que más le ha traído temores o miedos.</a:t>
            </a:r>
          </a:p>
          <a:p>
            <a:pPr algn="just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Pedirle que esos pensamientos lo representen en el papel.</a:t>
            </a:r>
          </a:p>
          <a:p>
            <a:pPr algn="just"/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3-Luego </a:t>
            </a:r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haber finalizado la obra, conversa sobre como se sintieron o que pensaron mientras realizaban su obra de arte.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1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27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869</Words>
  <Application>Microsoft Office PowerPoint</Application>
  <PresentationFormat>Panorámica</PresentationFormat>
  <Paragraphs>58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PT Serif</vt:lpstr>
      <vt:lpstr>Times New Roman</vt:lpstr>
      <vt:lpstr>Wingdings</vt:lpstr>
      <vt:lpstr>Tema de Office</vt:lpstr>
      <vt:lpstr>Presentación de PowerPoint</vt:lpstr>
      <vt:lpstr>Día 1: ¿Qué es el Arteterapia?</vt:lpstr>
      <vt:lpstr>Actividad Día 1: Mapa de las emociones.</vt:lpstr>
      <vt:lpstr>Día 2: Más beneficios del Arteterapia</vt:lpstr>
      <vt:lpstr>Actividad Día 2: Mí “yo” fuerte - mí “yo” débil </vt:lpstr>
      <vt:lpstr>Día 3: Autoestima de la mano del Arteterapia</vt:lpstr>
      <vt:lpstr>Actividad Día 3: Auto-retrato</vt:lpstr>
      <vt:lpstr>Día 4: Cómo afrontar el miedo desde el arteterapia</vt:lpstr>
      <vt:lpstr>Actividad Día 4: Lo prohibido</vt:lpstr>
      <vt:lpstr>Día 5: Un diario, para aliviar la atención. </vt:lpstr>
      <vt:lpstr>Actividad día 5: El diario del alma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15</cp:revision>
  <dcterms:created xsi:type="dcterms:W3CDTF">2021-04-08T19:07:23Z</dcterms:created>
  <dcterms:modified xsi:type="dcterms:W3CDTF">2021-04-09T20:16:15Z</dcterms:modified>
</cp:coreProperties>
</file>