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hlJURbFRa4xWNhCrCAjnaTUon8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6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subTitle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cxnSp>
        <p:nvCxnSpPr>
          <p:cNvPr id="23" name="Google Shape;23;p8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8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8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8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8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/>
          <p:nvPr>
            <p:ph idx="2" type="pic"/>
          </p:nvPr>
        </p:nvSpPr>
        <p:spPr>
          <a:xfrm>
            <a:off x="685800" y="533400"/>
            <a:ext cx="10818812" cy="31242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2" type="body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3" type="body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2" name="Google Shape;52;p12"/>
          <p:cNvSpPr txBox="1"/>
          <p:nvPr>
            <p:ph idx="4" type="body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/>
          <p:nvPr>
            <p:ph idx="2" type="pic"/>
          </p:nvPr>
        </p:nvSpPr>
        <p:spPr>
          <a:xfrm>
            <a:off x="989012" y="914400"/>
            <a:ext cx="3280974" cy="4572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6" name="Google Shape;76;p1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7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7" name="Google Shape;7;p7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7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7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7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7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" name="Google Shape;12;p7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/>
          <p:nvPr>
            <p:ph type="ctrTitle"/>
          </p:nvPr>
        </p:nvSpPr>
        <p:spPr>
          <a:xfrm>
            <a:off x="577693" y="950738"/>
            <a:ext cx="51560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CL" sz="5100"/>
              <a:t>SEMANA DE LA CONVIVENCIA ESCOLAR</a:t>
            </a:r>
            <a:endParaRPr/>
          </a:p>
        </p:txBody>
      </p:sp>
      <p:sp>
        <p:nvSpPr>
          <p:cNvPr id="140" name="Google Shape;140;p1"/>
          <p:cNvSpPr txBox="1"/>
          <p:nvPr>
            <p:ph idx="1" type="subTitle"/>
          </p:nvPr>
        </p:nvSpPr>
        <p:spPr>
          <a:xfrm>
            <a:off x="314404" y="3915318"/>
            <a:ext cx="499386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s-CL"/>
              <a:t>Contención emocional </a:t>
            </a:r>
            <a:endParaRPr/>
          </a:p>
          <a:p>
            <a:pPr indent="0" lvl="0" marL="0" rtl="0" algn="ctr">
              <a:spcBef>
                <a:spcPts val="1020"/>
              </a:spcBef>
              <a:spcAft>
                <a:spcPts val="0"/>
              </a:spcAft>
              <a:buSzPts val="1680"/>
              <a:buNone/>
            </a:pPr>
            <a:r>
              <a:rPr lang="es-CL"/>
              <a:t>Equipo de Convivencia Escolar</a:t>
            </a:r>
            <a:endParaRPr/>
          </a:p>
          <a:p>
            <a:pPr indent="0" lvl="0" marL="0" rtl="0" algn="l">
              <a:spcBef>
                <a:spcPts val="102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141" name="Google Shape;141;p1"/>
          <p:cNvPicPr preferRelativeResize="0"/>
          <p:nvPr/>
        </p:nvPicPr>
        <p:blipFill rotWithShape="1">
          <a:blip r:embed="rId3">
            <a:alphaModFix/>
          </a:blip>
          <a:srcRect b="1" l="24274" r="21814" t="0"/>
          <a:stretch/>
        </p:blipFill>
        <p:spPr>
          <a:xfrm>
            <a:off x="5733768" y="-1"/>
            <a:ext cx="6458232" cy="6858001"/>
          </a:xfrm>
          <a:custGeom>
            <a:rect b="b" l="l" r="r" t="t"/>
            <a:pathLst>
              <a:path extrusionOk="0" h="6858001" w="6458232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Logotipo, Icono&#10;&#10;Descripción generada automáticamente" id="142" name="Google Shape;14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5190" y="4864002"/>
            <a:ext cx="1377423" cy="165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title"/>
          </p:nvPr>
        </p:nvSpPr>
        <p:spPr>
          <a:xfrm>
            <a:off x="3177392" y="421802"/>
            <a:ext cx="6419850" cy="703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s-CL"/>
              <a:t>DÍA 1: RESPETO Y EMPATÍA </a:t>
            </a:r>
            <a:endParaRPr/>
          </a:p>
        </p:txBody>
      </p:sp>
      <p:sp>
        <p:nvSpPr>
          <p:cNvPr id="148" name="Google Shape;148;p2"/>
          <p:cNvSpPr txBox="1"/>
          <p:nvPr>
            <p:ph idx="1" type="body"/>
          </p:nvPr>
        </p:nvSpPr>
        <p:spPr>
          <a:xfrm>
            <a:off x="2800350" y="1516454"/>
            <a:ext cx="6419850" cy="555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s-CL" sz="12800"/>
              <a:t>¿Qué es el respeto y la empatía?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SzPct val="80000"/>
              <a:buNone/>
            </a:pPr>
            <a:r>
              <a:rPr lang="es-CL"/>
              <a:t> </a:t>
            </a:r>
            <a:endParaRPr/>
          </a:p>
        </p:txBody>
      </p:sp>
      <p:sp>
        <p:nvSpPr>
          <p:cNvPr id="149" name="Google Shape;149;p2"/>
          <p:cNvSpPr txBox="1"/>
          <p:nvPr/>
        </p:nvSpPr>
        <p:spPr>
          <a:xfrm>
            <a:off x="990600" y="2150421"/>
            <a:ext cx="97610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Miremos el siguiente video que te enseñara a conocer sobre el respeto y la empatía. </a:t>
            </a:r>
            <a:endParaRPr/>
          </a:p>
        </p:txBody>
      </p:sp>
      <p:pic>
        <p:nvPicPr>
          <p:cNvPr id="150" name="Google Shape;150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3564" l="4159" r="79904" t="57837"/>
          <a:stretch/>
        </p:blipFill>
        <p:spPr>
          <a:xfrm>
            <a:off x="5067300" y="2598095"/>
            <a:ext cx="5829300" cy="382621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 txBox="1"/>
          <p:nvPr/>
        </p:nvSpPr>
        <p:spPr>
          <a:xfrm>
            <a:off x="264227" y="3097044"/>
            <a:ext cx="44767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ver el video comenta con tus compañeras que entiendes tú por respeto y empatía y nombra algunos ejemplos.  </a:t>
            </a:r>
            <a:endParaRPr/>
          </a:p>
        </p:txBody>
      </p:sp>
      <p:sp>
        <p:nvSpPr>
          <p:cNvPr id="152" name="Google Shape;152;p2"/>
          <p:cNvSpPr txBox="1"/>
          <p:nvPr/>
        </p:nvSpPr>
        <p:spPr>
          <a:xfrm>
            <a:off x="617517" y="6424313"/>
            <a:ext cx="67088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Enlace: https://www.youtube.com/watch?v=wqYevStwYIs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title"/>
          </p:nvPr>
        </p:nvSpPr>
        <p:spPr>
          <a:xfrm>
            <a:off x="2869272" y="0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s-CL"/>
              <a:t>DÍA 2: BUEN TRATO.</a:t>
            </a:r>
            <a:endParaRPr/>
          </a:p>
        </p:txBody>
      </p:sp>
      <p:sp>
        <p:nvSpPr>
          <p:cNvPr id="158" name="Google Shape;158;p3"/>
          <p:cNvSpPr txBox="1"/>
          <p:nvPr/>
        </p:nvSpPr>
        <p:spPr>
          <a:xfrm>
            <a:off x="127101" y="1674674"/>
            <a:ext cx="431427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buen trato se caracteriza por las siguientes actitudes, saludar, despedirse, pedir por favor, dar las gracias entre otras, para conocer más sobre el buen trato miremos el siguiente video.</a:t>
            </a:r>
            <a:endParaRPr/>
          </a:p>
        </p:txBody>
      </p:sp>
      <p:pic>
        <p:nvPicPr>
          <p:cNvPr id="159" name="Google Shape;159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8975" l="3462" r="52980" t="24419"/>
          <a:stretch/>
        </p:blipFill>
        <p:spPr>
          <a:xfrm>
            <a:off x="4534654" y="1370764"/>
            <a:ext cx="7068528" cy="471311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"/>
          <p:cNvSpPr txBox="1"/>
          <p:nvPr/>
        </p:nvSpPr>
        <p:spPr>
          <a:xfrm>
            <a:off x="947057" y="3994691"/>
            <a:ext cx="32449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del ver el video comenta que acciones de buen trato realizas tú.</a:t>
            </a:r>
            <a:endParaRPr/>
          </a:p>
        </p:txBody>
      </p:sp>
      <p:sp>
        <p:nvSpPr>
          <p:cNvPr id="161" name="Google Shape;161;p3"/>
          <p:cNvSpPr txBox="1"/>
          <p:nvPr/>
        </p:nvSpPr>
        <p:spPr>
          <a:xfrm>
            <a:off x="2956955" y="6222377"/>
            <a:ext cx="66640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Enlace: https://www.youtube.com/watch?v=IkiA1n2aqUY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>
            <p:ph type="title"/>
          </p:nvPr>
        </p:nvSpPr>
        <p:spPr>
          <a:xfrm>
            <a:off x="571500" y="183621"/>
            <a:ext cx="10757560" cy="111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s-CL"/>
              <a:t>DÍA 3: EL DÍA DE LA NO DISCRIMINACIÓN. 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571500" y="1492549"/>
            <a:ext cx="11049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significa no discriminar?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discriminar hace referencia al trato por igual de todas las personas, sin importar por ejemplo su nacionalidad, religión, género entre otros. </a:t>
            </a:r>
            <a:endParaRPr/>
          </a:p>
        </p:txBody>
      </p:sp>
      <p:pic>
        <p:nvPicPr>
          <p:cNvPr id="168" name="Google Shape;168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8116" l="4688" r="49999" t="24653"/>
          <a:stretch/>
        </p:blipFill>
        <p:spPr>
          <a:xfrm>
            <a:off x="4300897" y="2614018"/>
            <a:ext cx="7529153" cy="380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/>
        </p:nvSpPr>
        <p:spPr>
          <a:xfrm>
            <a:off x="190501" y="3223180"/>
            <a:ext cx="37719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el siguiente video, y comenta con tus compañeras que piensas sobre la historia. 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640950" y="6417667"/>
            <a:ext cx="69813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Enlace: https://www.youtube.com/watch?v=mcWXvFC45hc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/>
          <p:nvPr>
            <p:ph type="title"/>
          </p:nvPr>
        </p:nvSpPr>
        <p:spPr>
          <a:xfrm>
            <a:off x="2819400" y="188633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s-CL"/>
              <a:t>DÍA 4.  COMPAÑERISMO</a:t>
            </a:r>
            <a:endParaRPr/>
          </a:p>
        </p:txBody>
      </p:sp>
      <p:sp>
        <p:nvSpPr>
          <p:cNvPr id="176" name="Google Shape;176;p5"/>
          <p:cNvSpPr txBox="1"/>
          <p:nvPr>
            <p:ph idx="1" type="body"/>
          </p:nvPr>
        </p:nvSpPr>
        <p:spPr>
          <a:xfrm>
            <a:off x="838200" y="1825625"/>
            <a:ext cx="10515600" cy="1012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es-CL">
                <a:solidFill>
                  <a:schemeClr val="dk1"/>
                </a:solidFill>
              </a:rPr>
              <a:t>El compañerismo es una relación amistosa, respetuosa de colaboración y solidaridad entre las personas.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356878" y="3782100"/>
            <a:ext cx="492504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el siguiente video que muestra el compañerismo y después comenta con tus compañeras que es para ti el compañerismo.</a:t>
            </a:r>
            <a:endParaRPr/>
          </a:p>
        </p:txBody>
      </p:sp>
      <p:pic>
        <p:nvPicPr>
          <p:cNvPr id="178" name="Google Shape;178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6923" l="3750" r="49999" t="20000"/>
          <a:stretch/>
        </p:blipFill>
        <p:spPr>
          <a:xfrm>
            <a:off x="5281921" y="2968375"/>
            <a:ext cx="6504897" cy="340797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1246910" y="6321605"/>
            <a:ext cx="66159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Enlace: https://www.youtube.com/watch?v=eUnfLk-S33o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>
            <p:ph type="title"/>
          </p:nvPr>
        </p:nvSpPr>
        <p:spPr>
          <a:xfrm>
            <a:off x="1420482" y="520973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s-CL"/>
              <a:t>DÍA 5.  23 DE ABRIL DÍA DE LA CONVIVENCIA ESCOLAR. </a:t>
            </a:r>
            <a:endParaRPr/>
          </a:p>
        </p:txBody>
      </p:sp>
      <p:pic>
        <p:nvPicPr>
          <p:cNvPr id="185" name="Google Shape;185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8933" l="3789" r="80403" t="48643"/>
          <a:stretch/>
        </p:blipFill>
        <p:spPr>
          <a:xfrm>
            <a:off x="5391150" y="2551112"/>
            <a:ext cx="641985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 txBox="1"/>
          <p:nvPr/>
        </p:nvSpPr>
        <p:spPr>
          <a:xfrm>
            <a:off x="1002970" y="3004258"/>
            <a:ext cx="35334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el siguiente video y después comenta cuáles son las reglas de convivencia en tu casa.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5126157" y="5543302"/>
            <a:ext cx="66848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Enlace: https://www.youtube.com/watch?v=CFykIwVhyjc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ctor">
  <a:themeElements>
    <a:clrScheme name="Sector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2021-04-16T18:54:06Z</dcterms:created>
  <dc:creator>rafael caroca</dc:creator>
</cp:coreProperties>
</file>