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825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521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261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093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7866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532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8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403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022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250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798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4467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6F586-3245-4D1D-8EE7-4E933E1AF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Semana de la convivencia escolar 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A53930-CC27-49A2-A1D8-D2249AC4B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Contención Socioemocional </a:t>
            </a:r>
          </a:p>
          <a:p>
            <a:r>
              <a:rPr lang="es-CL" dirty="0"/>
              <a:t>Equipo de Convivencia Escolar</a:t>
            </a:r>
          </a:p>
        </p:txBody>
      </p:sp>
      <p:pic>
        <p:nvPicPr>
          <p:cNvPr id="5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0370965E-2A7C-47A8-86C8-E9679F725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27" y="0"/>
            <a:ext cx="1687107" cy="202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8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46AEA-6437-476B-A44D-82F0D359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Día 1: tips para Resolución de conflictos.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CA926E-00C1-4FD9-870F-8CC306220B80}"/>
              </a:ext>
            </a:extLst>
          </p:cNvPr>
          <p:cNvSpPr txBox="1"/>
          <p:nvPr/>
        </p:nvSpPr>
        <p:spPr>
          <a:xfrm>
            <a:off x="3820160" y="6204492"/>
            <a:ext cx="587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https://www.youtube.com/watch?v=m3ERsDNovVY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3003CD-56F1-4CC3-9FEE-AFFB2525C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7" t="17436" r="71442" b="31282"/>
          <a:stretch/>
        </p:blipFill>
        <p:spPr>
          <a:xfrm>
            <a:off x="7708444" y="2293005"/>
            <a:ext cx="2278835" cy="35169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5A88BC-3289-4254-8718-C5D9FF6C7273}"/>
              </a:ext>
            </a:extLst>
          </p:cNvPr>
          <p:cNvSpPr txBox="1"/>
          <p:nvPr/>
        </p:nvSpPr>
        <p:spPr>
          <a:xfrm>
            <a:off x="1068531" y="2644170"/>
            <a:ext cx="5687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Mira el siguiente video sobre las formas de resolución de conflictos y después comenta con tus compañeras que técnicas utilizarías tú para resolver conflictos.</a:t>
            </a:r>
          </a:p>
        </p:txBody>
      </p:sp>
    </p:spTree>
    <p:extLst>
      <p:ext uri="{BB962C8B-B14F-4D97-AF65-F5344CB8AC3E}">
        <p14:creationId xmlns:p14="http://schemas.microsoft.com/office/powerpoint/2010/main" val="132487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09EF3-43C5-443E-A79E-4468C1A2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Día 2. La empatía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0CEACE-2DC6-4324-ACD9-219B453A3F9F}"/>
              </a:ext>
            </a:extLst>
          </p:cNvPr>
          <p:cNvSpPr txBox="1"/>
          <p:nvPr/>
        </p:nvSpPr>
        <p:spPr>
          <a:xfrm>
            <a:off x="5019040" y="5933440"/>
            <a:ext cx="578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https://www.youtube.com/watch?v=Kv3LxHBSN3Y</a:t>
            </a:r>
          </a:p>
        </p:txBody>
      </p:sp>
      <p:pic>
        <p:nvPicPr>
          <p:cNvPr id="1026" name="Picture 2" descr="Los límites de la empatía : Ethic">
            <a:extLst>
              <a:ext uri="{FF2B5EF4-FFF2-40B4-BE49-F238E27FC236}">
                <a16:creationId xmlns:a16="http://schemas.microsoft.com/office/drawing/2014/main" id="{3BE57F23-13CD-4A57-8762-D97AB97F9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2183367"/>
            <a:ext cx="4930912" cy="33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E64FF81-2793-4DA6-92A0-02348EFA7F43}"/>
              </a:ext>
            </a:extLst>
          </p:cNvPr>
          <p:cNvSpPr txBox="1"/>
          <p:nvPr/>
        </p:nvSpPr>
        <p:spPr>
          <a:xfrm>
            <a:off x="855023" y="3016332"/>
            <a:ext cx="441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Observa el siguiente video y comenta con tus compañeras.</a:t>
            </a:r>
          </a:p>
        </p:txBody>
      </p:sp>
    </p:spTree>
    <p:extLst>
      <p:ext uri="{BB962C8B-B14F-4D97-AF65-F5344CB8AC3E}">
        <p14:creationId xmlns:p14="http://schemas.microsoft.com/office/powerpoint/2010/main" val="113401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17ABF-E569-4369-8828-FEDC87DC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Día 3. La no discriminación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B3CEA8-C452-4FAE-8BFB-F870C0FADA54}"/>
              </a:ext>
            </a:extLst>
          </p:cNvPr>
          <p:cNvSpPr txBox="1"/>
          <p:nvPr/>
        </p:nvSpPr>
        <p:spPr>
          <a:xfrm>
            <a:off x="5405120" y="5826760"/>
            <a:ext cx="575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https://www.youtube.com/watch?v=qGDvt4yKTiM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01C888-3CC4-4BB2-A147-F7FAD9610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5" t="30769" r="41442" b="36410"/>
          <a:stretch/>
        </p:blipFill>
        <p:spPr>
          <a:xfrm>
            <a:off x="5655212" y="2866237"/>
            <a:ext cx="4958862" cy="22508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4783AC8-EAC7-47B5-88F1-8B679C49CCC1}"/>
              </a:ext>
            </a:extLst>
          </p:cNvPr>
          <p:cNvSpPr txBox="1"/>
          <p:nvPr/>
        </p:nvSpPr>
        <p:spPr>
          <a:xfrm>
            <a:off x="1118382" y="3284392"/>
            <a:ext cx="400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Mira el siguiente video y  comenta que piensas al respecto. </a:t>
            </a:r>
          </a:p>
        </p:txBody>
      </p:sp>
    </p:spTree>
    <p:extLst>
      <p:ext uri="{BB962C8B-B14F-4D97-AF65-F5344CB8AC3E}">
        <p14:creationId xmlns:p14="http://schemas.microsoft.com/office/powerpoint/2010/main" val="321417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D7EEE-877F-462E-84EC-CC4CADDD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Día 4.  Violencia de género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DBF122-7B9D-4BE4-9E66-EEA999768BFE}"/>
              </a:ext>
            </a:extLst>
          </p:cNvPr>
          <p:cNvSpPr txBox="1"/>
          <p:nvPr/>
        </p:nvSpPr>
        <p:spPr>
          <a:xfrm>
            <a:off x="5100320" y="5588000"/>
            <a:ext cx="565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https://www.youtube.com/watch?v=I4TSXVPr8_8</a:t>
            </a:r>
          </a:p>
        </p:txBody>
      </p:sp>
      <p:pic>
        <p:nvPicPr>
          <p:cNvPr id="2050" name="Picture 2" descr="Violencia de género, maltrato y abusos: cómo ha evolucionado este virus  durante la pandemia | Mujerhoy.com">
            <a:extLst>
              <a:ext uri="{FF2B5EF4-FFF2-40B4-BE49-F238E27FC236}">
                <a16:creationId xmlns:a16="http://schemas.microsoft.com/office/drawing/2014/main" id="{6DEB3C34-D4A6-44F9-B323-9DF1722F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1" y="1911942"/>
            <a:ext cx="4748848" cy="35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1DB75EF-6BA1-4279-8B96-2B3871CC814D}"/>
              </a:ext>
            </a:extLst>
          </p:cNvPr>
          <p:cNvSpPr txBox="1"/>
          <p:nvPr/>
        </p:nvSpPr>
        <p:spPr>
          <a:xfrm>
            <a:off x="1828801" y="3105834"/>
            <a:ext cx="288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Mira el siguiente video y opina con tus compañeras . </a:t>
            </a:r>
          </a:p>
        </p:txBody>
      </p:sp>
    </p:spTree>
    <p:extLst>
      <p:ext uri="{BB962C8B-B14F-4D97-AF65-F5344CB8AC3E}">
        <p14:creationId xmlns:p14="http://schemas.microsoft.com/office/powerpoint/2010/main" val="70214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3F444-4513-40AC-86BD-05EE18D1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Día 5:  23 de abril día de la convivencia escolar.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8BEA72-6D02-4B8D-B8CB-04026A1EBEBC}"/>
              </a:ext>
            </a:extLst>
          </p:cNvPr>
          <p:cNvSpPr txBox="1"/>
          <p:nvPr/>
        </p:nvSpPr>
        <p:spPr>
          <a:xfrm>
            <a:off x="5466080" y="5709920"/>
            <a:ext cx="586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https://www.youtube.com/watch?v=mDF0KQ1Gaqs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27B459-3AA1-424B-B37A-73253AA18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9" t="23224" r="35732" b="30109"/>
          <a:stretch/>
        </p:blipFill>
        <p:spPr>
          <a:xfrm>
            <a:off x="5055644" y="2151228"/>
            <a:ext cx="6682155" cy="32004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8BA2390-7773-4F82-940E-9BF13B3CD84B}"/>
              </a:ext>
            </a:extLst>
          </p:cNvPr>
          <p:cNvSpPr txBox="1"/>
          <p:nvPr/>
        </p:nvSpPr>
        <p:spPr>
          <a:xfrm>
            <a:off x="1555667" y="2992582"/>
            <a:ext cx="321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Observa el siguiente video y comenta con tus compañeras</a:t>
            </a:r>
          </a:p>
        </p:txBody>
      </p:sp>
    </p:spTree>
    <p:extLst>
      <p:ext uri="{BB962C8B-B14F-4D97-AF65-F5344CB8AC3E}">
        <p14:creationId xmlns:p14="http://schemas.microsoft.com/office/powerpoint/2010/main" val="2781580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62</TotalTime>
  <Words>190</Words>
  <Application>Microsoft Office PowerPoint</Application>
  <PresentationFormat>Panorámica</PresentationFormat>
  <Paragraphs>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Corbel</vt:lpstr>
      <vt:lpstr>Wingdings</vt:lpstr>
      <vt:lpstr>Con bandas</vt:lpstr>
      <vt:lpstr>Semana de la convivencia escolar  </vt:lpstr>
      <vt:lpstr>Día 1: tips para Resolución de conflictos. </vt:lpstr>
      <vt:lpstr>Día 2. La empatía </vt:lpstr>
      <vt:lpstr>Día 3. La no discriminación </vt:lpstr>
      <vt:lpstr>Día 4.  Violencia de género</vt:lpstr>
      <vt:lpstr>Día 5:  23 de abril día de la convivencia escolar.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de la convivencia escolar  </dc:title>
  <dc:creator>rafael caroca</dc:creator>
  <cp:lastModifiedBy>rafael caroca</cp:lastModifiedBy>
  <cp:revision>6</cp:revision>
  <dcterms:created xsi:type="dcterms:W3CDTF">2021-04-16T19:47:04Z</dcterms:created>
  <dcterms:modified xsi:type="dcterms:W3CDTF">2021-04-16T20:49:53Z</dcterms:modified>
</cp:coreProperties>
</file>