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7.wdp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&#237;a%203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D&#237;a%204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D&#237;a%205.mp4" TargetMode="Externa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La semana de la felicidad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s-CL" dirty="0" smtClean="0"/>
              <a:t>Contención socioemocional –Equipo de convivencia escolar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359" y1="18103" x2="66359" y2="18103"/>
                        <a14:backgroundMark x1="32719" y1="46121" x2="32719" y2="46121"/>
                        <a14:backgroundMark x1="36866" y1="43966" x2="36866" y2="43966"/>
                        <a14:backgroundMark x1="56682" y1="42241" x2="56682" y2="42241"/>
                        <a14:backgroundMark x1="48387" y1="67241" x2="48387" y2="67241"/>
                        <a14:backgroundMark x1="73733" y1="41810" x2="73733" y2="41810"/>
                        <a14:backgroundMark x1="28111" y1="47845" x2="28111" y2="4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458145" cy="36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2889" l="9778" r="98667">
                        <a14:foregroundMark x1="48889" y1="57778" x2="36889" y2="56444"/>
                        <a14:foregroundMark x1="60444" y1="52889" x2="49333" y2="59556"/>
                        <a14:foregroundMark x1="83111" y1="24444" x2="83111" y2="24444"/>
                        <a14:foregroundMark x1="84444" y1="13333" x2="63556" y2="28000"/>
                        <a14:foregroundMark x1="88000" y1="13778" x2="73333" y2="8000"/>
                        <a14:foregroundMark x1="73778" y1="8444" x2="60889" y2="28000"/>
                        <a14:foregroundMark x1="71111" y1="20889" x2="70222" y2="43111"/>
                        <a14:foregroundMark x1="88000" y1="11556" x2="93778" y2="27556"/>
                        <a14:foregroundMark x1="89778" y1="24889" x2="75556" y2="32889"/>
                        <a14:foregroundMark x1="80889" y1="7111" x2="80889" y2="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575173" cy="25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9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1: el poder de la sonrisa </a:t>
            </a:r>
            <a:endParaRPr lang="es-CL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100000" l="5778" r="89778">
                        <a14:foregroundMark x1="37333" y1="85778" x2="32000" y2="99111"/>
                        <a14:foregroundMark x1="38667" y1="86222" x2="38667" y2="86222"/>
                        <a14:foregroundMark x1="40444" y1="86667" x2="40444" y2="86667"/>
                        <a14:backgroundMark x1="69333" y1="81778" x2="53333" y2="99556"/>
                        <a14:backgroundMark x1="31111" y1="84000" x2="31111" y2="84000"/>
                        <a14:backgroundMark x1="38667" y1="88000" x2="38667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38744" r="26379"/>
          <a:stretch/>
        </p:blipFill>
        <p:spPr bwMode="auto">
          <a:xfrm>
            <a:off x="5788241" y="1340768"/>
            <a:ext cx="3536286" cy="36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923928" y="1988840"/>
            <a:ext cx="1728192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78" b="100000" l="0" r="50667">
                        <a14:foregroundMark x1="24444" y1="67556" x2="20889" y2="69333"/>
                        <a14:foregroundMark x1="40889" y1="72889" x2="31111" y2="78222"/>
                        <a14:foregroundMark x1="27556" y1="77333" x2="12889" y2="81333"/>
                        <a14:foregroundMark x1="25333" y1="97778" x2="16889" y2="9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65" t="50000" r="48889"/>
          <a:stretch/>
        </p:blipFill>
        <p:spPr bwMode="auto">
          <a:xfrm>
            <a:off x="-108520" y="5148055"/>
            <a:ext cx="1828799" cy="170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Niños personajes niños y niñas con sonrisa feliz | Vector Premi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5556" l="50222" r="100000">
                        <a14:foregroundMark x1="72444" y1="40000" x2="72444" y2="40000"/>
                        <a14:foregroundMark x1="60444" y1="40444" x2="78667" y2="40444"/>
                        <a14:foregroundMark x1="58222" y1="43111" x2="58222" y2="43111"/>
                        <a14:foregroundMark x1="91556" y1="30222" x2="92444" y2="6667"/>
                        <a14:backgroundMark x1="90222" y1="10222" x2="90222" y2="10222"/>
                        <a14:backgroundMark x1="89333" y1="12889" x2="89333" y2="12889"/>
                        <a14:backgroundMark x1="64000" y1="37778" x2="64000" y2="37778"/>
                        <a14:backgroundMark x1="68000" y1="38667" x2="68000" y2="38667"/>
                        <a14:backgroundMark x1="74667" y1="37778" x2="746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90" r="2748" b="37932"/>
          <a:stretch/>
        </p:blipFill>
        <p:spPr bwMode="auto">
          <a:xfrm>
            <a:off x="7198187" y="4653136"/>
            <a:ext cx="1937935" cy="24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5" y="2912170"/>
            <a:ext cx="3689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Mira el video y comenta.</a:t>
            </a:r>
          </a:p>
          <a:p>
            <a:r>
              <a:rPr lang="es-CL" dirty="0" smtClean="0"/>
              <a:t>1-¿Por qué es importante sonreír?.</a:t>
            </a:r>
          </a:p>
          <a:p>
            <a:r>
              <a:rPr lang="es-CL" dirty="0" smtClean="0"/>
              <a:t>2- ¿</a:t>
            </a:r>
            <a:r>
              <a:rPr lang="es-CL" dirty="0"/>
              <a:t>C</a:t>
            </a:r>
            <a:r>
              <a:rPr lang="es-CL" dirty="0" smtClean="0"/>
              <a:t>uándo tenemos que sonreír?.</a:t>
            </a:r>
          </a:p>
          <a:p>
            <a:r>
              <a:rPr lang="es-CL" dirty="0" smtClean="0"/>
              <a:t>3-¿Es necesario sonreír siempre?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502024" y="553943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 smtClean="0"/>
              <a:t>Enlace: https</a:t>
            </a:r>
            <a:r>
              <a:rPr lang="es-CL" sz="1400" dirty="0"/>
              <a:t>://www.youtube.com/watch?v=92_PxQdo5-o</a:t>
            </a:r>
          </a:p>
        </p:txBody>
      </p:sp>
    </p:spTree>
    <p:extLst>
      <p:ext uri="{BB962C8B-B14F-4D97-AF65-F5344CB8AC3E}">
        <p14:creationId xmlns:p14="http://schemas.microsoft.com/office/powerpoint/2010/main" val="34486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2: El poder de las palabras  </a:t>
            </a:r>
            <a:endParaRPr lang="es-CL" dirty="0"/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7135" t="28731" r="33268" b="26375"/>
          <a:stretch/>
        </p:blipFill>
        <p:spPr>
          <a:xfrm>
            <a:off x="4427984" y="2492896"/>
            <a:ext cx="4248472" cy="18002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555776" y="2492896"/>
            <a:ext cx="1512168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" b="30811" l="0" r="100000">
                        <a14:foregroundMark x1="8791" y1="16216" x2="8791" y2="16216"/>
                        <a14:foregroundMark x1="6960" y1="25946" x2="6960" y2="25946"/>
                        <a14:foregroundMark x1="17216" y1="23243" x2="17216" y2="23243"/>
                        <a14:foregroundMark x1="46154" y1="15135" x2="46154" y2="15135"/>
                        <a14:foregroundMark x1="58608" y1="17838" x2="58608" y2="17838"/>
                        <a14:foregroundMark x1="65201" y1="16757" x2="65201" y2="16757"/>
                        <a14:foregroundMark x1="58974" y1="10270" x2="58974" y2="10270"/>
                        <a14:foregroundMark x1="75824" y1="15676" x2="75824" y2="15676"/>
                        <a14:foregroundMark x1="88645" y1="17297" x2="88645" y2="17297"/>
                        <a14:foregroundMark x1="32967" y1="15135" x2="32967" y2="15135"/>
                        <a14:backgroundMark x1="36630" y1="16757" x2="36630" y2="16757"/>
                        <a14:backgroundMark x1="79487" y1="13514" x2="79487" y2="13514"/>
                      </a14:backgroundRemoval>
                    </a14:imgEffect>
                  </a14:imgLayer>
                </a14:imgProps>
              </a:ext>
            </a:extLst>
          </a:blip>
          <a:srcRect b="67870"/>
          <a:stretch/>
        </p:blipFill>
        <p:spPr>
          <a:xfrm>
            <a:off x="4932040" y="5403703"/>
            <a:ext cx="3637893" cy="7920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89" b="89778" l="1778" r="96444">
                        <a14:foregroundMark x1="13333" y1="39111" x2="13333" y2="39111"/>
                        <a14:foregroundMark x1="79111" y1="57333" x2="79111" y2="5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31" y="574487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7" b="89969" l="0" r="100000">
                        <a14:foregroundMark x1="32615" y1="38349" x2="32615" y2="38349"/>
                        <a14:foregroundMark x1="67538" y1="32184" x2="67538" y2="32184"/>
                        <a14:foregroundMark x1="70231" y1="35528" x2="70231" y2="35528"/>
                        <a14:foregroundMark x1="81923" y1="50888" x2="81923" y2="50888"/>
                        <a14:foregroundMark x1="85308" y1="50888" x2="85308" y2="50888"/>
                        <a14:foregroundMark x1="48154" y1="41066" x2="48154" y2="41066"/>
                        <a14:foregroundMark x1="7154" y1="57889" x2="7154" y2="57889"/>
                        <a14:backgroundMark x1="11692" y1="47753" x2="11692" y2="477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2856556"/>
            <a:ext cx="2865793" cy="21096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39" b="89157" l="0" r="100000">
                        <a14:foregroundMark x1="73267" y1="57229" x2="73267" y2="57229"/>
                        <a14:foregroundMark x1="4290" y1="52410" x2="4290" y2="52410"/>
                        <a14:foregroundMark x1="43564" y1="53614" x2="43564" y2="53614"/>
                        <a14:foregroundMark x1="87129" y1="53012" x2="87129" y2="53012"/>
                        <a14:backgroundMark x1="45545" y1="56024" x2="45545" y2="56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430" y="740997"/>
            <a:ext cx="2886075" cy="15811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716016" y="46946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 smtClean="0"/>
              <a:t>Enlace: https</a:t>
            </a:r>
            <a:r>
              <a:rPr lang="es-CL" sz="1200" dirty="0"/>
              <a:t>://www.youtube.com/watch?v=B03QsVxgN2Y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95536" y="5367780"/>
            <a:ext cx="477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Mira el video y comenta:</a:t>
            </a:r>
          </a:p>
          <a:p>
            <a:r>
              <a:rPr lang="es-CL" dirty="0" smtClean="0"/>
              <a:t>1-¿Cuál es el poder de las palabras?</a:t>
            </a:r>
          </a:p>
          <a:p>
            <a:r>
              <a:rPr lang="es-CL" dirty="0" smtClean="0"/>
              <a:t>2-¿Qué palabras te ayudan a tener un día feliz?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89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3: El poder de la amabilidad.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9001"/>
          <a:stretch/>
        </p:blipFill>
        <p:spPr>
          <a:xfrm>
            <a:off x="3779912" y="5085184"/>
            <a:ext cx="4563988" cy="1772816"/>
          </a:xfrm>
          <a:prstGeom prst="rect">
            <a:avLst/>
          </a:prstGeom>
        </p:spPr>
      </p:pic>
      <p:pic>
        <p:nvPicPr>
          <p:cNvPr id="5" name="Imagen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16699" t="21490" r="36719" b="36323"/>
          <a:stretch/>
        </p:blipFill>
        <p:spPr>
          <a:xfrm>
            <a:off x="4932040" y="983904"/>
            <a:ext cx="3816424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7415" t="18973" r="34559" b="35492"/>
          <a:stretch/>
        </p:blipFill>
        <p:spPr>
          <a:xfrm>
            <a:off x="5364088" y="2960948"/>
            <a:ext cx="324036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echa derecha 7"/>
          <p:cNvSpPr/>
          <p:nvPr/>
        </p:nvSpPr>
        <p:spPr>
          <a:xfrm>
            <a:off x="3227839" y="1316052"/>
            <a:ext cx="1656184" cy="6152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t="35903" b="13079"/>
          <a:stretch/>
        </p:blipFill>
        <p:spPr>
          <a:xfrm>
            <a:off x="240387" y="3172535"/>
            <a:ext cx="4643636" cy="12456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23928" y="4689140"/>
            <a:ext cx="5455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/>
              <a:t>Enlace: https</a:t>
            </a:r>
            <a:r>
              <a:rPr lang="es-CL" sz="1400" dirty="0"/>
              <a:t>://www.youtube.com/watch?v=VoG1jz8BgzY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264" y="1878664"/>
            <a:ext cx="492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Mira el video y comenta:</a:t>
            </a:r>
          </a:p>
          <a:p>
            <a:r>
              <a:rPr lang="es-CL" dirty="0" smtClean="0"/>
              <a:t>1-¿Qué es la amabilidad?</a:t>
            </a:r>
          </a:p>
          <a:p>
            <a:r>
              <a:rPr lang="es-CL" dirty="0" smtClean="0"/>
              <a:t>2-¿Dónde puedes observar la amabilidad en tu hogar y en las clases online?</a:t>
            </a:r>
          </a:p>
        </p:txBody>
      </p:sp>
    </p:spTree>
    <p:extLst>
      <p:ext uri="{BB962C8B-B14F-4D97-AF65-F5344CB8AC3E}">
        <p14:creationId xmlns:p14="http://schemas.microsoft.com/office/powerpoint/2010/main" val="134270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4: La importancia de dar las gracias</a:t>
            </a:r>
            <a:endParaRPr lang="es-CL" dirty="0"/>
          </a:p>
        </p:txBody>
      </p:sp>
      <p:pic>
        <p:nvPicPr>
          <p:cNvPr id="2050" name="Picture 2" descr="15 de mayo|Día Internacional de la Familia | Confirmad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9" b="95440" l="9961" r="95117">
                        <a14:foregroundMark x1="45117" y1="14007" x2="45117" y2="14007"/>
                        <a14:foregroundMark x1="57422" y1="20521" x2="57422" y2="20521"/>
                        <a14:foregroundMark x1="52539" y1="5863" x2="52539" y2="5863"/>
                        <a14:foregroundMark x1="74023" y1="41694" x2="74023" y2="41694"/>
                        <a14:foregroundMark x1="74609" y1="66450" x2="74609" y2="66450"/>
                        <a14:foregroundMark x1="87500" y1="83713" x2="87500" y2="83713"/>
                        <a14:foregroundMark x1="23047" y1="59283" x2="23047" y2="59283"/>
                        <a14:foregroundMark x1="26367" y1="42345" x2="26367" y2="42345"/>
                        <a14:foregroundMark x1="13281" y1="81759" x2="13281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48768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12941" t="18692" r="36914" b="28107"/>
          <a:stretch/>
        </p:blipFill>
        <p:spPr>
          <a:xfrm>
            <a:off x="4340603" y="1343608"/>
            <a:ext cx="4464496" cy="26642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32248" y="4437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/>
              <a:t> </a:t>
            </a:r>
            <a:r>
              <a:rPr lang="es-CL" sz="1200" dirty="0" smtClean="0"/>
              <a:t>Enlace: https</a:t>
            </a:r>
            <a:r>
              <a:rPr lang="es-CL" sz="1200" dirty="0"/>
              <a:t>://www.youtube.com/watch?v=0_9DyHWAwcs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2339752" y="1681216"/>
            <a:ext cx="151216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108429" y="2473304"/>
            <a:ext cx="4103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Mira el video y comenta:</a:t>
            </a:r>
          </a:p>
          <a:p>
            <a:r>
              <a:rPr lang="es-CL" dirty="0" smtClean="0"/>
              <a:t>1-¿Por qué es importante dar las gracias?</a:t>
            </a:r>
          </a:p>
          <a:p>
            <a:r>
              <a:rPr lang="es-CL" dirty="0" smtClean="0"/>
              <a:t>2-¿Qué le agradecerías a las personas más cercanas a ti?</a:t>
            </a:r>
          </a:p>
        </p:txBody>
      </p:sp>
    </p:spTree>
    <p:extLst>
      <p:ext uri="{BB962C8B-B14F-4D97-AF65-F5344CB8AC3E}">
        <p14:creationId xmlns:p14="http://schemas.microsoft.com/office/powerpoint/2010/main" val="178170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5: mueve tu cuerpo y se feliz.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60" b="96965" l="4633" r="41534"/>
                    </a14:imgEffect>
                  </a14:imgLayer>
                </a14:imgProps>
              </a:ext>
            </a:extLst>
          </a:blip>
          <a:srcRect t="48793" r="53623"/>
          <a:stretch/>
        </p:blipFill>
        <p:spPr>
          <a:xfrm>
            <a:off x="-468560" y="2204864"/>
            <a:ext cx="2765301" cy="3053333"/>
          </a:xfrm>
          <a:prstGeom prst="rect">
            <a:avLst/>
          </a:prstGeom>
        </p:spPr>
      </p:pic>
      <p:pic>
        <p:nvPicPr>
          <p:cNvPr id="1026" name="Picture 2" descr="Linda bailarina bailando conjunto de dibujos animados. | Vecto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9" b="46645" l="52875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0" b="52019"/>
          <a:stretch/>
        </p:blipFill>
        <p:spPr bwMode="auto">
          <a:xfrm>
            <a:off x="6788236" y="2301066"/>
            <a:ext cx="3111327" cy="28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 rot="1751965">
            <a:off x="1619672" y="1633140"/>
            <a:ext cx="1656184" cy="504056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4572000" y="50657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 smtClean="0"/>
              <a:t>Enlace: https</a:t>
            </a:r>
            <a:r>
              <a:rPr lang="es-CL" sz="1400" dirty="0"/>
              <a:t>://www.youtube.com/watch?v=z6DoPp-LkTA</a:t>
            </a:r>
          </a:p>
        </p:txBody>
      </p:sp>
      <p:pic>
        <p:nvPicPr>
          <p:cNvPr id="8" name="Imagen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15" y="2137196"/>
            <a:ext cx="3811280" cy="21343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31840" y="113386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Hoy es viernes por lo que te invitamos a colocarte de pie y seguir los divertidos pasos de este entretenido baile.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4480207" y="5949280"/>
            <a:ext cx="18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Un abrazo virtual </a:t>
            </a:r>
            <a:endParaRPr lang="es-CL" dirty="0"/>
          </a:p>
        </p:txBody>
      </p:sp>
      <p:sp>
        <p:nvSpPr>
          <p:cNvPr id="9" name="Corazón 8"/>
          <p:cNvSpPr/>
          <p:nvPr/>
        </p:nvSpPr>
        <p:spPr>
          <a:xfrm>
            <a:off x="6372200" y="5814556"/>
            <a:ext cx="864096" cy="504056"/>
          </a:xfrm>
          <a:prstGeom prst="heart">
            <a:avLst/>
          </a:prstGeom>
          <a:solidFill>
            <a:srgbClr val="E315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07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231</Words>
  <Application>Microsoft Office PowerPoint</Application>
  <PresentationFormat>Presentación en pantalla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Franklin Gothic Book</vt:lpstr>
      <vt:lpstr>Franklin Gothic Medium</vt:lpstr>
      <vt:lpstr>Tunga</vt:lpstr>
      <vt:lpstr>Wingdings</vt:lpstr>
      <vt:lpstr>Ángulos</vt:lpstr>
      <vt:lpstr>La semana de la felicidad</vt:lpstr>
      <vt:lpstr>Día 1: el poder de la sonrisa </vt:lpstr>
      <vt:lpstr>Día 2: El poder de las palabras  </vt:lpstr>
      <vt:lpstr>Día 3: El poder de la amabilidad.</vt:lpstr>
      <vt:lpstr>Día 4: La importancia de dar las gracias</vt:lpstr>
      <vt:lpstr>Día 5: mueve tu cuerpo y se feliz.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semana de la felicidad</dc:title>
  <dc:creator>convivencia-escolar</dc:creator>
  <cp:lastModifiedBy>Usuario de Windows</cp:lastModifiedBy>
  <cp:revision>17</cp:revision>
  <dcterms:created xsi:type="dcterms:W3CDTF">2021-04-22T20:48:07Z</dcterms:created>
  <dcterms:modified xsi:type="dcterms:W3CDTF">2021-04-23T17:10:52Z</dcterms:modified>
</cp:coreProperties>
</file>