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39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1EDE5-7DFF-4A4C-B4FD-CF5460620DEB}" type="datetimeFigureOut">
              <a:rPr lang="es-CL" smtClean="0"/>
              <a:t>23-04-2021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D4869-2030-4385-81AF-CEDBFEB46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27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4869-2030-4385-81AF-CEDBFEB46412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154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23/04/2021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D&#237;a%202.mp4" TargetMode="Externa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725" y="1196752"/>
            <a:ext cx="8495952" cy="1470025"/>
          </a:xfrm>
        </p:spPr>
        <p:txBody>
          <a:bodyPr>
            <a:noAutofit/>
          </a:bodyPr>
          <a:lstStyle/>
          <a:p>
            <a:pPr algn="ctr"/>
            <a:r>
              <a:rPr lang="es-CL" sz="4800" dirty="0" smtClean="0"/>
              <a:t>Mis </a:t>
            </a:r>
            <a:r>
              <a:rPr lang="es-CL" sz="4800" dirty="0" smtClean="0"/>
              <a:t>actitudes, mi futuro.</a:t>
            </a:r>
            <a:endParaRPr lang="es-CL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062912" cy="1752600"/>
          </a:xfrm>
        </p:spPr>
        <p:txBody>
          <a:bodyPr>
            <a:normAutofit/>
          </a:bodyPr>
          <a:lstStyle/>
          <a:p>
            <a:r>
              <a:rPr lang="es-CL" dirty="0" smtClean="0"/>
              <a:t>Contención socioemocional</a:t>
            </a:r>
          </a:p>
          <a:p>
            <a:r>
              <a:rPr lang="es-CL" dirty="0" smtClean="0"/>
              <a:t>Equipo de Convivencia Escolar 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629" y1="19588" x2="43629" y2="19588"/>
                        <a14:foregroundMark x1="60618" y1="32990" x2="60618" y2="32990"/>
                        <a14:foregroundMark x1="55985" y1="22165" x2="55985" y2="22165"/>
                        <a14:foregroundMark x1="50579" y1="37113" x2="50579" y2="37113"/>
                        <a14:foregroundMark x1="45946" y1="47938" x2="45946" y2="47938"/>
                        <a14:foregroundMark x1="52124" y1="44330" x2="52124" y2="44330"/>
                        <a14:foregroundMark x1="56371" y1="40206" x2="56371" y2="40206"/>
                        <a14:foregroundMark x1="55212" y1="43299" x2="55212" y2="43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236050" cy="242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428"/>
            <a:ext cx="1176431" cy="14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6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1: Resiliencia 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100000" l="9455" r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80" y="4102351"/>
            <a:ext cx="4141003" cy="27556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100000" l="0" r="100000">
                        <a14:foregroundMark x1="3556" y1="96444" x2="99556" y2="95111"/>
                        <a14:foregroundMark x1="43556" y1="80000" x2="43556" y2="80000"/>
                        <a14:foregroundMark x1="49333" y1="82667" x2="49333" y2="82667"/>
                        <a14:foregroundMark x1="47556" y1="88444" x2="47556" y2="88444"/>
                        <a14:foregroundMark x1="50222" y1="88000" x2="50222" y2="88000"/>
                        <a14:foregroundMark x1="50222" y1="85333" x2="50222" y2="85333"/>
                        <a14:foregroundMark x1="47556" y1="79111" x2="47556" y2="79111"/>
                        <a14:backgroundMark x1="51111" y1="86667" x2="51111" y2="86667"/>
                        <a14:backgroundMark x1="47556" y1="85333" x2="47556" y2="85333"/>
                        <a14:backgroundMark x1="28889" y1="66222" x2="28889" y2="66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61048"/>
            <a:ext cx="3923928" cy="29737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10689" t="19002" r="32663" b="27794"/>
          <a:stretch/>
        </p:blipFill>
        <p:spPr>
          <a:xfrm>
            <a:off x="4499992" y="1787632"/>
            <a:ext cx="3816424" cy="2016224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2483768" y="1822747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3779912" y="39249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 smtClean="0"/>
              <a:t>Enlace: https</a:t>
            </a:r>
            <a:r>
              <a:rPr lang="es-CL" sz="1200" dirty="0"/>
              <a:t>://www.youtube.com/watch?v=2uNr2NO-5ek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7200" y="2316943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¿Qué es la resiliencia para ti?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758425" y="2769964"/>
            <a:ext cx="2736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/>
              <a:t>La resiliencia es la capacidad que tiene una persona para superar y sobreponerse a situaciones traumáticas que le ocurren en la </a:t>
            </a:r>
            <a:r>
              <a:rPr lang="es-CL" sz="1400" dirty="0" smtClean="0"/>
              <a:t>vida.</a:t>
            </a:r>
            <a:endParaRPr lang="es-CL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14044" y="1329606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Mira el video y comenta.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35896" y="4300673"/>
            <a:ext cx="3129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¿comenta alguna situación en donde fuiste </a:t>
            </a:r>
            <a:r>
              <a:rPr lang="es-CL" dirty="0" err="1" smtClean="0"/>
              <a:t>resiliente</a:t>
            </a:r>
            <a:r>
              <a:rPr lang="es-CL" dirty="0" smtClean="0"/>
              <a:t>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400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20702"/>
            <a:ext cx="8229600" cy="1080120"/>
          </a:xfrm>
        </p:spPr>
        <p:txBody>
          <a:bodyPr>
            <a:normAutofit/>
          </a:bodyPr>
          <a:lstStyle/>
          <a:p>
            <a:r>
              <a:rPr lang="es-CL" dirty="0" smtClean="0"/>
              <a:t>Día 2</a:t>
            </a:r>
            <a:r>
              <a:rPr lang="es-CL" dirty="0" smtClean="0"/>
              <a:t>: Sigue </a:t>
            </a:r>
            <a:r>
              <a:rPr lang="es-CL" dirty="0" smtClean="0"/>
              <a:t>tus sueños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11" y1="42222" x2="43111" y2="42222"/>
                        <a14:foregroundMark x1="63556" y1="34667" x2="63556" y2="34667"/>
                        <a14:foregroundMark x1="63556" y1="54667" x2="63556" y2="54667"/>
                        <a14:foregroundMark x1="42222" y1="64000" x2="42222" y2="64000"/>
                        <a14:foregroundMark x1="62667" y1="78667" x2="62667" y2="78667"/>
                        <a14:foregroundMark x1="37778" y1="34222" x2="37778" y2="34222"/>
                        <a14:foregroundMark x1="39111" y1="24444" x2="39111" y2="24444"/>
                        <a14:foregroundMark x1="58667" y1="16000" x2="58667" y2="16000"/>
                        <a14:foregroundMark x1="64889" y1="25778" x2="64889" y2="2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9670" r="26316" b="11784"/>
          <a:stretch/>
        </p:blipFill>
        <p:spPr bwMode="auto">
          <a:xfrm>
            <a:off x="0" y="2060848"/>
            <a:ext cx="1917578" cy="326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1" b="90594" l="2410" r="97590">
                        <a14:foregroundMark x1="6827" y1="48515" x2="6827" y2="48515"/>
                        <a14:foregroundMark x1="16064" y1="82673" x2="16064" y2="82673"/>
                        <a14:foregroundMark x1="7631" y1="81188" x2="7631" y2="81188"/>
                        <a14:foregroundMark x1="86345" y1="78218" x2="86345" y2="78218"/>
                        <a14:foregroundMark x1="85141" y1="50990" x2="85141" y2="50990"/>
                        <a14:foregroundMark x1="25703" y1="16832" x2="25703" y2="16832"/>
                        <a14:foregroundMark x1="32530" y1="20297" x2="32530" y2="20297"/>
                        <a14:foregroundMark x1="44578" y1="23267" x2="44578" y2="23267"/>
                        <a14:foregroundMark x1="57028" y1="21782" x2="57028" y2="21782"/>
                        <a14:foregroundMark x1="18876" y1="36139" x2="18876" y2="36139"/>
                        <a14:foregroundMark x1="31727" y1="32673" x2="31727" y2="32673"/>
                        <a14:foregroundMark x1="37751" y1="34158" x2="37751" y2="34158"/>
                        <a14:foregroundMark x1="53815" y1="32178" x2="53815" y2="32178"/>
                        <a14:foregroundMark x1="56627" y1="32673" x2="56627" y2="32673"/>
                        <a14:foregroundMark x1="64257" y1="34158" x2="64257" y2="34158"/>
                        <a14:foregroundMark x1="71084" y1="34158" x2="71084" y2="34158"/>
                        <a14:foregroundMark x1="12450" y1="45050" x2="12450" y2="45050"/>
                        <a14:foregroundMark x1="20884" y1="51485" x2="20884" y2="51485"/>
                        <a14:foregroundMark x1="34940" y1="46040" x2="34940" y2="46040"/>
                        <a14:foregroundMark x1="41365" y1="47525" x2="41365" y2="47525"/>
                        <a14:foregroundMark x1="46988" y1="47525" x2="46988" y2="47525"/>
                        <a14:foregroundMark x1="53815" y1="46535" x2="53815" y2="46535"/>
                        <a14:foregroundMark x1="61044" y1="46535" x2="61044" y2="46535"/>
                        <a14:foregroundMark x1="64257" y1="47525" x2="64257" y2="47525"/>
                        <a14:foregroundMark x1="73494" y1="47525" x2="73494" y2="47525"/>
                        <a14:foregroundMark x1="77912" y1="49010" x2="77912" y2="49010"/>
                        <a14:foregroundMark x1="42570" y1="64356" x2="42570" y2="64356"/>
                        <a14:foregroundMark x1="34940" y1="64851" x2="34940" y2="64851"/>
                        <a14:foregroundMark x1="23293" y1="57921" x2="23293" y2="57921"/>
                        <a14:foregroundMark x1="55823" y1="62871" x2="55823" y2="62871"/>
                        <a14:foregroundMark x1="61446" y1="63366" x2="61446" y2="63366"/>
                        <a14:foregroundMark x1="23293" y1="74752" x2="23293" y2="74752"/>
                        <a14:foregroundMark x1="28514" y1="74752" x2="28514" y2="74752"/>
                        <a14:foregroundMark x1="73494" y1="73762" x2="73494" y2="73762"/>
                        <a14:foregroundMark x1="52209" y1="76238" x2="52209" y2="76238"/>
                        <a14:foregroundMark x1="33333" y1="77723" x2="33333" y2="77723"/>
                        <a14:foregroundMark x1="42169" y1="76238" x2="42169" y2="76238"/>
                        <a14:foregroundMark x1="66667" y1="78713" x2="66667" y2="78713"/>
                        <a14:foregroundMark x1="27309" y1="38119" x2="27309" y2="38119"/>
                        <a14:foregroundMark x1="51406" y1="38614" x2="51406" y2="38614"/>
                        <a14:foregroundMark x1="62249" y1="81683" x2="62249" y2="81683"/>
                        <a14:backgroundMark x1="36546" y1="19802" x2="36546" y2="19802"/>
                        <a14:backgroundMark x1="48996" y1="20792" x2="48996" y2="20792"/>
                        <a14:backgroundMark x1="60241" y1="22772" x2="60241" y2="22772"/>
                        <a14:backgroundMark x1="30120" y1="27228" x2="30120" y2="27228"/>
                        <a14:backgroundMark x1="41365" y1="35644" x2="41365" y2="35644"/>
                        <a14:backgroundMark x1="42169" y1="29208" x2="42169" y2="29208"/>
                        <a14:backgroundMark x1="53815" y1="27723" x2="53815" y2="27723"/>
                        <a14:backgroundMark x1="30120" y1="43069" x2="30120" y2="43069"/>
                        <a14:backgroundMark x1="33735" y1="61386" x2="33735" y2="61386"/>
                        <a14:backgroundMark x1="38554" y1="56436" x2="38554" y2="56436"/>
                        <a14:backgroundMark x1="47791" y1="53960" x2="47791" y2="53960"/>
                        <a14:backgroundMark x1="56225" y1="52970" x2="56225" y2="52970"/>
                        <a14:backgroundMark x1="55020" y1="70297" x2="55020" y2="70297"/>
                        <a14:backgroundMark x1="10040" y1="76733" x2="10040" y2="76733"/>
                        <a14:backgroundMark x1="52209" y1="77723" x2="52209" y2="77723"/>
                        <a14:backgroundMark x1="44177" y1="74752" x2="44177" y2="74752"/>
                        <a14:backgroundMark x1="10040" y1="49505" x2="10040" y2="49505"/>
                        <a14:backgroundMark x1="20884" y1="38614" x2="20884" y2="38614"/>
                        <a14:backgroundMark x1="48996" y1="37129" x2="48996" y2="37129"/>
                        <a14:backgroundMark x1="59036" y1="37624" x2="59036" y2="37624"/>
                        <a14:backgroundMark x1="59438" y1="33168" x2="59438" y2="33168"/>
                        <a14:backgroundMark x1="57831" y1="47030" x2="57831" y2="47030"/>
                        <a14:backgroundMark x1="48594" y1="47525" x2="48594" y2="47525"/>
                        <a14:backgroundMark x1="74699" y1="48020" x2="74699" y2="48020"/>
                        <a14:backgroundMark x1="72691" y1="49010" x2="72691" y2="49010"/>
                        <a14:backgroundMark x1="30924" y1="79703" x2="30924" y2="79703"/>
                        <a14:backgroundMark x1="54217" y1="76238" x2="54217" y2="76238"/>
                        <a14:backgroundMark x1="65060" y1="75248" x2="65060" y2="75248"/>
                        <a14:backgroundMark x1="51807" y1="74752" x2="51807" y2="74752"/>
                        <a14:backgroundMark x1="20482" y1="34653" x2="20482" y2="34653"/>
                        <a14:backgroundMark x1="24498" y1="38119" x2="24498" y2="38119"/>
                        <a14:backgroundMark x1="32932" y1="33663" x2="32932" y2="33663"/>
                        <a14:backgroundMark x1="30120" y1="76733" x2="30120" y2="76733"/>
                        <a14:backgroundMark x1="34940" y1="80198" x2="34940" y2="80198"/>
                        <a14:backgroundMark x1="58635" y1="77723" x2="58635" y2="77723"/>
                        <a14:backgroundMark x1="55020" y1="59901" x2="55020" y2="59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41717"/>
            <a:ext cx="4171925" cy="33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2843808" y="2204864"/>
            <a:ext cx="180020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r>
              <a:rPr lang="es-CL" dirty="0" smtClean="0"/>
              <a:t>Pincha aquí</a:t>
            </a:r>
          </a:p>
          <a:p>
            <a:pPr algn="ctr"/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917578" y="4841392"/>
            <a:ext cx="6548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Después de ver el video comenta.</a:t>
            </a:r>
          </a:p>
          <a:p>
            <a:r>
              <a:rPr lang="es-CL" dirty="0" smtClean="0"/>
              <a:t>1-¿Qué te </a:t>
            </a:r>
            <a:r>
              <a:rPr lang="es-CL" dirty="0" smtClean="0"/>
              <a:t>llamó </a:t>
            </a:r>
            <a:r>
              <a:rPr lang="es-CL" dirty="0" smtClean="0"/>
              <a:t>la atención del video?</a:t>
            </a:r>
          </a:p>
          <a:p>
            <a:r>
              <a:rPr lang="es-CL" dirty="0" smtClean="0"/>
              <a:t>2-</a:t>
            </a:r>
            <a:r>
              <a:rPr lang="es-CL" dirty="0" smtClean="0"/>
              <a:t>¿Qué actividades te has propuesto </a:t>
            </a:r>
            <a:r>
              <a:rPr lang="es-CL" dirty="0" smtClean="0"/>
              <a:t>tú, </a:t>
            </a:r>
            <a:r>
              <a:rPr lang="es-CL" dirty="0" smtClean="0"/>
              <a:t>para lograr tus objetivo? 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4211960" y="443711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100" dirty="0" smtClean="0"/>
              <a:t>Enlace: https</a:t>
            </a:r>
            <a:r>
              <a:rPr lang="es-CL" sz="1100" dirty="0"/>
              <a:t>://www.youtube.com/watch?v=3P4bCeUp8QI</a:t>
            </a:r>
          </a:p>
        </p:txBody>
      </p:sp>
    </p:spTree>
    <p:extLst>
      <p:ext uri="{BB962C8B-B14F-4D97-AF65-F5344CB8AC3E}">
        <p14:creationId xmlns:p14="http://schemas.microsoft.com/office/powerpoint/2010/main" val="221683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3: Vive y expresa tus emociones día a día.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1844824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3275856" y="1772816"/>
            <a:ext cx="172819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</a:t>
            </a:r>
            <a:endParaRPr lang="es-CL" dirty="0"/>
          </a:p>
        </p:txBody>
      </p:sp>
      <p:pic>
        <p:nvPicPr>
          <p:cNvPr id="3078" name="Picture 6" descr="Que tus emociones no te culpen – Asociación Mexicana de Diabetes en Jalisco  A.C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92" b="62500" l="575" r="31609">
                        <a14:foregroundMark x1="15862" y1="21731" x2="15517" y2="21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37" b="40107"/>
          <a:stretch/>
        </p:blipFill>
        <p:spPr bwMode="auto">
          <a:xfrm>
            <a:off x="-23566" y="967010"/>
            <a:ext cx="2665287" cy="29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e tus emociones no te culpen – Asociación Mexicana de Diabetes en Jalisco  A.C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5" b="39808" l="29885" r="56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-6416" r="27449" b="56416"/>
          <a:stretch/>
        </p:blipFill>
        <p:spPr bwMode="auto">
          <a:xfrm>
            <a:off x="1654027" y="3050690"/>
            <a:ext cx="5035558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Que tus emociones no te culpen – Asociación Mexicana de Diabetes en Jalisco  A.C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23" b="65962" l="54023" r="82759">
                        <a14:foregroundMark x1="66322" y1="39615" x2="75747" y2="32308"/>
                        <a14:foregroundMark x1="71839" y1="38077" x2="67011" y2="32692"/>
                        <a14:foregroundMark x1="69770" y1="34231" x2="60690" y2="42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60" b="27447"/>
          <a:stretch/>
        </p:blipFill>
        <p:spPr bwMode="auto">
          <a:xfrm>
            <a:off x="-540568" y="3527296"/>
            <a:ext cx="4395306" cy="35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315422" y="591205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 smtClean="0"/>
              <a:t>Enlace: https</a:t>
            </a:r>
            <a:r>
              <a:rPr lang="es-CL" sz="1200" dirty="0"/>
              <a:t>://www.youtube.com/watch?v=11ekIni1BLg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43608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07504" y="3626647"/>
            <a:ext cx="3577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Mira el video y comenta:</a:t>
            </a:r>
          </a:p>
          <a:p>
            <a:r>
              <a:rPr lang="es-CL" dirty="0" smtClean="0"/>
              <a:t>1-¿Qué acciones haces </a:t>
            </a:r>
            <a:r>
              <a:rPr lang="es-CL" dirty="0" smtClean="0"/>
              <a:t>tú </a:t>
            </a:r>
            <a:r>
              <a:rPr lang="es-CL" dirty="0" smtClean="0"/>
              <a:t>para expresar o manejar tus emociones?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342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7494"/>
            <a:ext cx="9036496" cy="1399032"/>
          </a:xfrm>
        </p:spPr>
        <p:txBody>
          <a:bodyPr>
            <a:normAutofit/>
          </a:bodyPr>
          <a:lstStyle/>
          <a:p>
            <a:r>
              <a:rPr lang="es-CL" dirty="0" smtClean="0"/>
              <a:t>Día 4: Cambia tus actitudes y </a:t>
            </a:r>
            <a:r>
              <a:rPr lang="es-CL" dirty="0" smtClean="0"/>
              <a:t>cambiarás </a:t>
            </a:r>
            <a:r>
              <a:rPr lang="es-CL" dirty="0" smtClean="0"/>
              <a:t>tu futuro.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110" r="969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520" y="1844824"/>
            <a:ext cx="2781300" cy="1647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852936"/>
            <a:ext cx="5009787" cy="15841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42" y="4705350"/>
            <a:ext cx="2124075" cy="2152650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1979712" y="3284984"/>
            <a:ext cx="18722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4067944" y="47053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 smtClean="0"/>
              <a:t>Enlace: https</a:t>
            </a:r>
            <a:r>
              <a:rPr lang="es-CL" sz="1200" dirty="0"/>
              <a:t>://www.youtube.com/watch?v=jnFqZHnowXw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867859" y="184482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Mira el video y comenta:</a:t>
            </a:r>
          </a:p>
          <a:p>
            <a:r>
              <a:rPr lang="es-CL" dirty="0" smtClean="0"/>
              <a:t>1- ¿Cómo crees que afectan </a:t>
            </a:r>
            <a:r>
              <a:rPr lang="es-CL" dirty="0" smtClean="0"/>
              <a:t>las actitudes que presentan actualmente en </a:t>
            </a:r>
            <a:r>
              <a:rPr lang="es-CL" dirty="0" smtClean="0"/>
              <a:t>tu futuro?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3347864" y="5250587"/>
            <a:ext cx="489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2-¿Qué harías para mejorar tus actitudes?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001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Día 5: Elimina el estrés en 5 </a:t>
            </a:r>
            <a:r>
              <a:rPr lang="es-CL" dirty="0" smtClean="0"/>
              <a:t>minutos.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4" r="100000"/>
                    </a14:imgEffect>
                  </a14:imgLayer>
                </a14:imgProps>
              </a:ext>
            </a:extLst>
          </a:blip>
          <a:srcRect l="26656" t="1924" r="3002"/>
          <a:stretch/>
        </p:blipFill>
        <p:spPr>
          <a:xfrm>
            <a:off x="2123729" y="1772816"/>
            <a:ext cx="6840760" cy="5418210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971600" y="3856275"/>
            <a:ext cx="172819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Pincha Aquí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107504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 smtClean="0"/>
              <a:t>Enlace: https</a:t>
            </a:r>
            <a:r>
              <a:rPr lang="es-CL" sz="1200" dirty="0"/>
              <a:t>://www.youtube.com/watch?v=VZrUfADraX8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57200" y="197895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 invitamos a terminar esta semana con una </a:t>
            </a:r>
            <a:r>
              <a:rPr lang="es-CL" dirty="0" smtClean="0"/>
              <a:t>meditación guiada, </a:t>
            </a:r>
            <a:r>
              <a:rPr lang="es-CL" dirty="0" smtClean="0"/>
              <a:t>la cual </a:t>
            </a:r>
            <a:r>
              <a:rPr lang="es-CL" dirty="0" smtClean="0"/>
              <a:t>recomendamos realizar todos </a:t>
            </a:r>
            <a:r>
              <a:rPr lang="es-CL" dirty="0" smtClean="0"/>
              <a:t>los días.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4603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129</TotalTime>
  <Words>214</Words>
  <Application>Microsoft Office PowerPoint</Application>
  <PresentationFormat>Presentación en pantalla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Verdana</vt:lpstr>
      <vt:lpstr>Wingdings 2</vt:lpstr>
      <vt:lpstr>Brío</vt:lpstr>
      <vt:lpstr>Mis actitudes, mi futuro.</vt:lpstr>
      <vt:lpstr>Día 1: Resiliencia </vt:lpstr>
      <vt:lpstr>Día 2: Sigue tus sueños</vt:lpstr>
      <vt:lpstr>Día 3: Vive y expresa tus emociones día a día.</vt:lpstr>
      <vt:lpstr>Día 4: Cambia tus actitudes y cambiarás tu futuro. </vt:lpstr>
      <vt:lpstr>Día 5: Elimina el estrés en 5 minutos.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convivencia-escolar</dc:creator>
  <cp:lastModifiedBy>Usuario de Windows</cp:lastModifiedBy>
  <cp:revision>13</cp:revision>
  <dcterms:created xsi:type="dcterms:W3CDTF">2021-04-22T19:34:19Z</dcterms:created>
  <dcterms:modified xsi:type="dcterms:W3CDTF">2021-04-23T17:01:16Z</dcterms:modified>
</cp:coreProperties>
</file>