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6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15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621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012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503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4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00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1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69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0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46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55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30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921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7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6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096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1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DDF5-4DED-41AD-BB94-BBF8107D29E6}" type="datetimeFigureOut">
              <a:rPr lang="es-CL" smtClean="0"/>
              <a:t>28-04-2021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0A6F-9B33-4D05-8E22-C8D6653FD7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138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D&#237;a%203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D&#237;a%204.mp4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D&#237;a%205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57D2E-11CC-4265-902E-88FB422FF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El efecto de tus palabras.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4D8C02-ACF1-4CD7-889D-E1765EE82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L" dirty="0"/>
              <a:t>Equipo de Convivencia Escolar – Contención Socioemocional </a:t>
            </a:r>
          </a:p>
        </p:txBody>
      </p:sp>
    </p:spTree>
    <p:extLst>
      <p:ext uri="{BB962C8B-B14F-4D97-AF65-F5344CB8AC3E}">
        <p14:creationId xmlns:p14="http://schemas.microsoft.com/office/powerpoint/2010/main" val="361566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93328-936D-46A8-B46C-1863E513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1. Las palabras duelen, más de lo que tú crees. </a:t>
            </a:r>
          </a:p>
        </p:txBody>
      </p:sp>
      <p:pic>
        <p:nvPicPr>
          <p:cNvPr id="4" name="Imagen 3">
            <a:hlinkClick r:id="rId2" action="ppaction://hlinkfile"/>
            <a:extLst>
              <a:ext uri="{FF2B5EF4-FFF2-40B4-BE49-F238E27FC236}">
                <a16:creationId xmlns:a16="http://schemas.microsoft.com/office/drawing/2014/main" id="{84DBF540-32D7-4F1C-A938-4247D70BC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" b="22214"/>
          <a:stretch/>
        </p:blipFill>
        <p:spPr>
          <a:xfrm>
            <a:off x="5528408" y="2858469"/>
            <a:ext cx="6289638" cy="28108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F9143F-32C7-46B7-8177-B1B7A1248B23}"/>
              </a:ext>
            </a:extLst>
          </p:cNvPr>
          <p:cNvSpPr txBox="1"/>
          <p:nvPr/>
        </p:nvSpPr>
        <p:spPr>
          <a:xfrm>
            <a:off x="166255" y="1828848"/>
            <a:ext cx="536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1-¿Cómo afectan las palabras a las personas?</a:t>
            </a:r>
          </a:p>
          <a:p>
            <a:r>
              <a:rPr lang="es-CL" dirty="0"/>
              <a:t>2-¿Te identificas con el video?</a:t>
            </a:r>
          </a:p>
          <a:p>
            <a:r>
              <a:rPr lang="es-CL" dirty="0"/>
              <a:t> (Agresor o víctima)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B3D8CA-CB62-41AF-A967-1CB34379969F}"/>
              </a:ext>
            </a:extLst>
          </p:cNvPr>
          <p:cNvSpPr/>
          <p:nvPr/>
        </p:nvSpPr>
        <p:spPr>
          <a:xfrm>
            <a:off x="4591891" y="6083180"/>
            <a:ext cx="685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https://www.youtube.com/watch?v=Lr0ghjbAAmM</a:t>
            </a:r>
          </a:p>
        </p:txBody>
      </p:sp>
      <p:pic>
        <p:nvPicPr>
          <p:cNvPr id="1026" name="Picture 2" descr="En los adolescentes, ¿cómo saber qué es normal y qué no lo es? - Blog del  Centro ELEIA">
            <a:extLst>
              <a:ext uri="{FF2B5EF4-FFF2-40B4-BE49-F238E27FC236}">
                <a16:creationId xmlns:a16="http://schemas.microsoft.com/office/drawing/2014/main" id="{2E801B15-B166-4E9D-9EFB-9491B405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93667" l="5184" r="95987">
                        <a14:foregroundMark x1="31104" y1="93333" x2="41472" y2="91333"/>
                        <a14:foregroundMark x1="41472" y1="91333" x2="52007" y2="91333"/>
                        <a14:foregroundMark x1="52007" y1="91333" x2="63712" y2="91000"/>
                        <a14:foregroundMark x1="63712" y1="91000" x2="79097" y2="93667"/>
                        <a14:foregroundMark x1="57023" y1="58667" x2="57358" y2="55667"/>
                        <a14:foregroundMark x1="26756" y1="68667" x2="26756" y2="68667"/>
                        <a14:foregroundMark x1="18060" y1="66667" x2="14716" y2="64333"/>
                        <a14:foregroundMark x1="28261" y1="68333" x2="25920" y2="68667"/>
                        <a14:foregroundMark x1="17893" y1="64667" x2="16221" y2="63333"/>
                        <a14:foregroundMark x1="9532" y1="59667" x2="5351" y2="55000"/>
                        <a14:foregroundMark x1="17559" y1="54333" x2="12876" y2="50667"/>
                        <a14:foregroundMark x1="22575" y1="43333" x2="20067" y2="33333"/>
                        <a14:foregroundMark x1="11538" y1="38333" x2="8027" y2="38333"/>
                        <a14:foregroundMark x1="28261" y1="29000" x2="32441" y2="33333"/>
                        <a14:foregroundMark x1="31940" y1="51333" x2="32274" y2="55667"/>
                        <a14:foregroundMark x1="78261" y1="38000" x2="77258" y2="45000"/>
                        <a14:foregroundMark x1="73244" y1="62667" x2="72074" y2="67000"/>
                        <a14:foregroundMark x1="83946" y1="63000" x2="82107" y2="68000"/>
                        <a14:foregroundMark x1="88294" y1="52333" x2="85953" y2="57333"/>
                        <a14:foregroundMark x1="90134" y1="39667" x2="91639" y2="45000"/>
                        <a14:foregroundMark x1="95987" y1="58000" x2="93980" y2="63333"/>
                        <a14:foregroundMark x1="78261" y1="3667" x2="77258" y2="8667"/>
                        <a14:foregroundMark x1="84114" y1="10667" x2="83779" y2="18667"/>
                        <a14:foregroundMark x1="88963" y1="3667" x2="87124" y2="12333"/>
                        <a14:foregroundMark x1="78261" y1="18000" x2="74080" y2="23667"/>
                        <a14:foregroundMark x1="33445" y1="15667" x2="35117" y2="22000"/>
                        <a14:foregroundMark x1="22074" y1="17667" x2="22241" y2="23000"/>
                        <a14:foregroundMark x1="15886" y1="10667" x2="14716" y2="1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4" y="3851525"/>
            <a:ext cx="3820032" cy="19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7347499-3F53-4AE9-9009-8F975F293487}"/>
              </a:ext>
            </a:extLst>
          </p:cNvPr>
          <p:cNvSpPr/>
          <p:nvPr/>
        </p:nvSpPr>
        <p:spPr>
          <a:xfrm>
            <a:off x="3880884" y="2898099"/>
            <a:ext cx="1656099" cy="552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</p:spTree>
    <p:extLst>
      <p:ext uri="{BB962C8B-B14F-4D97-AF65-F5344CB8AC3E}">
        <p14:creationId xmlns:p14="http://schemas.microsoft.com/office/powerpoint/2010/main" val="14028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F7283-0482-4A80-A495-EDB13141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Día2. Si cuidas las palabras, el lenguaje cuidará de ti.</a:t>
            </a:r>
          </a:p>
        </p:txBody>
      </p:sp>
      <p:pic>
        <p:nvPicPr>
          <p:cNvPr id="4" name="Imagen 3">
            <a:hlinkClick r:id="rId2" action="ppaction://hlinkfile"/>
            <a:extLst>
              <a:ext uri="{FF2B5EF4-FFF2-40B4-BE49-F238E27FC236}">
                <a16:creationId xmlns:a16="http://schemas.microsoft.com/office/drawing/2014/main" id="{32547DE0-A1F8-4909-9A3C-552999A26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2" t="21818" r="25974" b="23810"/>
          <a:stretch/>
        </p:blipFill>
        <p:spPr>
          <a:xfrm>
            <a:off x="5901047" y="2364774"/>
            <a:ext cx="5605153" cy="37288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1726DB-E8E7-4CBE-A901-6DB608908D7C}"/>
              </a:ext>
            </a:extLst>
          </p:cNvPr>
          <p:cNvSpPr txBox="1"/>
          <p:nvPr/>
        </p:nvSpPr>
        <p:spPr>
          <a:xfrm>
            <a:off x="99455" y="2659539"/>
            <a:ext cx="559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1-Escribe en el chat, palabras positivas hacia tus compañeras.</a:t>
            </a:r>
          </a:p>
          <a:p>
            <a:r>
              <a:rPr lang="es-CL" dirty="0"/>
              <a:t>2-¿Qué palabras positivas te gustaría recibir a ti continuamente y de quiénes?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EB69A4D-6F12-4215-A244-8D3F485FF513}"/>
              </a:ext>
            </a:extLst>
          </p:cNvPr>
          <p:cNvSpPr/>
          <p:nvPr/>
        </p:nvSpPr>
        <p:spPr>
          <a:xfrm>
            <a:off x="4569325" y="6216334"/>
            <a:ext cx="660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https://www.youtube.com/watch?v=7IDiTMzR100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9880E2-FE8A-418E-9602-9CB31B40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70" y="4368338"/>
            <a:ext cx="3299993" cy="1847996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6579F98-E170-42CC-99F9-9A2E56F470E0}"/>
              </a:ext>
            </a:extLst>
          </p:cNvPr>
          <p:cNvSpPr/>
          <p:nvPr/>
        </p:nvSpPr>
        <p:spPr>
          <a:xfrm>
            <a:off x="3949212" y="4368338"/>
            <a:ext cx="1742532" cy="55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</p:spTree>
    <p:extLst>
      <p:ext uri="{BB962C8B-B14F-4D97-AF65-F5344CB8AC3E}">
        <p14:creationId xmlns:p14="http://schemas.microsoft.com/office/powerpoint/2010/main" val="129255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40598-FB65-4958-A700-FCF61DEF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0999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s-CL" dirty="0"/>
              <a:t>Día 3. ¿Cómo etiquetamos a las personas sin conocerlas?</a:t>
            </a:r>
          </a:p>
        </p:txBody>
      </p:sp>
      <p:pic>
        <p:nvPicPr>
          <p:cNvPr id="4" name="Imagen 3">
            <a:hlinkClick r:id="rId2" action="ppaction://hlinkfile"/>
            <a:extLst>
              <a:ext uri="{FF2B5EF4-FFF2-40B4-BE49-F238E27FC236}">
                <a16:creationId xmlns:a16="http://schemas.microsoft.com/office/drawing/2014/main" id="{2DEC3CCD-A7CE-45BE-9AEF-6143EA48C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" t="25801" r="2013" b="25714"/>
          <a:stretch/>
        </p:blipFill>
        <p:spPr>
          <a:xfrm>
            <a:off x="1155217" y="3584964"/>
            <a:ext cx="8825118" cy="25086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0E6927-7842-4F72-B0D2-1F943316DC8A}"/>
              </a:ext>
            </a:extLst>
          </p:cNvPr>
          <p:cNvSpPr txBox="1"/>
          <p:nvPr/>
        </p:nvSpPr>
        <p:spPr>
          <a:xfrm>
            <a:off x="3075710" y="2282328"/>
            <a:ext cx="6819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1-¿Cuántas veces has etiquetado a alguien sin conocerlo?</a:t>
            </a:r>
          </a:p>
          <a:p>
            <a:r>
              <a:rPr lang="es-CL" dirty="0"/>
              <a:t>2-Te han etiquetado a ti ¿Cómo te has sentido?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E1DF847-C22D-4FCA-A15F-A93060B4F3BD}"/>
              </a:ext>
            </a:extLst>
          </p:cNvPr>
          <p:cNvSpPr/>
          <p:nvPr/>
        </p:nvSpPr>
        <p:spPr>
          <a:xfrm>
            <a:off x="3504514" y="6222871"/>
            <a:ext cx="685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https://www.youtube.com/watch?v=fXBXOaLcMZg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F96EEE-DBF8-4B9B-AC5B-19BF8D6CD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11" y="1652236"/>
            <a:ext cx="2619375" cy="1743075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F0EC9040-6E7F-48F3-9747-3C985A9874F8}"/>
              </a:ext>
            </a:extLst>
          </p:cNvPr>
          <p:cNvSpPr/>
          <p:nvPr/>
        </p:nvSpPr>
        <p:spPr>
          <a:xfrm>
            <a:off x="10127699" y="3684319"/>
            <a:ext cx="1818168" cy="5688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</p:spTree>
    <p:extLst>
      <p:ext uri="{BB962C8B-B14F-4D97-AF65-F5344CB8AC3E}">
        <p14:creationId xmlns:p14="http://schemas.microsoft.com/office/powerpoint/2010/main" val="60379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BF6CB-EC19-4505-A126-BC4A0D81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24" y="972189"/>
            <a:ext cx="11117283" cy="1293028"/>
          </a:xfrm>
        </p:spPr>
        <p:txBody>
          <a:bodyPr/>
          <a:lstStyle/>
          <a:p>
            <a:r>
              <a:rPr lang="es-CL" dirty="0"/>
              <a:t>Día 4. Palabras que matan.</a:t>
            </a:r>
          </a:p>
        </p:txBody>
      </p:sp>
      <p:pic>
        <p:nvPicPr>
          <p:cNvPr id="4" name="Imagen 3">
            <a:hlinkClick r:id="rId2" action="ppaction://hlinkfile"/>
            <a:extLst>
              <a:ext uri="{FF2B5EF4-FFF2-40B4-BE49-F238E27FC236}">
                <a16:creationId xmlns:a16="http://schemas.microsoft.com/office/drawing/2014/main" id="{2688C112-56B1-4A50-96C1-326FF46A5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7" t="41559" r="11265" b="42510"/>
          <a:stretch/>
        </p:blipFill>
        <p:spPr>
          <a:xfrm>
            <a:off x="226224" y="1839413"/>
            <a:ext cx="11739552" cy="13864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E9553A-0EB6-4D10-9967-FB917741BAF0}"/>
              </a:ext>
            </a:extLst>
          </p:cNvPr>
          <p:cNvSpPr txBox="1"/>
          <p:nvPr/>
        </p:nvSpPr>
        <p:spPr>
          <a:xfrm>
            <a:off x="226224" y="3626393"/>
            <a:ext cx="402395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/>
              <a:t>Los datos del Minsal muestran que el suicidio, después de bullying o ciberacoso reiterado es la </a:t>
            </a:r>
            <a:r>
              <a:rPr lang="es-CL" b="1" dirty="0"/>
              <a:t>segunda</a:t>
            </a:r>
            <a:r>
              <a:rPr lang="es-CL" dirty="0"/>
              <a:t> </a:t>
            </a:r>
            <a:r>
              <a:rPr lang="es-CL" b="1" dirty="0"/>
              <a:t>causa de muerte </a:t>
            </a:r>
            <a:r>
              <a:rPr lang="es-CL" dirty="0"/>
              <a:t>en niños y adolescentes entre 8 y 18 años.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28D0E5-B432-46E7-88EF-EDD6A2C49A7E}"/>
              </a:ext>
            </a:extLst>
          </p:cNvPr>
          <p:cNvSpPr txBox="1"/>
          <p:nvPr/>
        </p:nvSpPr>
        <p:spPr>
          <a:xfrm>
            <a:off x="4572278" y="3626393"/>
            <a:ext cx="7071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comenta.</a:t>
            </a:r>
          </a:p>
          <a:p>
            <a:r>
              <a:rPr lang="es-CL" dirty="0"/>
              <a:t>1-¿Qué tan buena onda son tus comentarios, cuando te escondes detrás de una pantalla?</a:t>
            </a:r>
          </a:p>
          <a:p>
            <a:r>
              <a:rPr lang="es-CL" dirty="0"/>
              <a:t>2-¿Por qué no eres capaz de enfrentar una situación problemática, con las palabras adecuadas?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C6F337-FBD9-47AC-901F-0BE58CD2B2C2}"/>
              </a:ext>
            </a:extLst>
          </p:cNvPr>
          <p:cNvSpPr/>
          <p:nvPr/>
        </p:nvSpPr>
        <p:spPr>
          <a:xfrm>
            <a:off x="4798382" y="5701145"/>
            <a:ext cx="672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https://www.youtube.com/watch?v=cZAiaBJ99Ug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EE7B5B-846E-4C1D-B104-525C91D05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4" b="89535" l="9744" r="89744">
                        <a14:foregroundMark x1="54872" y1="21318" x2="54872" y2="6589"/>
                        <a14:foregroundMark x1="49744" y1="5814" x2="41538" y2="162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793" y="3225857"/>
            <a:ext cx="1857375" cy="2457450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C54ABF39-2A57-4D92-8465-104162E8A026}"/>
              </a:ext>
            </a:extLst>
          </p:cNvPr>
          <p:cNvSpPr/>
          <p:nvPr/>
        </p:nvSpPr>
        <p:spPr>
          <a:xfrm rot="1486510">
            <a:off x="680483" y="1413632"/>
            <a:ext cx="1998921" cy="531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</p:spTree>
    <p:extLst>
      <p:ext uri="{BB962C8B-B14F-4D97-AF65-F5344CB8AC3E}">
        <p14:creationId xmlns:p14="http://schemas.microsoft.com/office/powerpoint/2010/main" val="284621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7A4B2-CF0C-4C35-AEE7-B6EFAB1B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5. Sin prejuicios, hacemos un mundo más feliz.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90D825-C41B-4361-937D-FD3F29AD9C79}"/>
              </a:ext>
            </a:extLst>
          </p:cNvPr>
          <p:cNvSpPr/>
          <p:nvPr/>
        </p:nvSpPr>
        <p:spPr>
          <a:xfrm>
            <a:off x="4021376" y="6201290"/>
            <a:ext cx="675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Enlace: https://www.youtube.com/watch?v=qrFNh_poAXs</a:t>
            </a:r>
          </a:p>
        </p:txBody>
      </p:sp>
      <p:pic>
        <p:nvPicPr>
          <p:cNvPr id="5" name="Imagen 4">
            <a:hlinkClick r:id="rId2" action="ppaction://hlinkfile"/>
            <a:extLst>
              <a:ext uri="{FF2B5EF4-FFF2-40B4-BE49-F238E27FC236}">
                <a16:creationId xmlns:a16="http://schemas.microsoft.com/office/drawing/2014/main" id="{E2F1955E-1895-4D2C-88DA-9CFD2209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3" t="36710" r="45357" b="43204"/>
          <a:stretch/>
        </p:blipFill>
        <p:spPr>
          <a:xfrm>
            <a:off x="6262307" y="3006229"/>
            <a:ext cx="5243893" cy="17943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028232-D4AF-499E-8440-692E971F56A0}"/>
              </a:ext>
            </a:extLst>
          </p:cNvPr>
          <p:cNvSpPr txBox="1"/>
          <p:nvPr/>
        </p:nvSpPr>
        <p:spPr>
          <a:xfrm>
            <a:off x="228956" y="2267565"/>
            <a:ext cx="5589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video y comenta:</a:t>
            </a:r>
          </a:p>
          <a:p>
            <a:r>
              <a:rPr lang="es-CL" dirty="0"/>
              <a:t>1-¿Cuántas veces has enjuiciado a una persona sin conocerla?</a:t>
            </a:r>
          </a:p>
          <a:p>
            <a:r>
              <a:rPr lang="es-CL" dirty="0"/>
              <a:t>2-¿Has eliminado tú prejuicio después de conocer mejor a una persona?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BF5FFF-AB20-4315-9D15-9B44D86C7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9" y="4173051"/>
            <a:ext cx="3204948" cy="2132747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325C2C6-CB2E-44BA-B3C2-C602DF8EFAEC}"/>
              </a:ext>
            </a:extLst>
          </p:cNvPr>
          <p:cNvSpPr/>
          <p:nvPr/>
        </p:nvSpPr>
        <p:spPr>
          <a:xfrm>
            <a:off x="4033016" y="4013536"/>
            <a:ext cx="2126510" cy="606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Pincha Aquí</a:t>
            </a:r>
          </a:p>
        </p:txBody>
      </p:sp>
    </p:spTree>
    <p:extLst>
      <p:ext uri="{BB962C8B-B14F-4D97-AF65-F5344CB8AC3E}">
        <p14:creationId xmlns:p14="http://schemas.microsoft.com/office/powerpoint/2010/main" val="48729291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63</TotalTime>
  <Words>354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Estela de condensación</vt:lpstr>
      <vt:lpstr>El efecto de tus palabras. </vt:lpstr>
      <vt:lpstr>Día 1. Las palabras duelen, más de lo que tú crees. </vt:lpstr>
      <vt:lpstr>Día2. Si cuidas las palabras, el lenguaje cuidará de ti.</vt:lpstr>
      <vt:lpstr>Día 3. ¿Cómo etiquetamos a las personas sin conocerlas?</vt:lpstr>
      <vt:lpstr>Día 4. Palabras que matan.</vt:lpstr>
      <vt:lpstr>Día 5. Sin prejuicios, hacemos un mundo más feliz.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efecto de tus palabras. </dc:title>
  <dc:creator>rafael caroca</dc:creator>
  <cp:lastModifiedBy>rafael caroca</cp:lastModifiedBy>
  <cp:revision>8</cp:revision>
  <dcterms:created xsi:type="dcterms:W3CDTF">2021-04-28T20:31:46Z</dcterms:created>
  <dcterms:modified xsi:type="dcterms:W3CDTF">2021-04-28T21:35:04Z</dcterms:modified>
</cp:coreProperties>
</file>